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6" r:id="rId11"/>
    <p:sldId id="265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9216" autoAdjust="0"/>
  </p:normalViewPr>
  <p:slideViewPr>
    <p:cSldViewPr>
      <p:cViewPr varScale="1">
        <p:scale>
          <a:sx n="52" d="100"/>
          <a:sy n="52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1D98B-EA66-4742-8D98-5F7BAD0923E2}" type="datetimeFigureOut">
              <a:rPr lang="en-US" smtClean="0"/>
              <a:pPr/>
              <a:t>17-Apr-18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36F38-A3CB-441B-A3C8-93D0E3579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Gcd</a:t>
            </a:r>
            <a:r>
              <a:rPr lang="en-US" dirty="0" smtClean="0"/>
              <a:t> as linear combination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</a:t>
            </a:r>
            <a:r>
              <a:rPr lang="en-US" dirty="0" err="1" smtClean="0"/>
              <a:t>Also</a:t>
            </a:r>
            <a:r>
              <a:rPr lang="en-US" baseline="0" dirty="0" smtClean="0"/>
              <a:t> called extended </a:t>
            </a:r>
            <a:r>
              <a:rPr lang="en-US" baseline="0" dirty="0" err="1" smtClean="0"/>
              <a:t>eucledian</a:t>
            </a:r>
            <a:r>
              <a:rPr lang="en-US" baseline="0" dirty="0" smtClean="0"/>
              <a:t> algorithm</a:t>
            </a:r>
          </a:p>
          <a:p>
            <a:r>
              <a:rPr lang="en-US" baseline="0" dirty="0" err="1" smtClean="0"/>
              <a:t>gcd</a:t>
            </a:r>
            <a:r>
              <a:rPr lang="en-US" baseline="0" dirty="0" smtClean="0"/>
              <a:t>(</a:t>
            </a:r>
            <a:r>
              <a:rPr lang="en-US" baseline="0" dirty="0" err="1" smtClean="0"/>
              <a:t>a,b</a:t>
            </a:r>
            <a:r>
              <a:rPr lang="en-US" baseline="0" dirty="0" smtClean="0"/>
              <a:t>) = </a:t>
            </a:r>
            <a:r>
              <a:rPr lang="en-US" baseline="0" dirty="0" err="1" smtClean="0"/>
              <a:t>sa+tb</a:t>
            </a:r>
            <a:r>
              <a:rPr lang="en-US" baseline="0" dirty="0" smtClean="0"/>
              <a:t>, is ka </a:t>
            </a:r>
            <a:r>
              <a:rPr lang="en-US" baseline="0" dirty="0" err="1" smtClean="0"/>
              <a:t>matlab</a:t>
            </a:r>
            <a:r>
              <a:rPr lang="en-US" baseline="0" dirty="0" smtClean="0"/>
              <a:t> hay k </a:t>
            </a:r>
            <a:r>
              <a:rPr lang="en-US" baseline="0" dirty="0" err="1" smtClean="0"/>
              <a:t>hm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gcd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multipliers of a and b </a:t>
            </a:r>
            <a:r>
              <a:rPr lang="en-US" baseline="0" dirty="0" err="1" smtClean="0"/>
              <a:t>ki</a:t>
            </a:r>
            <a:r>
              <a:rPr lang="en-US" baseline="0" dirty="0" smtClean="0"/>
              <a:t> form </a:t>
            </a:r>
            <a:r>
              <a:rPr lang="en-US" baseline="0" dirty="0" err="1" smtClean="0"/>
              <a:t>mein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likh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saktay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36F38-A3CB-441B-A3C8-93D0E3579C8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of </a:t>
            </a:r>
            <a:r>
              <a:rPr lang="en-US" dirty="0" err="1" smtClean="0"/>
              <a:t>chinese</a:t>
            </a:r>
            <a:r>
              <a:rPr lang="en-US" baseline="0" dirty="0" smtClean="0"/>
              <a:t> remainder theorem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36F38-A3CB-441B-A3C8-93D0E3579C8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r>
              <a:rPr lang="en-US" baseline="0" dirty="0" smtClean="0"/>
              <a:t> of </a:t>
            </a:r>
            <a:r>
              <a:rPr lang="en-US" baseline="0" dirty="0" err="1" smtClean="0"/>
              <a:t>chinese</a:t>
            </a:r>
            <a:r>
              <a:rPr lang="en-US" baseline="0" dirty="0" smtClean="0"/>
              <a:t> remainder theorem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36F38-A3CB-441B-A3C8-93D0E3579C8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Fermat’s little theorem:</a:t>
            </a:r>
          </a:p>
          <a:p>
            <a:r>
              <a:rPr lang="en-US" dirty="0" smtClean="0"/>
              <a:t>==============</a:t>
            </a:r>
            <a:br>
              <a:rPr lang="en-US" dirty="0" smtClean="0"/>
            </a:br>
            <a:r>
              <a:rPr lang="en-US" dirty="0" smtClean="0"/>
              <a:t>https://www.youtube.com/watch?v=pMA-dD-KCWM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36F38-A3CB-441B-A3C8-93D0E3579C81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36F38-A3CB-441B-A3C8-93D0E3579C81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find</a:t>
            </a:r>
            <a:r>
              <a:rPr lang="en-US" baseline="0" dirty="0" smtClean="0"/>
              <a:t> remainder of larger number :</a:t>
            </a:r>
          </a:p>
          <a:p>
            <a:r>
              <a:rPr lang="en-US" baseline="0" dirty="0" smtClean="0"/>
              <a:t>=====================</a:t>
            </a:r>
            <a:endParaRPr lang="en-US" dirty="0" smtClean="0"/>
          </a:p>
          <a:p>
            <a:r>
              <a:rPr lang="en-US" dirty="0" smtClean="0"/>
              <a:t>https://www.youtube.com/watch?v=cI4rLl02_tw</a:t>
            </a:r>
          </a:p>
          <a:p>
            <a:r>
              <a:rPr lang="en-US" dirty="0" smtClean="0"/>
              <a:t>More examples : </a:t>
            </a:r>
          </a:p>
          <a:p>
            <a:r>
              <a:rPr lang="en-US" dirty="0" smtClean="0"/>
              <a:t>39 raise to the powe</a:t>
            </a:r>
            <a:r>
              <a:rPr lang="en-US" baseline="0" dirty="0" smtClean="0"/>
              <a:t>r 22 divide by 7</a:t>
            </a:r>
          </a:p>
          <a:p>
            <a:r>
              <a:rPr lang="en-US" dirty="0" smtClean="0"/>
              <a:t>3</a:t>
            </a:r>
            <a:r>
              <a:rPr lang="en-US" baseline="0" dirty="0" smtClean="0"/>
              <a:t> raise to the power 239 divide by 16</a:t>
            </a:r>
          </a:p>
          <a:p>
            <a:r>
              <a:rPr lang="en-US" baseline="0" dirty="0" smtClean="0"/>
              <a:t>2 raise to the power 1003 divide by 25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4 raise to the power 96 divide by 6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36F38-A3CB-441B-A3C8-93D0E3579C81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examples</a:t>
            </a:r>
            <a:r>
              <a:rPr lang="en-US" baseline="0" dirty="0" smtClean="0"/>
              <a:t> :</a:t>
            </a:r>
          </a:p>
          <a:p>
            <a:r>
              <a:rPr lang="en-US" baseline="0" dirty="0" smtClean="0"/>
              <a:t>==========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gcd</a:t>
            </a:r>
            <a:r>
              <a:rPr lang="en-US" dirty="0" smtClean="0"/>
              <a:t>(1701,3768)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gcd</a:t>
            </a:r>
            <a:r>
              <a:rPr lang="en-US" dirty="0" smtClean="0"/>
              <a:t>(888,54)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gcd</a:t>
            </a:r>
            <a:r>
              <a:rPr lang="en-US" dirty="0" smtClean="0"/>
              <a:t>(1180,482)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36F38-A3CB-441B-A3C8-93D0E3579C8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36F38-A3CB-441B-A3C8-93D0E3579C8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</a:t>
            </a:r>
            <a:r>
              <a:rPr lang="en-US" baseline="0" dirty="0" smtClean="0"/>
              <a:t> the method of finding inverse of n mod m using </a:t>
            </a:r>
            <a:r>
              <a:rPr lang="en-US" baseline="0" dirty="0" err="1" smtClean="0"/>
              <a:t>ecucledian</a:t>
            </a:r>
            <a:r>
              <a:rPr lang="en-US" baseline="0" dirty="0" smtClean="0"/>
              <a:t> algorithm</a:t>
            </a:r>
            <a:endParaRPr lang="en-US" dirty="0" smtClean="0"/>
          </a:p>
          <a:p>
            <a:r>
              <a:rPr lang="en-US" dirty="0" smtClean="0"/>
              <a:t>-2+7=5		-2+(-7)</a:t>
            </a:r>
            <a:r>
              <a:rPr lang="en-US" baseline="0" dirty="0" smtClean="0"/>
              <a:t>=-9</a:t>
            </a:r>
            <a:endParaRPr lang="en-US" dirty="0" smtClean="0"/>
          </a:p>
          <a:p>
            <a:r>
              <a:rPr lang="en-US" dirty="0" smtClean="0"/>
              <a:t>5+7=12		-9+(-7)=-16</a:t>
            </a:r>
          </a:p>
          <a:p>
            <a:r>
              <a:rPr lang="en-US" dirty="0" smtClean="0"/>
              <a:t>12+7=19		-16+(-7)=-23</a:t>
            </a:r>
          </a:p>
          <a:p>
            <a:r>
              <a:rPr lang="en-US" dirty="0" smtClean="0"/>
              <a:t>19+7=26, etc 	-23+(-7)=-30,etc</a:t>
            </a:r>
          </a:p>
          <a:p>
            <a:r>
              <a:rPr lang="en-US" dirty="0" smtClean="0"/>
              <a:t>So</a:t>
            </a:r>
            <a:r>
              <a:rPr lang="en-US" baseline="0" dirty="0" smtClean="0"/>
              <a:t> 5, 12,19,26,-9,-16-23,-30, etc are also inverse of 3 modulus 7, because these integers are congruent to -2 mod 7 i.e. x = -2 mod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36F38-A3CB-441B-A3C8-93D0E3579C8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examples :</a:t>
            </a:r>
          </a:p>
          <a:p>
            <a:r>
              <a:rPr lang="en-US" dirty="0" smtClean="0"/>
              <a:t>==========</a:t>
            </a:r>
          </a:p>
          <a:p>
            <a:r>
              <a:rPr lang="en-US" dirty="0" smtClean="0"/>
              <a:t>Inverse of 27 mod 392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36F38-A3CB-441B-A3C8-93D0E3579C8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Solving</a:t>
            </a:r>
            <a:r>
              <a:rPr lang="en-US" baseline="0" dirty="0" smtClean="0"/>
              <a:t> linear congruence : </a:t>
            </a:r>
          </a:p>
          <a:p>
            <a:r>
              <a:rPr lang="en-US" baseline="0" dirty="0" smtClean="0"/>
              <a:t>================</a:t>
            </a:r>
          </a:p>
          <a:p>
            <a:r>
              <a:rPr lang="en-US" dirty="0" smtClean="0"/>
              <a:t>https://www.youtube.com/watch?v=HklhuO79U3s </a:t>
            </a:r>
          </a:p>
          <a:p>
            <a:r>
              <a:rPr lang="en-US" dirty="0" smtClean="0"/>
              <a:t>so</a:t>
            </a:r>
            <a:r>
              <a:rPr lang="en-US" baseline="0" dirty="0" smtClean="0"/>
              <a:t> x=6</a:t>
            </a:r>
          </a:p>
          <a:p>
            <a:r>
              <a:rPr lang="en-US" baseline="0" dirty="0" smtClean="0"/>
              <a:t>6+7=13</a:t>
            </a:r>
          </a:p>
          <a:p>
            <a:r>
              <a:rPr lang="en-US" baseline="0" dirty="0" smtClean="0"/>
              <a:t>13+7=20, etc are also inverse of 3 mod 7 because x = 6 mod 7, where x = 6,13,20, 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36F38-A3CB-441B-A3C8-93D0E3579C8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</a:t>
            </a:r>
            <a:r>
              <a:rPr lang="en-US" baseline="0" dirty="0" smtClean="0"/>
              <a:t> x = 7,</a:t>
            </a:r>
          </a:p>
          <a:p>
            <a:r>
              <a:rPr lang="en-US" baseline="0" dirty="0" smtClean="0"/>
              <a:t>7+29=36</a:t>
            </a:r>
          </a:p>
          <a:p>
            <a:r>
              <a:rPr lang="en-US" baseline="0" dirty="0" smtClean="0"/>
              <a:t>36+29=65. etc are also inverse of 17 mod 29 because x = 7 mod 29, where x = 36,65, 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36F38-A3CB-441B-A3C8-93D0E3579C8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Chinese remainder theorem:</a:t>
            </a:r>
          </a:p>
          <a:p>
            <a:r>
              <a:rPr lang="en-US" dirty="0" smtClean="0"/>
              <a:t>==================</a:t>
            </a:r>
          </a:p>
          <a:p>
            <a:r>
              <a:rPr lang="en-US" dirty="0" smtClean="0"/>
              <a:t>https://www.youtube.com/watch?v=Y5RcMWiUyyE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36F38-A3CB-441B-A3C8-93D0E3579C8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y1 k </a:t>
            </a:r>
            <a:r>
              <a:rPr lang="en-US" dirty="0" err="1" smtClean="0"/>
              <a:t>saath</a:t>
            </a:r>
            <a:r>
              <a:rPr lang="en-US" dirty="0" smtClean="0"/>
              <a:t> </a:t>
            </a:r>
            <a:r>
              <a:rPr lang="en-US" dirty="0" err="1" smtClean="0"/>
              <a:t>jo</a:t>
            </a:r>
            <a:r>
              <a:rPr lang="en-US" dirty="0" smtClean="0"/>
              <a:t> value </a:t>
            </a:r>
            <a:r>
              <a:rPr lang="en-US" dirty="0" err="1" smtClean="0"/>
              <a:t>hoti</a:t>
            </a:r>
            <a:r>
              <a:rPr lang="en-US" dirty="0" smtClean="0"/>
              <a:t> hay </a:t>
            </a:r>
            <a:r>
              <a:rPr lang="en-US" dirty="0" err="1" smtClean="0"/>
              <a:t>wo</a:t>
            </a:r>
            <a:r>
              <a:rPr lang="en-US" dirty="0" smtClean="0"/>
              <a:t> </a:t>
            </a:r>
            <a:r>
              <a:rPr lang="en-US" dirty="0" err="1" smtClean="0"/>
              <a:t>hamesha</a:t>
            </a:r>
            <a:r>
              <a:rPr lang="en-US" dirty="0" smtClean="0"/>
              <a:t> mod</a:t>
            </a:r>
            <a:r>
              <a:rPr lang="en-US" baseline="0" dirty="0" smtClean="0"/>
              <a:t> say </a:t>
            </a:r>
            <a:r>
              <a:rPr lang="en-US" baseline="0" dirty="0" err="1" smtClean="0"/>
              <a:t>choti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chaheyye</a:t>
            </a:r>
            <a:r>
              <a:rPr lang="en-US" baseline="0" dirty="0" smtClean="0"/>
              <a:t> inverse </a:t>
            </a:r>
            <a:r>
              <a:rPr lang="en-US" baseline="0" dirty="0" err="1" smtClean="0"/>
              <a:t>nikalnay</a:t>
            </a:r>
            <a:r>
              <a:rPr lang="en-US" baseline="0" dirty="0" smtClean="0"/>
              <a:t> k </a:t>
            </a:r>
            <a:r>
              <a:rPr lang="en-US" baseline="0" dirty="0" err="1" smtClean="0"/>
              <a:t>liye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36F38-A3CB-441B-A3C8-93D0E3579C8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F76-DDFE-476D-A64A-AD8D9478CEB8}" type="datetimeFigureOut">
              <a:rPr lang="en-US" smtClean="0"/>
              <a:pPr/>
              <a:t>17-Apr-18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1C13-4308-45AB-B3C7-DDCA553360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F76-DDFE-476D-A64A-AD8D9478CEB8}" type="datetimeFigureOut">
              <a:rPr lang="en-US" smtClean="0"/>
              <a:pPr/>
              <a:t>17-Apr-18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1C13-4308-45AB-B3C7-DDCA553360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F76-DDFE-476D-A64A-AD8D9478CEB8}" type="datetimeFigureOut">
              <a:rPr lang="en-US" smtClean="0"/>
              <a:pPr/>
              <a:t>17-Apr-18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1C13-4308-45AB-B3C7-DDCA553360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F76-DDFE-476D-A64A-AD8D9478CEB8}" type="datetimeFigureOut">
              <a:rPr lang="en-US" smtClean="0"/>
              <a:pPr/>
              <a:t>17-Apr-18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1C13-4308-45AB-B3C7-DDCA553360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F76-DDFE-476D-A64A-AD8D9478CEB8}" type="datetimeFigureOut">
              <a:rPr lang="en-US" smtClean="0"/>
              <a:pPr/>
              <a:t>17-Apr-18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1C13-4308-45AB-B3C7-DDCA553360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F76-DDFE-476D-A64A-AD8D9478CEB8}" type="datetimeFigureOut">
              <a:rPr lang="en-US" smtClean="0"/>
              <a:pPr/>
              <a:t>17-Apr-18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1C13-4308-45AB-B3C7-DDCA553360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F76-DDFE-476D-A64A-AD8D9478CEB8}" type="datetimeFigureOut">
              <a:rPr lang="en-US" smtClean="0"/>
              <a:pPr/>
              <a:t>17-Apr-18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1C13-4308-45AB-B3C7-DDCA553360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F76-DDFE-476D-A64A-AD8D9478CEB8}" type="datetimeFigureOut">
              <a:rPr lang="en-US" smtClean="0"/>
              <a:pPr/>
              <a:t>17-Apr-18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1C13-4308-45AB-B3C7-DDCA553360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F76-DDFE-476D-A64A-AD8D9478CEB8}" type="datetimeFigureOut">
              <a:rPr lang="en-US" smtClean="0"/>
              <a:pPr/>
              <a:t>17-Apr-18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1C13-4308-45AB-B3C7-DDCA553360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F76-DDFE-476D-A64A-AD8D9478CEB8}" type="datetimeFigureOut">
              <a:rPr lang="en-US" smtClean="0"/>
              <a:pPr/>
              <a:t>17-Apr-18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1C13-4308-45AB-B3C7-DDCA553360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F76-DDFE-476D-A64A-AD8D9478CEB8}" type="datetimeFigureOut">
              <a:rPr lang="en-US" smtClean="0"/>
              <a:pPr/>
              <a:t>17-Apr-18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1C13-4308-45AB-B3C7-DDCA553360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59F76-DDFE-476D-A64A-AD8D9478CEB8}" type="datetimeFigureOut">
              <a:rPr lang="en-US" smtClean="0"/>
              <a:pPr/>
              <a:t>17-Apr-18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F1C13-4308-45AB-B3C7-DDCA553360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6288" y="1490663"/>
            <a:ext cx="7591425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2400"/>
            <a:ext cx="7305675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3581400"/>
            <a:ext cx="7620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1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0"/>
            <a:ext cx="7924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143250"/>
            <a:ext cx="7620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1613" y="1833563"/>
            <a:ext cx="6200775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5913" y="1957388"/>
            <a:ext cx="5972175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5913" y="1947863"/>
            <a:ext cx="5972175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7338" y="1995488"/>
            <a:ext cx="6029325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2575" y="1985963"/>
            <a:ext cx="603885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90675" y="1966913"/>
            <a:ext cx="5962650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9725" y="1981200"/>
            <a:ext cx="592455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9625" y="904875"/>
            <a:ext cx="752475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4963" y="2014538"/>
            <a:ext cx="5934075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90675" y="2005013"/>
            <a:ext cx="596265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604963"/>
            <a:ext cx="7467600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5338" y="0"/>
            <a:ext cx="7553325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6019800"/>
            <a:ext cx="74295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1050" y="1171575"/>
            <a:ext cx="758190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9713" y="1728788"/>
            <a:ext cx="6124575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43088" y="2071688"/>
            <a:ext cx="545782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457200"/>
            <a:ext cx="4191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7238" y="1119188"/>
            <a:ext cx="7629525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237</Words>
  <Application>Microsoft Office PowerPoint</Application>
  <PresentationFormat>On-screen Show (4:3)</PresentationFormat>
  <Paragraphs>55</Paragraphs>
  <Slides>31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nadeem.qamar</dc:creator>
  <cp:lastModifiedBy>Nadeem Qamar</cp:lastModifiedBy>
  <cp:revision>43</cp:revision>
  <dcterms:created xsi:type="dcterms:W3CDTF">2018-04-02T08:35:28Z</dcterms:created>
  <dcterms:modified xsi:type="dcterms:W3CDTF">2018-04-17T06:00:45Z</dcterms:modified>
</cp:coreProperties>
</file>