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790B6-3295-4114-B0AB-89B872ACCA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F1EB5-CA6A-4D9B-8792-D7E4AA78F1FD}">
      <dgm:prSet/>
      <dgm:spPr/>
      <dgm:t>
        <a:bodyPr/>
        <a:lstStyle/>
        <a:p>
          <a:pPr rtl="0"/>
          <a:r>
            <a:rPr lang="en-US" b="0" i="0" dirty="0"/>
            <a:t>Muhammad Hammad 11456</a:t>
          </a:r>
          <a:endParaRPr lang="en-US" dirty="0"/>
        </a:p>
      </dgm:t>
    </dgm:pt>
    <dgm:pt modelId="{B3AD8FF9-FAC3-4D95-8B4C-F4D988319EAD}" cxnId="{E5EA1D5F-D38C-430A-BE03-31E0586AC72B}" type="parTrans">
      <dgm:prSet/>
      <dgm:spPr/>
      <dgm:t>
        <a:bodyPr/>
        <a:lstStyle/>
        <a:p>
          <a:endParaRPr lang="en-US"/>
        </a:p>
      </dgm:t>
    </dgm:pt>
    <dgm:pt modelId="{A4985B65-A69A-48D8-A24D-B0A827D7302C}" cxnId="{E5EA1D5F-D38C-430A-BE03-31E0586AC72B}" type="sibTrans">
      <dgm:prSet/>
      <dgm:spPr/>
      <dgm:t>
        <a:bodyPr/>
        <a:lstStyle/>
        <a:p>
          <a:endParaRPr lang="en-US"/>
        </a:p>
      </dgm:t>
    </dgm:pt>
    <dgm:pt modelId="{17F6509F-7709-4195-8DB5-37D1997DB9C1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M Rashid Shafique 11</a:t>
          </a:r>
          <a:r>
            <a:rPr lang="en-US" dirty="0"/>
            <a:t>44</a:t>
          </a:r>
          <a:r>
            <a:rPr lang="en-US" dirty="0"/>
            <a:t>6</a:t>
          </a:r>
          <a:r>
            <a:rPr/>
            <a:t/>
          </a:r>
          <a:endParaRPr/>
        </a:p>
      </dgm:t>
    </dgm:pt>
    <dgm:pt modelId="{FDC3DD87-386A-48CF-A478-CE04C1ED4525}" cxnId="{AD1C5C63-4797-477B-86D1-500B5B324C16}" type="parTrans">
      <dgm:prSet/>
      <dgm:spPr/>
      <dgm:t>
        <a:bodyPr/>
        <a:lstStyle/>
        <a:p>
          <a:endParaRPr lang="en-US"/>
        </a:p>
      </dgm:t>
    </dgm:pt>
    <dgm:pt modelId="{8158BA12-B88E-4B2A-811E-BB1930197F12}" cxnId="{AD1C5C63-4797-477B-86D1-500B5B324C16}" type="sibTrans">
      <dgm:prSet/>
      <dgm:spPr/>
      <dgm:t>
        <a:bodyPr/>
        <a:lstStyle/>
        <a:p>
          <a:endParaRPr lang="en-US"/>
        </a:p>
      </dgm:t>
    </dgm:pt>
    <dgm:pt modelId="{6A48215D-AF73-4437-9095-1244CEA4EB41}" type="pres">
      <dgm:prSet presAssocID="{93B790B6-3295-4114-B0AB-89B872ACCA83}" presName="linear" presStyleCnt="0">
        <dgm:presLayoutVars>
          <dgm:animLvl val="lvl"/>
          <dgm:resizeHandles val="exact"/>
        </dgm:presLayoutVars>
      </dgm:prSet>
      <dgm:spPr/>
    </dgm:pt>
    <dgm:pt modelId="{66C96845-B273-46B3-BB43-9511A4FCA761}" type="pres">
      <dgm:prSet presAssocID="{68AF1EB5-CA6A-4D9B-8792-D7E4AA78F1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B857CE-207B-4A18-B48C-2552A41F9D0B}" type="pres">
      <dgm:prSet presAssocID="{A4985B65-A69A-48D8-A24D-B0A827D7302C}" presName="spacer" presStyleCnt="0"/>
      <dgm:spPr/>
    </dgm:pt>
    <dgm:pt modelId="{62E6CE59-65D4-4439-996F-4024C65CC341}" type="pres">
      <dgm:prSet presAssocID="{17F6509F-7709-4195-8DB5-37D1997DB9C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EA1D5F-D38C-430A-BE03-31E0586AC72B}" srcId="{93B790B6-3295-4114-B0AB-89B872ACCA83}" destId="{68AF1EB5-CA6A-4D9B-8792-D7E4AA78F1FD}" srcOrd="0" destOrd="0" parTransId="{B3AD8FF9-FAC3-4D95-8B4C-F4D988319EAD}" sibTransId="{A4985B65-A69A-48D8-A24D-B0A827D7302C}"/>
    <dgm:cxn modelId="{AD1C5C63-4797-477B-86D1-500B5B324C16}" srcId="{93B790B6-3295-4114-B0AB-89B872ACCA83}" destId="{17F6509F-7709-4195-8DB5-37D1997DB9C1}" srcOrd="1" destOrd="0" parTransId="{FDC3DD87-386A-48CF-A478-CE04C1ED4525}" sibTransId="{8158BA12-B88E-4B2A-811E-BB1930197F12}"/>
    <dgm:cxn modelId="{1307AE40-B3E4-4938-8A83-32FD4B812309}" type="presOf" srcId="{93B790B6-3295-4114-B0AB-89B872ACCA83}" destId="{6A48215D-AF73-4437-9095-1244CEA4EB41}" srcOrd="0" destOrd="0" presId="urn:microsoft.com/office/officeart/2005/8/layout/vList2"/>
    <dgm:cxn modelId="{6F42E33E-8A4D-4FE4-A28A-606D59A52DBC}" type="presParOf" srcId="{6A48215D-AF73-4437-9095-1244CEA4EB41}" destId="{66C96845-B273-46B3-BB43-9511A4FCA761}" srcOrd="0" destOrd="0" presId="urn:microsoft.com/office/officeart/2005/8/layout/vList2"/>
    <dgm:cxn modelId="{84A31348-EAEB-49DB-8E7A-7D64979164C6}" type="presOf" srcId="{68AF1EB5-CA6A-4D9B-8792-D7E4AA78F1FD}" destId="{66C96845-B273-46B3-BB43-9511A4FCA761}" srcOrd="0" destOrd="0" presId="urn:microsoft.com/office/officeart/2005/8/layout/vList2"/>
    <dgm:cxn modelId="{4CE8E55A-14E5-4F7B-91EB-26E76CED98DC}" type="presParOf" srcId="{6A48215D-AF73-4437-9095-1244CEA4EB41}" destId="{68B857CE-207B-4A18-B48C-2552A41F9D0B}" srcOrd="1" destOrd="0" presId="urn:microsoft.com/office/officeart/2005/8/layout/vList2"/>
    <dgm:cxn modelId="{CEF94ADF-06D5-495F-A8D5-B3FE152ED469}" type="presParOf" srcId="{6A48215D-AF73-4437-9095-1244CEA4EB41}" destId="{62E6CE59-65D4-4439-996F-4024C65CC341}" srcOrd="2" destOrd="0" presId="urn:microsoft.com/office/officeart/2005/8/layout/vList2"/>
    <dgm:cxn modelId="{032BA9F6-1778-4CDC-B9E6-52CABD5135C0}" type="presOf" srcId="{17F6509F-7709-4195-8DB5-37D1997DB9C1}" destId="{62E6CE59-65D4-4439-996F-4024C65CC34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825659" cy="3416300"/>
        <a:chOff x="0" y="0"/>
        <a:chExt cx="8825659" cy="3416300"/>
      </a:xfrm>
    </dsp:grpSpPr>
    <dsp:sp modelId="{66C96845-B273-46B3-BB43-9511A4FCA761}">
      <dsp:nvSpPr>
        <dsp:cNvPr id="3" name="Rounded Rectangle 2"/>
        <dsp:cNvSpPr/>
      </dsp:nvSpPr>
      <dsp:spPr bwMode="white">
        <a:xfrm>
          <a:off x="0" y="208285"/>
          <a:ext cx="8825659" cy="141922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3360" tIns="213360" rIns="213360" bIns="213360" anchor="ctr"/>
        <a:lstStyle>
          <a:lvl1pPr algn="l">
            <a:defRPr sz="5600"/>
          </a:lvl1pPr>
          <a:lvl2pPr marL="285750" indent="-285750" algn="l">
            <a:defRPr sz="4300"/>
          </a:lvl2pPr>
          <a:lvl3pPr marL="571500" indent="-285750" algn="l">
            <a:defRPr sz="4300"/>
          </a:lvl3pPr>
          <a:lvl4pPr marL="857250" indent="-285750" algn="l">
            <a:defRPr sz="4300"/>
          </a:lvl4pPr>
          <a:lvl5pPr marL="1143000" indent="-285750" algn="l">
            <a:defRPr sz="4300"/>
          </a:lvl5pPr>
          <a:lvl6pPr marL="1428750" indent="-285750" algn="l">
            <a:defRPr sz="4300"/>
          </a:lvl6pPr>
          <a:lvl7pPr marL="1714500" indent="-285750" algn="l">
            <a:defRPr sz="4300"/>
          </a:lvl7pPr>
          <a:lvl8pPr marL="2000250" indent="-285750" algn="l">
            <a:defRPr sz="4300"/>
          </a:lvl8pPr>
          <a:lvl9pPr marL="2286000" indent="-285750" algn="l">
            <a:defRPr sz="4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/>
            <a:t>Muhammad Hammad 11456</a:t>
          </a:r>
          <a:endParaRPr lang="en-US" dirty="0"/>
        </a:p>
      </dsp:txBody>
      <dsp:txXfrm>
        <a:off x="0" y="208285"/>
        <a:ext cx="8825659" cy="1419225"/>
      </dsp:txXfrm>
    </dsp:sp>
    <dsp:sp modelId="{62E6CE59-65D4-4439-996F-4024C65CC341}">
      <dsp:nvSpPr>
        <dsp:cNvPr id="4" name="Rounded Rectangle 3"/>
        <dsp:cNvSpPr/>
      </dsp:nvSpPr>
      <dsp:spPr bwMode="white">
        <a:xfrm>
          <a:off x="0" y="1788790"/>
          <a:ext cx="8825659" cy="141922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3360" tIns="213360" rIns="213360" bIns="213360" anchor="ctr">
          <a:normAutofit/>
        </a:bodyPr>
        <a:lstStyle>
          <a:lvl1pPr algn="l">
            <a:defRPr sz="5600"/>
          </a:lvl1pPr>
          <a:lvl2pPr marL="285750" indent="-285750" algn="l">
            <a:defRPr sz="4300"/>
          </a:lvl2pPr>
          <a:lvl3pPr marL="571500" indent="-285750" algn="l">
            <a:defRPr sz="4300"/>
          </a:lvl3pPr>
          <a:lvl4pPr marL="857250" indent="-285750" algn="l">
            <a:defRPr sz="4300"/>
          </a:lvl4pPr>
          <a:lvl5pPr marL="1143000" indent="-285750" algn="l">
            <a:defRPr sz="4300"/>
          </a:lvl5pPr>
          <a:lvl6pPr marL="1428750" indent="-285750" algn="l">
            <a:defRPr sz="4300"/>
          </a:lvl6pPr>
          <a:lvl7pPr marL="1714500" indent="-285750" algn="l">
            <a:defRPr sz="4300"/>
          </a:lvl7pPr>
          <a:lvl8pPr marL="2000250" indent="-285750" algn="l">
            <a:defRPr sz="4300"/>
          </a:lvl8pPr>
          <a:lvl9pPr marL="2286000" indent="-285750" algn="l">
            <a:defRPr sz="4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M Rashid Shafique 11</a:t>
          </a:r>
          <a:r>
            <a:rPr lang="en-US" dirty="0"/>
            <a:t>44</a:t>
          </a:r>
          <a:r>
            <a:rPr lang="en-US" dirty="0"/>
            <a:t>6</a:t>
          </a:r>
        </a:p>
      </dsp:txBody>
      <dsp:txXfrm>
        <a:off x="0" y="1788790"/>
        <a:ext cx="8825659" cy="1419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618" y="151663"/>
            <a:ext cx="10866782" cy="2677648"/>
          </a:xfrm>
        </p:spPr>
        <p:txBody>
          <a:bodyPr/>
          <a:lstStyle/>
          <a:p>
            <a:r>
              <a:rPr lang="en-US" sz="4800" b="1" dirty="0"/>
              <a:t>     FACE RECOGNITIONS PROJECT</a:t>
            </a:r>
            <a:endParaRPr 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MEAN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69906" y="2787599"/>
          <a:ext cx="1089519" cy="301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519"/>
              </a:tblGrid>
              <a:tr h="451416">
                <a:tc>
                  <a:txBody>
                    <a:bodyPr/>
                    <a:lstStyle/>
                    <a:p>
                      <a:r>
                        <a:rPr lang="en-US" dirty="0"/>
                        <a:t>Mean i1</a:t>
                      </a:r>
                      <a:endParaRPr lang="en-US" dirty="0"/>
                    </a:p>
                  </a:txBody>
                  <a:tcPr/>
                </a:tc>
              </a:tr>
              <a:tr h="3015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i2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i3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i4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i5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i6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i7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99590" y="2628275"/>
            <a:ext cx="132518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9014" y="2607368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9014" y="5862671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23389" y="2603500"/>
            <a:ext cx="13252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3389" y="2603500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23389" y="5863535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87641" y="5586104"/>
            <a:ext cx="29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Array Size N^2 x 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00359" y="2970642"/>
          <a:ext cx="18972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7"/>
                <a:gridCol w="474317"/>
                <a:gridCol w="474317"/>
                <a:gridCol w="474317"/>
              </a:tblGrid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61001" y="2970642"/>
          <a:ext cx="8172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09"/>
                <a:gridCol w="4086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50828" y="4199045"/>
            <a:ext cx="97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3211" y="2728054"/>
            <a:ext cx="13252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3211" y="2728054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3211" y="5988089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08308" y="2753693"/>
            <a:ext cx="132518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57732" y="2732786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732" y="5988089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710059" y="2937792"/>
          <a:ext cx="1089519" cy="301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519"/>
              </a:tblGrid>
              <a:tr h="451416">
                <a:tc>
                  <a:txBody>
                    <a:bodyPr/>
                    <a:lstStyle/>
                    <a:p>
                      <a:r>
                        <a:rPr lang="en-US" dirty="0"/>
                        <a:t>Mean i1</a:t>
                      </a:r>
                      <a:endParaRPr lang="en-US" dirty="0"/>
                    </a:p>
                  </a:txBody>
                  <a:tcPr/>
                </a:tc>
              </a:tr>
              <a:tr h="3015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i2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i3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i4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i5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i6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i7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239743" y="2778468"/>
            <a:ext cx="132518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789167" y="2757561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789167" y="6012864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063542" y="2753693"/>
            <a:ext cx="13252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63542" y="2753693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63542" y="6013728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698171" y="1262741"/>
          <a:ext cx="493486" cy="43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6"/>
              </a:tblGrid>
              <a:tr h="435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508299" y="1262741"/>
          <a:ext cx="493486" cy="43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6"/>
              </a:tblGrid>
              <a:tr h="435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Elbow Connector 30"/>
          <p:cNvCxnSpPr/>
          <p:nvPr/>
        </p:nvCxnSpPr>
        <p:spPr>
          <a:xfrm rot="10800000">
            <a:off x="3650828" y="1480457"/>
            <a:ext cx="5995810" cy="1676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V="1">
            <a:off x="1265538" y="2340866"/>
            <a:ext cx="974115" cy="1088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98964" y="129579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5942" y="355761"/>
            <a:ext cx="102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 Of Each Row Cell For Each Image By mean And Save In to Mean Difference Array</a:t>
            </a:r>
            <a:endParaRPr lang="en-US" dirty="0"/>
          </a:p>
        </p:txBody>
      </p:sp>
      <p:sp>
        <p:nvSpPr>
          <p:cNvPr id="39" name="Frame 38"/>
          <p:cNvSpPr/>
          <p:nvPr/>
        </p:nvSpPr>
        <p:spPr>
          <a:xfrm>
            <a:off x="1334137" y="1034141"/>
            <a:ext cx="2068285" cy="8926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/>
          <p:cNvCxnSpPr>
            <a:endCxn id="36" idx="1"/>
          </p:cNvCxnSpPr>
          <p:nvPr/>
        </p:nvCxnSpPr>
        <p:spPr>
          <a:xfrm rot="10800000">
            <a:off x="195942" y="540427"/>
            <a:ext cx="1048816" cy="940028"/>
          </a:xfrm>
          <a:prstGeom prst="curvedConnector3">
            <a:avLst>
              <a:gd name="adj1" fmla="val 10934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V="1">
            <a:off x="1457361" y="2081161"/>
            <a:ext cx="1041999" cy="56038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V="1">
            <a:off x="1647649" y="1856927"/>
            <a:ext cx="1075942" cy="9749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MEAN DIFFERNCE ARRAY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95216" y="2970642"/>
          <a:ext cx="18972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7"/>
                <a:gridCol w="474317"/>
                <a:gridCol w="474317"/>
                <a:gridCol w="474317"/>
              </a:tblGrid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55858" y="2970642"/>
          <a:ext cx="8172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09"/>
                <a:gridCol w="4086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45685" y="4199045"/>
            <a:ext cx="97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48068" y="2728054"/>
            <a:ext cx="13252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8068" y="2728054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8068" y="5988089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03165" y="2753693"/>
            <a:ext cx="132518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52589" y="2732786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52589" y="5988089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53739" y="5988089"/>
            <a:ext cx="25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dirty="0"/>
              <a:t> </a:t>
            </a:r>
            <a:r>
              <a:rPr lang="en-US" dirty="0"/>
              <a:t>x N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GROUP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4528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19" y="960416"/>
            <a:ext cx="8761413" cy="706964"/>
          </a:xfrm>
        </p:spPr>
        <p:txBody>
          <a:bodyPr/>
          <a:lstStyle/>
          <a:p>
            <a:r>
              <a:rPr lang="en-US" dirty="0"/>
              <a:t>                PROJECT LIBERARIES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519" y="2603500"/>
            <a:ext cx="8825659" cy="3416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Pip Install </a:t>
            </a:r>
            <a:r>
              <a:rPr lang="en-US" sz="2000" dirty="0" err="1"/>
              <a:t>Numpy</a:t>
            </a:r>
            <a:r>
              <a:rPr lang="en-US" sz="2000" dirty="0"/>
              <a:t> For Creating matrix</a:t>
            </a:r>
            <a:endParaRPr lang="en-US" sz="2000" dirty="0"/>
          </a:p>
          <a:p>
            <a:r>
              <a:rPr lang="en-US" sz="2000" dirty="0"/>
              <a:t>Pip Install  SVD For Calculation Covariance Matrix </a:t>
            </a:r>
            <a:endParaRPr lang="en-US" sz="2000" dirty="0"/>
          </a:p>
          <a:p>
            <a:r>
              <a:rPr lang="en-US" sz="2000" dirty="0"/>
              <a:t>Pip Install CV2 (</a:t>
            </a:r>
            <a:r>
              <a:rPr lang="en-US" sz="2000" dirty="0" err="1"/>
              <a:t>Opencv</a:t>
            </a:r>
            <a:r>
              <a:rPr lang="en-US" sz="2000" dirty="0"/>
              <a:t>-Python) For Read Images From Data Set</a:t>
            </a:r>
            <a:endParaRPr lang="en-US" sz="2000" dirty="0"/>
          </a:p>
          <a:p>
            <a:r>
              <a:rPr lang="en-US" sz="2000" dirty="0"/>
              <a:t>Pip Install OS For Traversing Directory For Getting Image Folders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This is For Our Data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954" y="2603501"/>
            <a:ext cx="9882092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241" y="920659"/>
            <a:ext cx="8761413" cy="706964"/>
          </a:xfrm>
        </p:spPr>
        <p:txBody>
          <a:bodyPr/>
          <a:lstStyle/>
          <a:p>
            <a:r>
              <a:rPr lang="en-US" dirty="0"/>
              <a:t>                      Protocol Dataset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107096" y="2610678"/>
            <a:ext cx="13252" cy="307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90192" y="5888014"/>
          <a:ext cx="5565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9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ADD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TRAINING IMAGES ARRAY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8362122" y="5512904"/>
            <a:ext cx="1" cy="74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524540" y="5512904"/>
            <a:ext cx="6626" cy="74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640418" y="5866885"/>
          <a:ext cx="2524538" cy="38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538"/>
              </a:tblGrid>
              <a:tr h="388141">
                <a:tc>
                  <a:txBody>
                    <a:bodyPr/>
                    <a:lstStyle/>
                    <a:p>
                      <a:r>
                        <a:rPr lang="en-US" dirty="0"/>
                        <a:t> ADD TESTING ARRAY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8527775" y="5512904"/>
            <a:ext cx="1" cy="74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277284" y="5512904"/>
            <a:ext cx="1" cy="74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9843" y="2172924"/>
            <a:ext cx="153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Array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9843" y="3132075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Person1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69843" y="4360383"/>
            <a:ext cx="11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Person2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166" y="2809875"/>
            <a:ext cx="8713096" cy="111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40" y="4069377"/>
            <a:ext cx="8719722" cy="111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223" y="872805"/>
            <a:ext cx="8761413" cy="706964"/>
          </a:xfrm>
        </p:spPr>
        <p:txBody>
          <a:bodyPr/>
          <a:lstStyle/>
          <a:p>
            <a:r>
              <a:rPr lang="en-US" dirty="0"/>
              <a:t>                Image To Vector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76996"/>
            <a:ext cx="10149150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Images In to Matrix Which Size Is N x N</a:t>
            </a:r>
            <a:endParaRPr lang="en-US" dirty="0"/>
          </a:p>
          <a:p>
            <a:r>
              <a:rPr lang="en-US" dirty="0"/>
              <a:t>And Convert Into Vector Form Which Size is N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/>
              <a:t> x 1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N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US" dirty="0"/>
              <a:t>x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 x N Size                                                    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7807" y="3781895"/>
          <a:ext cx="2688177" cy="171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059"/>
                <a:gridCol w="896059"/>
                <a:gridCol w="896059"/>
              </a:tblGrid>
              <a:tr h="572586"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  <a:endParaRPr lang="en-US" dirty="0"/>
                    </a:p>
                  </a:txBody>
                  <a:tcPr/>
                </a:tc>
              </a:tr>
              <a:tr h="572586"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  <a:endParaRPr lang="en-US" dirty="0"/>
                    </a:p>
                  </a:txBody>
                  <a:tcPr/>
                </a:tc>
              </a:tr>
              <a:tr h="572586"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638261" y="4377911"/>
            <a:ext cx="1033669" cy="6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69492" y="4377607"/>
          <a:ext cx="4863555" cy="61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95"/>
                <a:gridCol w="540395"/>
                <a:gridCol w="540395"/>
                <a:gridCol w="540395"/>
                <a:gridCol w="540395"/>
                <a:gridCol w="540395"/>
                <a:gridCol w="540395"/>
                <a:gridCol w="540395"/>
                <a:gridCol w="540395"/>
              </a:tblGrid>
              <a:tr h="618462">
                <a:tc>
                  <a:txBody>
                    <a:bodyPr/>
                    <a:lstStyle/>
                    <a:p>
                      <a:r>
                        <a:rPr lang="en-US" dirty="0"/>
                        <a:t>pix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32071" y="520884"/>
          <a:ext cx="13473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01"/>
                <a:gridCol w="449101"/>
                <a:gridCol w="4491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40924" y="554014"/>
          <a:ext cx="13473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01"/>
                <a:gridCol w="449101"/>
                <a:gridCol w="4491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72019" y="567266"/>
          <a:ext cx="13473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01"/>
                <a:gridCol w="449101"/>
                <a:gridCol w="4491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741" y="2071388"/>
          <a:ext cx="2288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45"/>
                <a:gridCol w="254245"/>
                <a:gridCol w="254245"/>
                <a:gridCol w="254245"/>
                <a:gridCol w="254245"/>
                <a:gridCol w="254245"/>
                <a:gridCol w="254245"/>
                <a:gridCol w="254245"/>
                <a:gridCol w="25424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50593" y="2078014"/>
          <a:ext cx="2288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45"/>
                <a:gridCol w="254245"/>
                <a:gridCol w="254245"/>
                <a:gridCol w="254245"/>
                <a:gridCol w="254245"/>
                <a:gridCol w="254245"/>
                <a:gridCol w="254245"/>
                <a:gridCol w="254245"/>
                <a:gridCol w="25424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75063" y="2071388"/>
          <a:ext cx="2288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45"/>
                <a:gridCol w="254245"/>
                <a:gridCol w="254245"/>
                <a:gridCol w="254245"/>
                <a:gridCol w="254245"/>
                <a:gridCol w="254245"/>
                <a:gridCol w="254245"/>
                <a:gridCol w="254245"/>
                <a:gridCol w="25424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0176" y="132522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42524" y="132522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13984" y="132522"/>
            <a:ext cx="12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9894" y="927652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………………..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873515" y="3158066"/>
          <a:ext cx="18972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7"/>
                <a:gridCol w="474317"/>
                <a:gridCol w="474317"/>
                <a:gridCol w="474317"/>
              </a:tblGrid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34157" y="3158066"/>
          <a:ext cx="8172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09"/>
                <a:gridCol w="4086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23984" y="4386469"/>
            <a:ext cx="97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2405269" y="2392017"/>
            <a:ext cx="993914" cy="450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3601280" y="2289313"/>
            <a:ext cx="868019" cy="781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682411" y="2282686"/>
            <a:ext cx="868017" cy="795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226367" y="2915478"/>
            <a:ext cx="13252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26367" y="2915478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26367" y="6175513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81464" y="3008243"/>
            <a:ext cx="132518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30888" y="2975112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30888" y="6208644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77813" y="5932077"/>
            <a:ext cx="292872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600" dirty="0"/>
              <a:t> </a:t>
            </a:r>
            <a:r>
              <a:rPr lang="en-US" dirty="0"/>
              <a:t>x total  Images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Vector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79058" y="2831494"/>
          <a:ext cx="18972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7"/>
                <a:gridCol w="474317"/>
                <a:gridCol w="474317"/>
                <a:gridCol w="474317"/>
              </a:tblGrid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9700" y="2831494"/>
          <a:ext cx="8172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09"/>
                <a:gridCol w="4086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9527" y="4059897"/>
            <a:ext cx="97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1910" y="2588906"/>
            <a:ext cx="13252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31910" y="2588906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1910" y="5848941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87007" y="2614545"/>
            <a:ext cx="132518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36431" y="2593638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36431" y="5848941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37581" y="5664275"/>
            <a:ext cx="29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/>
              <a:t> x total  Images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FIND MEAN FOR EACH IMAGE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6188" y="2818242"/>
          <a:ext cx="18972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17"/>
                <a:gridCol w="474317"/>
                <a:gridCol w="474317"/>
                <a:gridCol w="474317"/>
              </a:tblGrid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86830" y="2818242"/>
          <a:ext cx="8172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09"/>
                <a:gridCol w="4086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76657" y="4046645"/>
            <a:ext cx="97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9040" y="2575654"/>
            <a:ext cx="13252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9040" y="2575654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040" y="5835689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34137" y="2601293"/>
            <a:ext cx="132518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3561" y="2580386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3561" y="5835689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83772" y="6101596"/>
            <a:ext cx="292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dirty="0"/>
              <a:t> </a:t>
            </a:r>
            <a:r>
              <a:rPr lang="en-US" dirty="0"/>
              <a:t>x total  Images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35888" y="2785392"/>
          <a:ext cx="1089519" cy="301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519"/>
              </a:tblGrid>
              <a:tr h="451416">
                <a:tc>
                  <a:txBody>
                    <a:bodyPr/>
                    <a:lstStyle/>
                    <a:p>
                      <a:r>
                        <a:rPr lang="en-US" dirty="0"/>
                        <a:t>Mean i1</a:t>
                      </a:r>
                      <a:endParaRPr lang="en-US" dirty="0"/>
                    </a:p>
                  </a:txBody>
                  <a:tcPr/>
                </a:tc>
              </a:tr>
              <a:tr h="3015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i2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i3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i4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i5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i6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i7</a:t>
                      </a:r>
                      <a:endParaRPr lang="en-US" dirty="0"/>
                    </a:p>
                  </a:txBody>
                  <a:tcPr/>
                </a:tc>
              </a:tr>
              <a:tr h="3358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Mean i8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1065572" y="2626068"/>
            <a:ext cx="132518" cy="326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614996" y="2605161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14996" y="5860464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89371" y="2601293"/>
            <a:ext cx="13252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89371" y="2601293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89371" y="5861328"/>
            <a:ext cx="583094" cy="9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321287" y="4046645"/>
            <a:ext cx="2054087" cy="512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59894" y="6101596"/>
            <a:ext cx="29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Array Size N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/>
              <a:t> x 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188765" y="2941983"/>
            <a:ext cx="2491409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13850" y="3372679"/>
            <a:ext cx="2491409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20476" y="3744908"/>
            <a:ext cx="2491409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194018" y="4856923"/>
            <a:ext cx="2491409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13849" y="5237463"/>
            <a:ext cx="2491409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188765" y="5631255"/>
            <a:ext cx="2491409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1392</Words>
  <Application>WPS Presentation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Symbol</vt:lpstr>
      <vt:lpstr>Arial</vt:lpstr>
      <vt:lpstr>Calibri</vt:lpstr>
      <vt:lpstr>Century Gothic</vt:lpstr>
      <vt:lpstr>Microsoft YaHei</vt:lpstr>
      <vt:lpstr>Arial Unicode MS</vt:lpstr>
      <vt:lpstr>Ion Boardroom</vt:lpstr>
      <vt:lpstr>     FACE RECOGNITIONS PROJECT</vt:lpstr>
      <vt:lpstr>                  GROUP MEMBERS</vt:lpstr>
      <vt:lpstr>                PROJECT LIBERARIES</vt:lpstr>
      <vt:lpstr>                 This is For Our Data Set</vt:lpstr>
      <vt:lpstr>                      Protocol Dataset</vt:lpstr>
      <vt:lpstr>                Image To Vector Matrix</vt:lpstr>
      <vt:lpstr>PowerPoint 演示文稿</vt:lpstr>
      <vt:lpstr>                         Vector Matrix</vt:lpstr>
      <vt:lpstr>            FIND MEAN FOR EACH IMAGE</vt:lpstr>
      <vt:lpstr>                        MEAN ARRAY</vt:lpstr>
      <vt:lpstr>PowerPoint 演示文稿</vt:lpstr>
      <vt:lpstr>               MEAN DIFFERNCE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Recognitions Project</dc:title>
  <dc:creator>Windows User</dc:creator>
  <cp:lastModifiedBy>PC</cp:lastModifiedBy>
  <cp:revision>32</cp:revision>
  <dcterms:created xsi:type="dcterms:W3CDTF">2020-11-29T10:54:00Z</dcterms:created>
  <dcterms:modified xsi:type="dcterms:W3CDTF">2022-08-15T19:25:29Z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6E6913712C5749BE9352DE2858154FB6</vt:lpwstr>
  </property>
  <property fmtid="{D5CDD505-2E9C-101B-9397-08002B2CF9AE}" pid="3" name="KSOProductBuildVer">
    <vt:lpwstr>1033-11.2.0.11254</vt:lpwstr>
  </property>
</Properties>
</file>