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Ai_Fall_2021-ma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5331" y="-155864"/>
            <a:ext cx="11386560" cy="2262781"/>
          </a:xfrm>
        </p:spPr>
        <p:txBody>
          <a:bodyPr/>
          <a:lstStyle/>
          <a:p>
            <a:r>
              <a:rPr lang="en-US" dirty="0" err="1"/>
              <a:t>FaceTime</a:t>
            </a:r>
            <a:r>
              <a:rPr lang="en-US" dirty="0"/>
              <a:t> With Chat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Group Partners :-</a:t>
            </a:r>
          </a:p>
          <a:p>
            <a:r>
              <a:rPr lang="en-US" dirty="0"/>
              <a:t>Mustafa </a:t>
            </a:r>
            <a:r>
              <a:rPr lang="en-US" dirty="0" err="1"/>
              <a:t>Hasnain</a:t>
            </a:r>
            <a:r>
              <a:rPr lang="en-US" dirty="0"/>
              <a:t> 10709</a:t>
            </a:r>
          </a:p>
          <a:p>
            <a:r>
              <a:rPr lang="en-US" dirty="0"/>
              <a:t>Omer Khan 10619</a:t>
            </a:r>
          </a:p>
        </p:txBody>
      </p:sp>
    </p:spTree>
    <p:extLst>
      <p:ext uri="{BB962C8B-B14F-4D97-AF65-F5344CB8AC3E}">
        <p14:creationId xmlns:p14="http://schemas.microsoft.com/office/powerpoint/2010/main" val="321827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which are used to build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  <a:p>
            <a:r>
              <a:rPr lang="en-US" dirty="0" err="1"/>
              <a:t>ejs</a:t>
            </a:r>
            <a:endParaRPr lang="en-US" dirty="0"/>
          </a:p>
          <a:p>
            <a:r>
              <a:rPr lang="en-US" dirty="0"/>
              <a:t>Peer</a:t>
            </a:r>
          </a:p>
          <a:p>
            <a:r>
              <a:rPr lang="en-US" dirty="0"/>
              <a:t>Peer.js</a:t>
            </a:r>
          </a:p>
          <a:p>
            <a:r>
              <a:rPr lang="en-US" dirty="0"/>
              <a:t>Socket.io</a:t>
            </a:r>
          </a:p>
          <a:p>
            <a:r>
              <a:rPr lang="en-US" dirty="0" err="1"/>
              <a:t>uuid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1589" y="1425147"/>
            <a:ext cx="8911687" cy="1280890"/>
          </a:xfrm>
        </p:spPr>
        <p:txBody>
          <a:bodyPr/>
          <a:lstStyle/>
          <a:p>
            <a:r>
              <a:rPr lang="en-US" dirty="0"/>
              <a:t>This unique key is generating because of the function below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9713" y="2873230"/>
            <a:ext cx="3657600" cy="1114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170" y="339436"/>
            <a:ext cx="55721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3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176646"/>
            <a:ext cx="30194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082" y="995796"/>
            <a:ext cx="6105525" cy="5524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081155" y="1007918"/>
            <a:ext cx="644236" cy="426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05" y="1788102"/>
            <a:ext cx="9548105" cy="49763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26828" y="2867892"/>
            <a:ext cx="300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get video from client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06491" y="5171211"/>
            <a:ext cx="3002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display that video on Screen</a:t>
            </a:r>
          </a:p>
        </p:txBody>
      </p:sp>
      <p:sp>
        <p:nvSpPr>
          <p:cNvPr id="10" name="Down Arrow 9"/>
          <p:cNvSpPr/>
          <p:nvPr/>
        </p:nvSpPr>
        <p:spPr>
          <a:xfrm>
            <a:off x="7793182" y="3782291"/>
            <a:ext cx="997527" cy="955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2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245" y="364337"/>
            <a:ext cx="4618366" cy="789053"/>
          </a:xfrm>
        </p:spPr>
        <p:txBody>
          <a:bodyPr/>
          <a:lstStyle/>
          <a:p>
            <a:r>
              <a:rPr lang="en-US" dirty="0"/>
              <a:t>Chat Functionality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3145" cy="3535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310" y="3668424"/>
            <a:ext cx="7121670" cy="302261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810492" y="5170208"/>
            <a:ext cx="1818409" cy="1413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132609" y="3823855"/>
            <a:ext cx="768927" cy="11014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430" y="1572707"/>
            <a:ext cx="36099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7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497" y="332509"/>
            <a:ext cx="97155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166" y="103909"/>
            <a:ext cx="6734175" cy="31242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480955" y="467591"/>
            <a:ext cx="1298863" cy="405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86" y="4263737"/>
            <a:ext cx="800100" cy="9906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1659081" y="4530437"/>
            <a:ext cx="1392382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7023" y="3656301"/>
            <a:ext cx="66008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9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57743" y="531528"/>
            <a:ext cx="8911687" cy="5027608"/>
          </a:xfrm>
        </p:spPr>
        <p:txBody>
          <a:bodyPr>
            <a:normAutofit/>
          </a:bodyPr>
          <a:lstStyle/>
          <a:p>
            <a:r>
              <a:rPr lang="en-US" dirty="0"/>
              <a:t>Special thanks to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Web Simplified</a:t>
            </a:r>
            <a:br>
              <a:rPr lang="en-US" dirty="0"/>
            </a:br>
            <a:r>
              <a:rPr lang="en-US" dirty="0"/>
              <a:t>for video sharing only</a:t>
            </a:r>
            <a:br>
              <a:rPr lang="en-US" dirty="0"/>
            </a:br>
            <a:r>
              <a:rPr lang="en-US" dirty="0">
                <a:hlinkClick r:id="rId2" action="ppaction://hlinkfile"/>
              </a:rPr>
              <a:t>https://www.youtube.com/watch?v=DvlyzDZDEq4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499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191</TotalTime>
  <Words>82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FaceTime With Chat Application</vt:lpstr>
      <vt:lpstr>Libraries which are used to build this Project</vt:lpstr>
      <vt:lpstr>This unique key is generating because of the function below</vt:lpstr>
      <vt:lpstr>PowerPoint Presentation</vt:lpstr>
      <vt:lpstr>Chat Functionality</vt:lpstr>
      <vt:lpstr>PowerPoint Presentation</vt:lpstr>
      <vt:lpstr>Special thanks to     Web Simplified for video sharing only https://www.youtube.com/watch?v=DvlyzDZDEq4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FaceTime With Chat Application</dc:title>
  <dc:creator>Chacha Tech</dc:creator>
  <cp:lastModifiedBy>Omar</cp:lastModifiedBy>
  <cp:revision>14</cp:revision>
  <dcterms:created xsi:type="dcterms:W3CDTF">2021-12-19T19:31:53Z</dcterms:created>
  <dcterms:modified xsi:type="dcterms:W3CDTF">2021-12-20T08:04:59Z</dcterms:modified>
</cp:coreProperties>
</file>