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0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61050" y="3809972"/>
            <a:ext cx="4044950" cy="91440"/>
          </a:xfrm>
          <a:custGeom>
            <a:avLst/>
            <a:gdLst/>
            <a:ahLst/>
            <a:cxnLst/>
            <a:rect l="l" t="t" r="r" b="b"/>
            <a:pathLst>
              <a:path w="4044950" h="91439">
                <a:moveTo>
                  <a:pt x="4044950" y="0"/>
                </a:moveTo>
                <a:lnTo>
                  <a:pt x="0" y="0"/>
                </a:lnTo>
                <a:lnTo>
                  <a:pt x="0" y="91086"/>
                </a:lnTo>
                <a:lnTo>
                  <a:pt x="4044950" y="91086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61050" y="3896995"/>
            <a:ext cx="4044950" cy="192405"/>
          </a:xfrm>
          <a:custGeom>
            <a:avLst/>
            <a:gdLst/>
            <a:ahLst/>
            <a:cxnLst/>
            <a:rect l="l" t="t" r="r" b="b"/>
            <a:pathLst>
              <a:path w="4044950" h="192404">
                <a:moveTo>
                  <a:pt x="4044950" y="0"/>
                </a:moveTo>
                <a:lnTo>
                  <a:pt x="0" y="0"/>
                </a:lnTo>
                <a:lnTo>
                  <a:pt x="0" y="192023"/>
                </a:lnTo>
                <a:lnTo>
                  <a:pt x="4044950" y="192023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61050" y="4115180"/>
            <a:ext cx="4044950" cy="9525"/>
          </a:xfrm>
          <a:custGeom>
            <a:avLst/>
            <a:gdLst/>
            <a:ahLst/>
            <a:cxnLst/>
            <a:rect l="l" t="t" r="r" b="b"/>
            <a:pathLst>
              <a:path w="4044950" h="9525">
                <a:moveTo>
                  <a:pt x="4044950" y="0"/>
                </a:moveTo>
                <a:lnTo>
                  <a:pt x="0" y="0"/>
                </a:lnTo>
                <a:lnTo>
                  <a:pt x="0" y="9144"/>
                </a:lnTo>
                <a:lnTo>
                  <a:pt x="4044950" y="9144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61050" y="4164457"/>
            <a:ext cx="2129790" cy="18415"/>
          </a:xfrm>
          <a:custGeom>
            <a:avLst/>
            <a:gdLst/>
            <a:ahLst/>
            <a:cxnLst/>
            <a:rect l="l" t="t" r="r" b="b"/>
            <a:pathLst>
              <a:path w="2129790" h="18414">
                <a:moveTo>
                  <a:pt x="2129790" y="0"/>
                </a:moveTo>
                <a:lnTo>
                  <a:pt x="0" y="0"/>
                </a:lnTo>
                <a:lnTo>
                  <a:pt x="0" y="18288"/>
                </a:lnTo>
                <a:lnTo>
                  <a:pt x="2129790" y="18288"/>
                </a:lnTo>
                <a:lnTo>
                  <a:pt x="2129790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61050" y="4199509"/>
            <a:ext cx="2129790" cy="9525"/>
          </a:xfrm>
          <a:custGeom>
            <a:avLst/>
            <a:gdLst/>
            <a:ahLst/>
            <a:cxnLst/>
            <a:rect l="l" t="t" r="r" b="b"/>
            <a:pathLst>
              <a:path w="2129790" h="9525">
                <a:moveTo>
                  <a:pt x="2129790" y="0"/>
                </a:moveTo>
                <a:lnTo>
                  <a:pt x="0" y="0"/>
                </a:lnTo>
                <a:lnTo>
                  <a:pt x="0" y="9144"/>
                </a:lnTo>
                <a:lnTo>
                  <a:pt x="2129790" y="9144"/>
                </a:lnTo>
                <a:lnTo>
                  <a:pt x="212979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61050" y="3962400"/>
            <a:ext cx="3863975" cy="135255"/>
          </a:xfrm>
          <a:custGeom>
            <a:avLst/>
            <a:gdLst/>
            <a:ahLst/>
            <a:cxnLst/>
            <a:rect l="l" t="t" r="r" b="b"/>
            <a:pathLst>
              <a:path w="3863975" h="135254">
                <a:moveTo>
                  <a:pt x="3318510" y="2032"/>
                </a:moveTo>
                <a:lnTo>
                  <a:pt x="331647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316478" y="27432"/>
                </a:lnTo>
                <a:lnTo>
                  <a:pt x="3318510" y="25400"/>
                </a:lnTo>
                <a:lnTo>
                  <a:pt x="3318510" y="2032"/>
                </a:lnTo>
                <a:close/>
              </a:path>
              <a:path w="3863975" h="135254">
                <a:moveTo>
                  <a:pt x="3863721" y="101346"/>
                </a:moveTo>
                <a:lnTo>
                  <a:pt x="3860927" y="98552"/>
                </a:lnTo>
                <a:lnTo>
                  <a:pt x="2132838" y="98552"/>
                </a:lnTo>
                <a:lnTo>
                  <a:pt x="2130171" y="101346"/>
                </a:lnTo>
                <a:lnTo>
                  <a:pt x="2130171" y="104648"/>
                </a:lnTo>
                <a:lnTo>
                  <a:pt x="2130171" y="132461"/>
                </a:lnTo>
                <a:lnTo>
                  <a:pt x="2132838" y="135128"/>
                </a:lnTo>
                <a:lnTo>
                  <a:pt x="3860927" y="135128"/>
                </a:lnTo>
                <a:lnTo>
                  <a:pt x="3863721" y="132461"/>
                </a:lnTo>
                <a:lnTo>
                  <a:pt x="386372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906000" cy="78105"/>
          </a:xfrm>
          <a:custGeom>
            <a:avLst/>
            <a:gdLst/>
            <a:ahLst/>
            <a:cxnLst/>
            <a:rect l="l" t="t" r="r" b="b"/>
            <a:pathLst>
              <a:path w="9906000" h="78104">
                <a:moveTo>
                  <a:pt x="0" y="77596"/>
                </a:moveTo>
                <a:lnTo>
                  <a:pt x="9906000" y="77596"/>
                </a:lnTo>
                <a:lnTo>
                  <a:pt x="9906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906000" cy="189865"/>
          </a:xfrm>
          <a:custGeom>
            <a:avLst/>
            <a:gdLst/>
            <a:ahLst/>
            <a:cxnLst/>
            <a:rect l="l" t="t" r="r" b="b"/>
            <a:pathLst>
              <a:path w="9906000" h="189864">
                <a:moveTo>
                  <a:pt x="9906000" y="0"/>
                </a:moveTo>
                <a:lnTo>
                  <a:pt x="6948551" y="0"/>
                </a:lnTo>
                <a:lnTo>
                  <a:pt x="0" y="0"/>
                </a:lnTo>
                <a:lnTo>
                  <a:pt x="0" y="114554"/>
                </a:lnTo>
                <a:lnTo>
                  <a:pt x="6948551" y="114554"/>
                </a:lnTo>
                <a:lnTo>
                  <a:pt x="6948551" y="189865"/>
                </a:lnTo>
                <a:lnTo>
                  <a:pt x="9906000" y="189865"/>
                </a:lnTo>
                <a:lnTo>
                  <a:pt x="9906000" y="114554"/>
                </a:lnTo>
                <a:lnTo>
                  <a:pt x="9906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9906000" cy="3702050"/>
          </a:xfrm>
          <a:custGeom>
            <a:avLst/>
            <a:gdLst/>
            <a:ahLst/>
            <a:cxnLst/>
            <a:rect l="l" t="t" r="r" b="b"/>
            <a:pathLst>
              <a:path w="9906000" h="3702050">
                <a:moveTo>
                  <a:pt x="9906000" y="0"/>
                </a:moveTo>
                <a:lnTo>
                  <a:pt x="0" y="0"/>
                </a:lnTo>
                <a:lnTo>
                  <a:pt x="0" y="3701669"/>
                </a:lnTo>
                <a:lnTo>
                  <a:pt x="9906000" y="3701669"/>
                </a:lnTo>
                <a:lnTo>
                  <a:pt x="9906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386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6000" y="0"/>
                </a:lnTo>
              </a:path>
            </a:pathLst>
          </a:custGeom>
          <a:ln w="50800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327" y="2609214"/>
            <a:ext cx="92453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861050" cy="52069"/>
          </a:xfrm>
          <a:custGeom>
            <a:avLst/>
            <a:gdLst/>
            <a:ahLst/>
            <a:cxnLst/>
            <a:rect l="l" t="t" r="r" b="b"/>
            <a:pathLst>
              <a:path w="5861050" h="52070">
                <a:moveTo>
                  <a:pt x="0" y="51561"/>
                </a:moveTo>
                <a:lnTo>
                  <a:pt x="5861049" y="51561"/>
                </a:lnTo>
                <a:lnTo>
                  <a:pt x="586104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906000" cy="311150"/>
          </a:xfrm>
          <a:custGeom>
            <a:avLst/>
            <a:gdLst/>
            <a:ahLst/>
            <a:cxnLst/>
            <a:rect l="l" t="t" r="r" b="b"/>
            <a:pathLst>
              <a:path w="9906000" h="311150">
                <a:moveTo>
                  <a:pt x="9906000" y="0"/>
                </a:moveTo>
                <a:lnTo>
                  <a:pt x="0" y="0"/>
                </a:lnTo>
                <a:lnTo>
                  <a:pt x="0" y="310667"/>
                </a:lnTo>
                <a:lnTo>
                  <a:pt x="9906000" y="310667"/>
                </a:lnTo>
                <a:lnTo>
                  <a:pt x="9906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906000" cy="143510"/>
          </a:xfrm>
          <a:custGeom>
            <a:avLst/>
            <a:gdLst/>
            <a:ahLst/>
            <a:cxnLst/>
            <a:rect l="l" t="t" r="r" b="b"/>
            <a:pathLst>
              <a:path w="9906000" h="143509">
                <a:moveTo>
                  <a:pt x="9906000" y="0"/>
                </a:moveTo>
                <a:lnTo>
                  <a:pt x="0" y="0"/>
                </a:lnTo>
                <a:lnTo>
                  <a:pt x="0" y="91440"/>
                </a:lnTo>
                <a:lnTo>
                  <a:pt x="5861050" y="91440"/>
                </a:lnTo>
                <a:lnTo>
                  <a:pt x="5861050" y="143129"/>
                </a:lnTo>
                <a:lnTo>
                  <a:pt x="9906000" y="143129"/>
                </a:lnTo>
                <a:lnTo>
                  <a:pt x="9906000" y="91440"/>
                </a:lnTo>
                <a:lnTo>
                  <a:pt x="9906000" y="52044"/>
                </a:lnTo>
                <a:lnTo>
                  <a:pt x="9906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61050" y="440105"/>
            <a:ext cx="4044950" cy="180340"/>
          </a:xfrm>
          <a:custGeom>
            <a:avLst/>
            <a:gdLst/>
            <a:ahLst/>
            <a:cxnLst/>
            <a:rect l="l" t="t" r="r" b="b"/>
            <a:pathLst>
              <a:path w="4044950" h="180340">
                <a:moveTo>
                  <a:pt x="4044950" y="0"/>
                </a:moveTo>
                <a:lnTo>
                  <a:pt x="0" y="0"/>
                </a:lnTo>
                <a:lnTo>
                  <a:pt x="0" y="180035"/>
                </a:lnTo>
                <a:lnTo>
                  <a:pt x="4044950" y="180035"/>
                </a:lnTo>
                <a:lnTo>
                  <a:pt x="404495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858002" y="497458"/>
            <a:ext cx="3863975" cy="128270"/>
          </a:xfrm>
          <a:custGeom>
            <a:avLst/>
            <a:gdLst/>
            <a:ahLst/>
            <a:cxnLst/>
            <a:rect l="l" t="t" r="r" b="b"/>
            <a:pathLst>
              <a:path w="3863975" h="128270">
                <a:moveTo>
                  <a:pt x="3318510" y="2032"/>
                </a:moveTo>
                <a:lnTo>
                  <a:pt x="3316351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316351" y="27432"/>
                </a:lnTo>
                <a:lnTo>
                  <a:pt x="3318510" y="25400"/>
                </a:lnTo>
                <a:lnTo>
                  <a:pt x="3318510" y="2032"/>
                </a:lnTo>
                <a:close/>
              </a:path>
              <a:path w="3863975" h="128270">
                <a:moveTo>
                  <a:pt x="3863721" y="94234"/>
                </a:moveTo>
                <a:lnTo>
                  <a:pt x="3860927" y="91440"/>
                </a:lnTo>
                <a:lnTo>
                  <a:pt x="2132838" y="91440"/>
                </a:lnTo>
                <a:lnTo>
                  <a:pt x="2130171" y="94234"/>
                </a:lnTo>
                <a:lnTo>
                  <a:pt x="2130171" y="97536"/>
                </a:lnTo>
                <a:lnTo>
                  <a:pt x="2130171" y="125349"/>
                </a:lnTo>
                <a:lnTo>
                  <a:pt x="2132838" y="128016"/>
                </a:lnTo>
                <a:lnTo>
                  <a:pt x="3860927" y="128016"/>
                </a:lnTo>
                <a:lnTo>
                  <a:pt x="3863721" y="125349"/>
                </a:lnTo>
                <a:lnTo>
                  <a:pt x="386372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98177" y="0"/>
            <a:ext cx="106680" cy="622300"/>
          </a:xfrm>
          <a:custGeom>
            <a:avLst/>
            <a:gdLst/>
            <a:ahLst/>
            <a:cxnLst/>
            <a:rect l="l" t="t" r="r" b="b"/>
            <a:pathLst>
              <a:path w="106679" h="622300">
                <a:moveTo>
                  <a:pt x="29718" y="0"/>
                </a:moveTo>
                <a:lnTo>
                  <a:pt x="0" y="0"/>
                </a:lnTo>
                <a:lnTo>
                  <a:pt x="0" y="621792"/>
                </a:lnTo>
                <a:lnTo>
                  <a:pt x="29718" y="621792"/>
                </a:lnTo>
                <a:lnTo>
                  <a:pt x="29718" y="0"/>
                </a:lnTo>
                <a:close/>
              </a:path>
              <a:path w="106679" h="622300">
                <a:moveTo>
                  <a:pt x="106235" y="0"/>
                </a:moveTo>
                <a:lnTo>
                  <a:pt x="43815" y="0"/>
                </a:lnTo>
                <a:lnTo>
                  <a:pt x="43815" y="621792"/>
                </a:lnTo>
                <a:lnTo>
                  <a:pt x="106235" y="621792"/>
                </a:lnTo>
                <a:lnTo>
                  <a:pt x="106235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777603" y="0"/>
            <a:ext cx="10160" cy="622300"/>
          </a:xfrm>
          <a:custGeom>
            <a:avLst/>
            <a:gdLst/>
            <a:ahLst/>
            <a:cxnLst/>
            <a:rect l="l" t="t" r="r" b="b"/>
            <a:pathLst>
              <a:path w="10159" h="622300">
                <a:moveTo>
                  <a:pt x="9905" y="0"/>
                </a:moveTo>
                <a:lnTo>
                  <a:pt x="0" y="0"/>
                </a:lnTo>
                <a:lnTo>
                  <a:pt x="0" y="621791"/>
                </a:lnTo>
                <a:lnTo>
                  <a:pt x="9905" y="621791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23373" y="0"/>
            <a:ext cx="29845" cy="622300"/>
          </a:xfrm>
          <a:custGeom>
            <a:avLst/>
            <a:gdLst/>
            <a:ahLst/>
            <a:cxnLst/>
            <a:rect l="l" t="t" r="r" b="b"/>
            <a:pathLst>
              <a:path w="29845" h="622300">
                <a:moveTo>
                  <a:pt x="29718" y="0"/>
                </a:moveTo>
                <a:lnTo>
                  <a:pt x="0" y="0"/>
                </a:lnTo>
                <a:lnTo>
                  <a:pt x="0" y="621791"/>
                </a:lnTo>
                <a:lnTo>
                  <a:pt x="29718" y="621791"/>
                </a:lnTo>
                <a:lnTo>
                  <a:pt x="2971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658604" y="381"/>
            <a:ext cx="59690" cy="585470"/>
          </a:xfrm>
          <a:custGeom>
            <a:avLst/>
            <a:gdLst/>
            <a:ahLst/>
            <a:cxnLst/>
            <a:rect l="l" t="t" r="r" b="b"/>
            <a:pathLst>
              <a:path w="59690" h="585470">
                <a:moveTo>
                  <a:pt x="59435" y="0"/>
                </a:moveTo>
                <a:lnTo>
                  <a:pt x="0" y="0"/>
                </a:lnTo>
                <a:lnTo>
                  <a:pt x="0" y="585216"/>
                </a:lnTo>
                <a:lnTo>
                  <a:pt x="59435" y="585216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612883" y="381"/>
            <a:ext cx="10160" cy="585470"/>
          </a:xfrm>
          <a:custGeom>
            <a:avLst/>
            <a:gdLst/>
            <a:ahLst/>
            <a:cxnLst/>
            <a:rect l="l" t="t" r="r" b="b"/>
            <a:pathLst>
              <a:path w="10159" h="585470">
                <a:moveTo>
                  <a:pt x="9905" y="0"/>
                </a:moveTo>
                <a:lnTo>
                  <a:pt x="0" y="0"/>
                </a:lnTo>
                <a:lnTo>
                  <a:pt x="0" y="585216"/>
                </a:lnTo>
                <a:lnTo>
                  <a:pt x="9905" y="585216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744" y="520649"/>
            <a:ext cx="43675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381" y="2229738"/>
            <a:ext cx="8619236" cy="394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09-Feb-22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qastre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 Introduction</a:t>
            </a:r>
            <a:r>
              <a:rPr dirty="0"/>
              <a:t> to</a:t>
            </a:r>
            <a:r>
              <a:rPr spc="-5" dirty="0"/>
              <a:t> Software</a:t>
            </a:r>
            <a:r>
              <a:rPr dirty="0"/>
              <a:t> </a:t>
            </a:r>
            <a:r>
              <a:rPr spc="-5" dirty="0"/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04" y="1045540"/>
            <a:ext cx="619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68" y="1746212"/>
            <a:ext cx="8529320" cy="3181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dirty="0">
                <a:latin typeface="Georgia"/>
                <a:cs typeface="Georgia"/>
              </a:rPr>
              <a:t>Software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programs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that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provide function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&amp;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performance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data</a:t>
            </a:r>
            <a:r>
              <a:rPr sz="24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structures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for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information</a:t>
            </a:r>
            <a:r>
              <a:rPr sz="2400" spc="-4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manipulation</a:t>
            </a:r>
            <a:endParaRPr sz="2400">
              <a:latin typeface="Georgia"/>
              <a:cs typeface="Georgia"/>
            </a:endParaRPr>
          </a:p>
          <a:p>
            <a:pPr marL="561340" marR="706755" indent="-24701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documents that describe the operations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use of the </a:t>
            </a:r>
            <a:r>
              <a:rPr sz="2400" spc="-56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programs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Engineering</a:t>
            </a:r>
            <a:endParaRPr sz="24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A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discipline that applies scientific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technical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methods in </a:t>
            </a:r>
            <a:r>
              <a:rPr sz="2400" spc="-56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the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design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and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production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of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product.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1345437"/>
            <a:ext cx="403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</a:t>
            </a:r>
            <a:r>
              <a:rPr sz="4000" spc="-30" dirty="0"/>
              <a:t> </a:t>
            </a:r>
            <a:r>
              <a:rPr sz="4000" spc="-5" dirty="0"/>
              <a:t>is</a:t>
            </a:r>
            <a:r>
              <a:rPr sz="4000" spc="-30" dirty="0"/>
              <a:t> </a:t>
            </a:r>
            <a:r>
              <a:rPr sz="4000" spc="-5" dirty="0"/>
              <a:t>software?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37359"/>
            <a:ext cx="8629015" cy="32873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>
              <a:lnSpc>
                <a:spcPts val="2590"/>
              </a:lnSpc>
              <a:spcBef>
                <a:spcPts val="42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Software products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 developed for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particular customer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 developed for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general market.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85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Software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products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</a:t>
            </a:r>
            <a:endParaRPr sz="2400">
              <a:latin typeface="Georgia"/>
              <a:cs typeface="Georgia"/>
            </a:endParaRPr>
          </a:p>
          <a:p>
            <a:pPr marL="561340" marR="154940" indent="-247015">
              <a:lnSpc>
                <a:spcPts val="2160"/>
              </a:lnSpc>
              <a:spcBef>
                <a:spcPts val="34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Generic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developed to </a:t>
            </a:r>
            <a:r>
              <a:rPr sz="2000" dirty="0">
                <a:latin typeface="Georgia"/>
                <a:cs typeface="Georgia"/>
              </a:rPr>
              <a:t>be </a:t>
            </a:r>
            <a:r>
              <a:rPr sz="2000" spc="-5" dirty="0">
                <a:latin typeface="Georgia"/>
                <a:cs typeface="Georgia"/>
              </a:rPr>
              <a:t>sold to </a:t>
            </a:r>
            <a:r>
              <a:rPr sz="2000" dirty="0">
                <a:latin typeface="Georgia"/>
                <a:cs typeface="Georgia"/>
              </a:rPr>
              <a:t>a range </a:t>
            </a:r>
            <a:r>
              <a:rPr sz="2000" spc="-5" dirty="0">
                <a:latin typeface="Georgia"/>
                <a:cs typeface="Georgia"/>
              </a:rPr>
              <a:t>of different customers e.g. </a:t>
            </a:r>
            <a:r>
              <a:rPr sz="2000" dirty="0">
                <a:latin typeface="Georgia"/>
                <a:cs typeface="Georgia"/>
              </a:rPr>
              <a:t>PC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software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such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Excel or</a:t>
            </a:r>
            <a:r>
              <a:rPr sz="2000" dirty="0">
                <a:latin typeface="Georgia"/>
                <a:cs typeface="Georgia"/>
              </a:rPr>
              <a:t> Word.</a:t>
            </a:r>
            <a:endParaRPr sz="2000">
              <a:latin typeface="Georgia"/>
              <a:cs typeface="Georgia"/>
            </a:endParaRPr>
          </a:p>
          <a:p>
            <a:pPr marL="561340" marR="239395" indent="-247015">
              <a:lnSpc>
                <a:spcPts val="216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dirty="0">
                <a:latin typeface="Georgia"/>
                <a:cs typeface="Georgia"/>
              </a:rPr>
              <a:t>Bespoke </a:t>
            </a:r>
            <a:r>
              <a:rPr sz="2000" spc="-5" dirty="0">
                <a:latin typeface="Georgia"/>
                <a:cs typeface="Georgia"/>
              </a:rPr>
              <a:t>(custom)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developed for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single customer </a:t>
            </a:r>
            <a:r>
              <a:rPr sz="2000" dirty="0">
                <a:latin typeface="Georgia"/>
                <a:cs typeface="Georgia"/>
              </a:rPr>
              <a:t>according </a:t>
            </a:r>
            <a:r>
              <a:rPr sz="2000" spc="-5" dirty="0">
                <a:latin typeface="Georgia"/>
                <a:cs typeface="Georgia"/>
              </a:rPr>
              <a:t>to their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specification.</a:t>
            </a:r>
            <a:endParaRPr sz="2000">
              <a:latin typeface="Georgia"/>
              <a:cs typeface="Georgia"/>
            </a:endParaRPr>
          </a:p>
          <a:p>
            <a:pPr marL="268605" marR="506730" indent="-256540">
              <a:lnSpc>
                <a:spcPts val="259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New software can be created by developing </a:t>
            </a:r>
            <a:r>
              <a:rPr sz="2400" dirty="0">
                <a:latin typeface="Georgia"/>
                <a:cs typeface="Georgia"/>
              </a:rPr>
              <a:t>new </a:t>
            </a:r>
            <a:r>
              <a:rPr sz="2400" spc="-5" dirty="0">
                <a:latin typeface="Georgia"/>
                <a:cs typeface="Georgia"/>
              </a:rPr>
              <a:t>programs,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configuring </a:t>
            </a:r>
            <a:r>
              <a:rPr sz="2400" dirty="0">
                <a:latin typeface="Georgia"/>
                <a:cs typeface="Georgia"/>
              </a:rPr>
              <a:t>generic </a:t>
            </a:r>
            <a:r>
              <a:rPr sz="2400" spc="-5" dirty="0">
                <a:latin typeface="Georgia"/>
                <a:cs typeface="Georgia"/>
              </a:rPr>
              <a:t>software systems or </a:t>
            </a:r>
            <a:r>
              <a:rPr sz="2400" dirty="0">
                <a:latin typeface="Georgia"/>
                <a:cs typeface="Georgia"/>
              </a:rPr>
              <a:t>reusing </a:t>
            </a:r>
            <a:r>
              <a:rPr sz="2400" spc="-5" dirty="0">
                <a:latin typeface="Georgia"/>
                <a:cs typeface="Georgia"/>
              </a:rPr>
              <a:t>existing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software.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812037"/>
            <a:ext cx="7862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Definition</a:t>
            </a:r>
            <a:r>
              <a:rPr sz="4000" dirty="0"/>
              <a:t>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spc="-5" dirty="0"/>
              <a:t>Software</a:t>
            </a:r>
            <a:r>
              <a:rPr sz="4000" dirty="0"/>
              <a:t> </a:t>
            </a:r>
            <a:r>
              <a:rPr sz="4000" spc="-5" dirty="0"/>
              <a:t>Engineering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2484" y="2013302"/>
            <a:ext cx="8234045" cy="15652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latin typeface="Georgia"/>
                <a:cs typeface="Georgia"/>
              </a:rPr>
              <a:t>IEEE</a:t>
            </a:r>
            <a:r>
              <a:rPr sz="2400" b="1" spc="-6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Definition:</a:t>
            </a:r>
            <a:endParaRPr sz="2400">
              <a:latin typeface="Georgia"/>
              <a:cs typeface="Georgia"/>
            </a:endParaRPr>
          </a:p>
          <a:p>
            <a:pPr marL="19685" marR="5080" indent="-762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Georgia"/>
                <a:cs typeface="Georgia"/>
              </a:rPr>
              <a:t>The application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systematic, disciplined, </a:t>
            </a:r>
            <a:r>
              <a:rPr sz="2400" dirty="0">
                <a:latin typeface="Georgia"/>
                <a:cs typeface="Georgia"/>
              </a:rPr>
              <a:t>quantifiable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approach </a:t>
            </a:r>
            <a:r>
              <a:rPr sz="2400" spc="-5" dirty="0">
                <a:latin typeface="Georgia"/>
                <a:cs typeface="Georgia"/>
              </a:rPr>
              <a:t>to the development, operation, </a:t>
            </a:r>
            <a:r>
              <a:rPr sz="2400" dirty="0">
                <a:latin typeface="Georgia"/>
                <a:cs typeface="Georgia"/>
              </a:rPr>
              <a:t>and maintenance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software.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862329"/>
            <a:ext cx="7084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Software</a:t>
            </a:r>
            <a:r>
              <a:rPr spc="-1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2081606"/>
            <a:ext cx="8401050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05410" indent="-76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practical </a:t>
            </a:r>
            <a:r>
              <a:rPr sz="2400" dirty="0">
                <a:latin typeface="Georgia"/>
                <a:cs typeface="Georgia"/>
              </a:rPr>
              <a:t>application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scientific knowledge in </a:t>
            </a:r>
            <a:r>
              <a:rPr sz="2400" spc="-5" dirty="0">
                <a:latin typeface="Georgia"/>
                <a:cs typeface="Georgia"/>
              </a:rPr>
              <a:t>the design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 construction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computer </a:t>
            </a:r>
            <a:r>
              <a:rPr sz="2400" spc="-5" dirty="0">
                <a:latin typeface="Georgia"/>
                <a:cs typeface="Georgia"/>
              </a:rPr>
              <a:t>programs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associated </a:t>
            </a:r>
            <a:r>
              <a:rPr sz="2400" dirty="0">
                <a:latin typeface="Georgia"/>
                <a:cs typeface="Georgia"/>
              </a:rPr>
              <a:t> documentation required </a:t>
            </a:r>
            <a:r>
              <a:rPr sz="2400" spc="-5" dirty="0">
                <a:latin typeface="Georgia"/>
                <a:cs typeface="Georgia"/>
              </a:rPr>
              <a:t>to develop, </a:t>
            </a:r>
            <a:r>
              <a:rPr sz="2400" dirty="0">
                <a:latin typeface="Georgia"/>
                <a:cs typeface="Georgia"/>
              </a:rPr>
              <a:t>operate, and maintain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them.</a:t>
            </a:r>
            <a:endParaRPr sz="2400">
              <a:latin typeface="Georgia"/>
              <a:cs typeface="Georgia"/>
            </a:endParaRPr>
          </a:p>
          <a:p>
            <a:pPr marL="677100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latin typeface="Georgia"/>
                <a:cs typeface="Georgia"/>
              </a:rPr>
              <a:t>(Boe</a:t>
            </a:r>
            <a:r>
              <a:rPr sz="2800" b="1" spc="-20" dirty="0">
                <a:latin typeface="Georgia"/>
                <a:cs typeface="Georgia"/>
              </a:rPr>
              <a:t>h</a:t>
            </a:r>
            <a:r>
              <a:rPr sz="2800" b="1" spc="-5" dirty="0">
                <a:latin typeface="Georgia"/>
                <a:cs typeface="Georgia"/>
              </a:rPr>
              <a:t>m)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766317"/>
            <a:ext cx="7247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2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973325"/>
            <a:ext cx="6782434" cy="206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improve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quality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of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software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products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increase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customer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satisfaction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increase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productivity</a:t>
            </a:r>
            <a:endParaRPr sz="22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increase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job </a:t>
            </a:r>
            <a:r>
              <a:rPr sz="2200" spc="-10" dirty="0">
                <a:latin typeface="Georgia"/>
                <a:cs typeface="Georgia"/>
              </a:rPr>
              <a:t>satisfaction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Georgia"/>
              <a:cs typeface="Georgia"/>
            </a:endParaRPr>
          </a:p>
          <a:p>
            <a:pPr marL="1876425">
              <a:lnSpc>
                <a:spcPct val="100000"/>
              </a:lnSpc>
            </a:pPr>
            <a:r>
              <a:rPr sz="2200" spc="-5" dirty="0">
                <a:latin typeface="Georgia"/>
                <a:cs typeface="Georgia"/>
              </a:rPr>
              <a:t>“This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is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not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just </a:t>
            </a:r>
            <a:r>
              <a:rPr sz="2200" spc="-5" dirty="0">
                <a:latin typeface="Georgia"/>
                <a:cs typeface="Georgia"/>
              </a:rPr>
              <a:t>a programming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course”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904" y="766317"/>
            <a:ext cx="4476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Historical</a:t>
            </a:r>
            <a:r>
              <a:rPr spc="-65" dirty="0"/>
              <a:t> </a:t>
            </a:r>
            <a:r>
              <a:rPr spc="-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76729"/>
            <a:ext cx="8534400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182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Early days of computing, programs were written to </a:t>
            </a:r>
            <a:r>
              <a:rPr sz="2400" dirty="0">
                <a:latin typeface="Georgia"/>
                <a:cs typeface="Georgia"/>
              </a:rPr>
              <a:t>make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hardware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work</a:t>
            </a:r>
            <a:endParaRPr sz="2400">
              <a:latin typeface="Georgia"/>
              <a:cs typeface="Georgia"/>
            </a:endParaRPr>
          </a:p>
          <a:p>
            <a:pPr marL="268605" marR="17843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Programming </a:t>
            </a:r>
            <a:r>
              <a:rPr sz="2400" spc="-5" dirty="0">
                <a:latin typeface="Georgia"/>
                <a:cs typeface="Georgia"/>
              </a:rPr>
              <a:t>was </a:t>
            </a:r>
            <a:r>
              <a:rPr sz="2400" dirty="0">
                <a:latin typeface="Georgia"/>
                <a:cs typeface="Georgia"/>
              </a:rPr>
              <a:t>not a </a:t>
            </a:r>
            <a:r>
              <a:rPr sz="2400" spc="-5" dirty="0">
                <a:latin typeface="Georgia"/>
                <a:cs typeface="Georgia"/>
              </a:rPr>
              <a:t>discipline, </a:t>
            </a:r>
            <a:r>
              <a:rPr sz="2400" dirty="0">
                <a:latin typeface="Georgia"/>
                <a:cs typeface="Georgia"/>
              </a:rPr>
              <a:t>more </a:t>
            </a:r>
            <a:r>
              <a:rPr sz="2400" spc="-5" dirty="0">
                <a:latin typeface="Georgia"/>
                <a:cs typeface="Georgia"/>
              </a:rPr>
              <a:t>like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hobby or “art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form”</a:t>
            </a:r>
            <a:endParaRPr sz="24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However, </a:t>
            </a:r>
            <a:r>
              <a:rPr sz="2400" spc="-5" dirty="0">
                <a:latin typeface="Georgia"/>
                <a:cs typeface="Georgia"/>
              </a:rPr>
              <a:t>computer </a:t>
            </a:r>
            <a:r>
              <a:rPr sz="2400" dirty="0">
                <a:latin typeface="Georgia"/>
                <a:cs typeface="Georgia"/>
              </a:rPr>
              <a:t>developments require </a:t>
            </a:r>
            <a:r>
              <a:rPr sz="2400" spc="-5" dirty="0">
                <a:latin typeface="Georgia"/>
                <a:cs typeface="Georgia"/>
              </a:rPr>
              <a:t>larger programs to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developed e.g. compilers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operating </a:t>
            </a:r>
            <a:r>
              <a:rPr sz="2400" spc="-10" dirty="0">
                <a:latin typeface="Georgia"/>
                <a:cs typeface="Georgia"/>
              </a:rPr>
              <a:t>systems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Programming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becomes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profession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Now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 days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we cant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any</a:t>
            </a:r>
            <a:r>
              <a:rPr sz="2400" spc="-5" dirty="0">
                <a:latin typeface="Georgia"/>
                <a:cs typeface="Georgia"/>
              </a:rPr>
              <a:t> thing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without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programming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696595"/>
            <a:ext cx="7757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Computer</a:t>
            </a:r>
            <a:r>
              <a:rPr sz="3200" spc="-25" dirty="0"/>
              <a:t> </a:t>
            </a:r>
            <a:r>
              <a:rPr sz="3200" dirty="0"/>
              <a:t>Expenditure</a:t>
            </a:r>
            <a:r>
              <a:rPr sz="3200" spc="-5" dirty="0"/>
              <a:t> Survey</a:t>
            </a:r>
            <a:r>
              <a:rPr sz="3200" spc="-25" dirty="0"/>
              <a:t> Report</a:t>
            </a:r>
            <a:r>
              <a:rPr sz="3200" spc="-10" dirty="0"/>
              <a:t> </a:t>
            </a:r>
            <a:r>
              <a:rPr sz="3200" spc="-5" dirty="0"/>
              <a:t>2009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824037"/>
            <a:ext cx="7604125" cy="4048125"/>
            <a:chOff x="1481137" y="1824037"/>
            <a:chExt cx="7604125" cy="4048125"/>
          </a:xfrm>
        </p:grpSpPr>
        <p:sp>
          <p:nvSpPr>
            <p:cNvPr id="4" name="object 4"/>
            <p:cNvSpPr/>
            <p:nvPr/>
          </p:nvSpPr>
          <p:spPr>
            <a:xfrm>
              <a:off x="1485900" y="1828800"/>
              <a:ext cx="7594600" cy="4038600"/>
            </a:xfrm>
            <a:custGeom>
              <a:avLst/>
              <a:gdLst/>
              <a:ahLst/>
              <a:cxnLst/>
              <a:rect l="l" t="t" r="r" b="b"/>
              <a:pathLst>
                <a:path w="7594600" h="4038600">
                  <a:moveTo>
                    <a:pt x="0" y="0"/>
                  </a:moveTo>
                  <a:lnTo>
                    <a:pt x="0" y="4038600"/>
                  </a:lnTo>
                </a:path>
                <a:path w="7594600" h="4038600">
                  <a:moveTo>
                    <a:pt x="0" y="4038600"/>
                  </a:moveTo>
                  <a:lnTo>
                    <a:pt x="7512050" y="4038600"/>
                  </a:lnTo>
                </a:path>
                <a:path w="7594600" h="4038600">
                  <a:moveTo>
                    <a:pt x="0" y="3886200"/>
                  </a:moveTo>
                  <a:lnTo>
                    <a:pt x="52273" y="3877391"/>
                  </a:lnTo>
                  <a:lnTo>
                    <a:pt x="111155" y="3869284"/>
                  </a:lnTo>
                  <a:lnTo>
                    <a:pt x="176274" y="3861734"/>
                  </a:lnTo>
                  <a:lnTo>
                    <a:pt x="247257" y="3854596"/>
                  </a:lnTo>
                  <a:lnTo>
                    <a:pt x="323730" y="3847724"/>
                  </a:lnTo>
                  <a:lnTo>
                    <a:pt x="363908" y="3844343"/>
                  </a:lnTo>
                  <a:lnTo>
                    <a:pt x="405319" y="3840974"/>
                  </a:lnTo>
                  <a:lnTo>
                    <a:pt x="447917" y="3837600"/>
                  </a:lnTo>
                  <a:lnTo>
                    <a:pt x="491654" y="3834201"/>
                  </a:lnTo>
                  <a:lnTo>
                    <a:pt x="536483" y="3830760"/>
                  </a:lnTo>
                  <a:lnTo>
                    <a:pt x="582359" y="3827259"/>
                  </a:lnTo>
                  <a:lnTo>
                    <a:pt x="629234" y="3823680"/>
                  </a:lnTo>
                  <a:lnTo>
                    <a:pt x="677062" y="3820004"/>
                  </a:lnTo>
                  <a:lnTo>
                    <a:pt x="725797" y="3816213"/>
                  </a:lnTo>
                  <a:lnTo>
                    <a:pt x="775391" y="3812290"/>
                  </a:lnTo>
                  <a:lnTo>
                    <a:pt x="825798" y="3808216"/>
                  </a:lnTo>
                  <a:lnTo>
                    <a:pt x="876972" y="3803973"/>
                  </a:lnTo>
                  <a:lnTo>
                    <a:pt x="928865" y="3799543"/>
                  </a:lnTo>
                  <a:lnTo>
                    <a:pt x="981431" y="3794908"/>
                  </a:lnTo>
                  <a:lnTo>
                    <a:pt x="1034624" y="3790049"/>
                  </a:lnTo>
                  <a:lnTo>
                    <a:pt x="1088397" y="3784949"/>
                  </a:lnTo>
                  <a:lnTo>
                    <a:pt x="1142703" y="3779589"/>
                  </a:lnTo>
                  <a:lnTo>
                    <a:pt x="1197495" y="3773952"/>
                  </a:lnTo>
                  <a:lnTo>
                    <a:pt x="1252728" y="3768019"/>
                  </a:lnTo>
                  <a:lnTo>
                    <a:pt x="1308353" y="3761771"/>
                  </a:lnTo>
                  <a:lnTo>
                    <a:pt x="1364326" y="3755192"/>
                  </a:lnTo>
                  <a:lnTo>
                    <a:pt x="1420599" y="3748262"/>
                  </a:lnTo>
                  <a:lnTo>
                    <a:pt x="1477125" y="3740964"/>
                  </a:lnTo>
                  <a:lnTo>
                    <a:pt x="1533858" y="3733280"/>
                  </a:lnTo>
                  <a:lnTo>
                    <a:pt x="1590751" y="3725191"/>
                  </a:lnTo>
                  <a:lnTo>
                    <a:pt x="1647757" y="3716679"/>
                  </a:lnTo>
                  <a:lnTo>
                    <a:pt x="1704831" y="3707726"/>
                  </a:lnTo>
                  <a:lnTo>
                    <a:pt x="1761925" y="3698315"/>
                  </a:lnTo>
                  <a:lnTo>
                    <a:pt x="1818992" y="3688426"/>
                  </a:lnTo>
                  <a:lnTo>
                    <a:pt x="1875987" y="3678042"/>
                  </a:lnTo>
                  <a:lnTo>
                    <a:pt x="1932862" y="3667144"/>
                  </a:lnTo>
                  <a:lnTo>
                    <a:pt x="1989571" y="3655716"/>
                  </a:lnTo>
                  <a:lnTo>
                    <a:pt x="2046067" y="3643737"/>
                  </a:lnTo>
                  <a:lnTo>
                    <a:pt x="2102303" y="3631191"/>
                  </a:lnTo>
                  <a:lnTo>
                    <a:pt x="2158234" y="3618059"/>
                  </a:lnTo>
                  <a:lnTo>
                    <a:pt x="2213811" y="3604323"/>
                  </a:lnTo>
                  <a:lnTo>
                    <a:pt x="2268989" y="3589965"/>
                  </a:lnTo>
                  <a:lnTo>
                    <a:pt x="2323722" y="3574966"/>
                  </a:lnTo>
                  <a:lnTo>
                    <a:pt x="2377961" y="3559309"/>
                  </a:lnTo>
                  <a:lnTo>
                    <a:pt x="2431661" y="3542976"/>
                  </a:lnTo>
                  <a:lnTo>
                    <a:pt x="2484776" y="3525948"/>
                  </a:lnTo>
                  <a:lnTo>
                    <a:pt x="2537258" y="3508208"/>
                  </a:lnTo>
                  <a:lnTo>
                    <a:pt x="2589061" y="3489736"/>
                  </a:lnTo>
                  <a:lnTo>
                    <a:pt x="2640137" y="3470516"/>
                  </a:lnTo>
                  <a:lnTo>
                    <a:pt x="2690442" y="3450528"/>
                  </a:lnTo>
                  <a:lnTo>
                    <a:pt x="2739928" y="3429755"/>
                  </a:lnTo>
                  <a:lnTo>
                    <a:pt x="2788547" y="3408179"/>
                  </a:lnTo>
                  <a:lnTo>
                    <a:pt x="2836255" y="3385781"/>
                  </a:lnTo>
                  <a:lnTo>
                    <a:pt x="2883003" y="3362544"/>
                  </a:lnTo>
                  <a:lnTo>
                    <a:pt x="2928747" y="3338449"/>
                  </a:lnTo>
                  <a:lnTo>
                    <a:pt x="2966921" y="3317164"/>
                  </a:lnTo>
                  <a:lnTo>
                    <a:pt x="3004998" y="3294779"/>
                  </a:lnTo>
                  <a:lnTo>
                    <a:pt x="3042977" y="3271328"/>
                  </a:lnTo>
                  <a:lnTo>
                    <a:pt x="3080861" y="3246841"/>
                  </a:lnTo>
                  <a:lnTo>
                    <a:pt x="3118649" y="3221351"/>
                  </a:lnTo>
                  <a:lnTo>
                    <a:pt x="3156341" y="3194891"/>
                  </a:lnTo>
                  <a:lnTo>
                    <a:pt x="3193939" y="3167493"/>
                  </a:lnTo>
                  <a:lnTo>
                    <a:pt x="3231444" y="3139189"/>
                  </a:lnTo>
                  <a:lnTo>
                    <a:pt x="3268855" y="3110011"/>
                  </a:lnTo>
                  <a:lnTo>
                    <a:pt x="3306174" y="3079992"/>
                  </a:lnTo>
                  <a:lnTo>
                    <a:pt x="3343401" y="3049164"/>
                  </a:lnTo>
                  <a:lnTo>
                    <a:pt x="3380536" y="3017559"/>
                  </a:lnTo>
                  <a:lnTo>
                    <a:pt x="3417581" y="2985209"/>
                  </a:lnTo>
                  <a:lnTo>
                    <a:pt x="3454536" y="2952148"/>
                  </a:lnTo>
                  <a:lnTo>
                    <a:pt x="3491401" y="2918406"/>
                  </a:lnTo>
                  <a:lnTo>
                    <a:pt x="3528178" y="2884017"/>
                  </a:lnTo>
                  <a:lnTo>
                    <a:pt x="3564866" y="2849012"/>
                  </a:lnTo>
                  <a:lnTo>
                    <a:pt x="3601468" y="2813424"/>
                  </a:lnTo>
                  <a:lnTo>
                    <a:pt x="3637982" y="2777286"/>
                  </a:lnTo>
                  <a:lnTo>
                    <a:pt x="3674410" y="2740629"/>
                  </a:lnTo>
                  <a:lnTo>
                    <a:pt x="3710753" y="2703485"/>
                  </a:lnTo>
                  <a:lnTo>
                    <a:pt x="3747010" y="2665888"/>
                  </a:lnTo>
                  <a:lnTo>
                    <a:pt x="3783184" y="2627869"/>
                  </a:lnTo>
                  <a:lnTo>
                    <a:pt x="3819273" y="2589461"/>
                  </a:lnTo>
                  <a:lnTo>
                    <a:pt x="3855280" y="2550695"/>
                  </a:lnTo>
                  <a:lnTo>
                    <a:pt x="3891204" y="2511605"/>
                  </a:lnTo>
                  <a:lnTo>
                    <a:pt x="3927047" y="2472222"/>
                  </a:lnTo>
                  <a:lnTo>
                    <a:pt x="3962808" y="2432579"/>
                  </a:lnTo>
                  <a:lnTo>
                    <a:pt x="3998489" y="2392708"/>
                  </a:lnTo>
                  <a:lnTo>
                    <a:pt x="4034090" y="2352641"/>
                  </a:lnTo>
                  <a:lnTo>
                    <a:pt x="4069612" y="2312411"/>
                  </a:lnTo>
                  <a:lnTo>
                    <a:pt x="4105055" y="2272049"/>
                  </a:lnTo>
                  <a:lnTo>
                    <a:pt x="4140420" y="2231589"/>
                  </a:lnTo>
                  <a:lnTo>
                    <a:pt x="4175708" y="2191063"/>
                  </a:lnTo>
                  <a:lnTo>
                    <a:pt x="4210919" y="2150501"/>
                  </a:lnTo>
                  <a:lnTo>
                    <a:pt x="4246054" y="2109938"/>
                  </a:lnTo>
                  <a:lnTo>
                    <a:pt x="4281114" y="2069406"/>
                  </a:lnTo>
                  <a:lnTo>
                    <a:pt x="4316099" y="2028935"/>
                  </a:lnTo>
                  <a:lnTo>
                    <a:pt x="4351010" y="1988560"/>
                  </a:lnTo>
                  <a:lnTo>
                    <a:pt x="4385847" y="1948312"/>
                  </a:lnTo>
                  <a:lnTo>
                    <a:pt x="4420612" y="1908223"/>
                  </a:lnTo>
                  <a:lnTo>
                    <a:pt x="4455304" y="1868326"/>
                  </a:lnTo>
                  <a:lnTo>
                    <a:pt x="4489925" y="1828652"/>
                  </a:lnTo>
                  <a:lnTo>
                    <a:pt x="4524474" y="1789235"/>
                  </a:lnTo>
                  <a:lnTo>
                    <a:pt x="4558954" y="1750107"/>
                  </a:lnTo>
                  <a:lnTo>
                    <a:pt x="4593363" y="1711299"/>
                  </a:lnTo>
                  <a:lnTo>
                    <a:pt x="4627704" y="1672845"/>
                  </a:lnTo>
                  <a:lnTo>
                    <a:pt x="4661976" y="1634776"/>
                  </a:lnTo>
                  <a:lnTo>
                    <a:pt x="4696180" y="1597124"/>
                  </a:lnTo>
                  <a:lnTo>
                    <a:pt x="4730317" y="1559923"/>
                  </a:lnTo>
                  <a:lnTo>
                    <a:pt x="4764388" y="1523203"/>
                  </a:lnTo>
                  <a:lnTo>
                    <a:pt x="4798393" y="1486998"/>
                  </a:lnTo>
                  <a:lnTo>
                    <a:pt x="4832332" y="1451340"/>
                  </a:lnTo>
                  <a:lnTo>
                    <a:pt x="4866207" y="1416261"/>
                  </a:lnTo>
                  <a:lnTo>
                    <a:pt x="4900018" y="1381794"/>
                  </a:lnTo>
                  <a:lnTo>
                    <a:pt x="4933765" y="1347970"/>
                  </a:lnTo>
                  <a:lnTo>
                    <a:pt x="4967450" y="1314822"/>
                  </a:lnTo>
                  <a:lnTo>
                    <a:pt x="5001073" y="1282382"/>
                  </a:lnTo>
                  <a:lnTo>
                    <a:pt x="5034634" y="1250683"/>
                  </a:lnTo>
                  <a:lnTo>
                    <a:pt x="5068134" y="1219756"/>
                  </a:lnTo>
                  <a:lnTo>
                    <a:pt x="5101574" y="1189635"/>
                  </a:lnTo>
                  <a:lnTo>
                    <a:pt x="5134955" y="1160351"/>
                  </a:lnTo>
                  <a:lnTo>
                    <a:pt x="5168277" y="1131936"/>
                  </a:lnTo>
                  <a:lnTo>
                    <a:pt x="5201540" y="1104423"/>
                  </a:lnTo>
                  <a:lnTo>
                    <a:pt x="5234746" y="1077845"/>
                  </a:lnTo>
                  <a:lnTo>
                    <a:pt x="5267895" y="1052233"/>
                  </a:lnTo>
                  <a:lnTo>
                    <a:pt x="5300987" y="1027620"/>
                  </a:lnTo>
                  <a:lnTo>
                    <a:pt x="5334024" y="1004037"/>
                  </a:lnTo>
                  <a:lnTo>
                    <a:pt x="5367005" y="981518"/>
                  </a:lnTo>
                  <a:lnTo>
                    <a:pt x="5399932" y="960095"/>
                  </a:lnTo>
                  <a:lnTo>
                    <a:pt x="5432806" y="939800"/>
                  </a:lnTo>
                  <a:lnTo>
                    <a:pt x="5484855" y="909581"/>
                  </a:lnTo>
                  <a:lnTo>
                    <a:pt x="5537325" y="881117"/>
                  </a:lnTo>
                  <a:lnTo>
                    <a:pt x="5590176" y="854354"/>
                  </a:lnTo>
                  <a:lnTo>
                    <a:pt x="5643363" y="829236"/>
                  </a:lnTo>
                  <a:lnTo>
                    <a:pt x="5696845" y="805707"/>
                  </a:lnTo>
                  <a:lnTo>
                    <a:pt x="5750581" y="783713"/>
                  </a:lnTo>
                  <a:lnTo>
                    <a:pt x="5804527" y="763197"/>
                  </a:lnTo>
                  <a:lnTo>
                    <a:pt x="5858642" y="744106"/>
                  </a:lnTo>
                  <a:lnTo>
                    <a:pt x="5912884" y="726383"/>
                  </a:lnTo>
                  <a:lnTo>
                    <a:pt x="5967210" y="709973"/>
                  </a:lnTo>
                  <a:lnTo>
                    <a:pt x="6021579" y="694821"/>
                  </a:lnTo>
                  <a:lnTo>
                    <a:pt x="6075947" y="680871"/>
                  </a:lnTo>
                  <a:lnTo>
                    <a:pt x="6130275" y="668069"/>
                  </a:lnTo>
                  <a:lnTo>
                    <a:pt x="6184518" y="656359"/>
                  </a:lnTo>
                  <a:lnTo>
                    <a:pt x="6238635" y="645686"/>
                  </a:lnTo>
                  <a:lnTo>
                    <a:pt x="6292583" y="635995"/>
                  </a:lnTo>
                  <a:lnTo>
                    <a:pt x="6346322" y="627229"/>
                  </a:lnTo>
                  <a:lnTo>
                    <a:pt x="6399808" y="619335"/>
                  </a:lnTo>
                  <a:lnTo>
                    <a:pt x="6452999" y="612256"/>
                  </a:lnTo>
                  <a:lnTo>
                    <a:pt x="6505854" y="605938"/>
                  </a:lnTo>
                  <a:lnTo>
                    <a:pt x="6558330" y="600324"/>
                  </a:lnTo>
                  <a:lnTo>
                    <a:pt x="6610385" y="595361"/>
                  </a:lnTo>
                  <a:lnTo>
                    <a:pt x="6661977" y="590992"/>
                  </a:lnTo>
                  <a:lnTo>
                    <a:pt x="6713064" y="587162"/>
                  </a:lnTo>
                  <a:lnTo>
                    <a:pt x="6763603" y="583816"/>
                  </a:lnTo>
                  <a:lnTo>
                    <a:pt x="6813554" y="580899"/>
                  </a:lnTo>
                  <a:lnTo>
                    <a:pt x="6862872" y="578355"/>
                  </a:lnTo>
                  <a:lnTo>
                    <a:pt x="6911517" y="576130"/>
                  </a:lnTo>
                  <a:lnTo>
                    <a:pt x="6959446" y="574167"/>
                  </a:lnTo>
                  <a:lnTo>
                    <a:pt x="7006618" y="572412"/>
                  </a:lnTo>
                  <a:lnTo>
                    <a:pt x="7052989" y="570809"/>
                  </a:lnTo>
                  <a:lnTo>
                    <a:pt x="7098518" y="569303"/>
                  </a:lnTo>
                  <a:lnTo>
                    <a:pt x="7143163" y="567839"/>
                  </a:lnTo>
                  <a:lnTo>
                    <a:pt x="7186882" y="566361"/>
                  </a:lnTo>
                  <a:lnTo>
                    <a:pt x="7229632" y="564815"/>
                  </a:lnTo>
                  <a:lnTo>
                    <a:pt x="7271371" y="563144"/>
                  </a:lnTo>
                  <a:lnTo>
                    <a:pt x="7312058" y="561294"/>
                  </a:lnTo>
                  <a:lnTo>
                    <a:pt x="7351650" y="559209"/>
                  </a:lnTo>
                  <a:lnTo>
                    <a:pt x="7390105" y="556834"/>
                  </a:lnTo>
                  <a:lnTo>
                    <a:pt x="7463435" y="550993"/>
                  </a:lnTo>
                  <a:lnTo>
                    <a:pt x="7531713" y="543329"/>
                  </a:lnTo>
                  <a:lnTo>
                    <a:pt x="7563851" y="538675"/>
                  </a:lnTo>
                  <a:lnTo>
                    <a:pt x="7594600" y="533400"/>
                  </a:lnTo>
                </a:path>
                <a:path w="7594600" h="4038600">
                  <a:moveTo>
                    <a:pt x="0" y="3556000"/>
                  </a:moveTo>
                  <a:lnTo>
                    <a:pt x="51510" y="3542586"/>
                  </a:lnTo>
                  <a:lnTo>
                    <a:pt x="110416" y="3529353"/>
                  </a:lnTo>
                  <a:lnTo>
                    <a:pt x="176230" y="3516106"/>
                  </a:lnTo>
                  <a:lnTo>
                    <a:pt x="248464" y="3502647"/>
                  </a:lnTo>
                  <a:lnTo>
                    <a:pt x="286835" y="3495777"/>
                  </a:lnTo>
                  <a:lnTo>
                    <a:pt x="326629" y="3488780"/>
                  </a:lnTo>
                  <a:lnTo>
                    <a:pt x="367784" y="3481631"/>
                  </a:lnTo>
                  <a:lnTo>
                    <a:pt x="410238" y="3474307"/>
                  </a:lnTo>
                  <a:lnTo>
                    <a:pt x="453931" y="3466783"/>
                  </a:lnTo>
                  <a:lnTo>
                    <a:pt x="498802" y="3459034"/>
                  </a:lnTo>
                  <a:lnTo>
                    <a:pt x="544790" y="3451035"/>
                  </a:lnTo>
                  <a:lnTo>
                    <a:pt x="591833" y="3442762"/>
                  </a:lnTo>
                  <a:lnTo>
                    <a:pt x="639872" y="3434191"/>
                  </a:lnTo>
                  <a:lnTo>
                    <a:pt x="688844" y="3425296"/>
                  </a:lnTo>
                  <a:lnTo>
                    <a:pt x="738688" y="3416054"/>
                  </a:lnTo>
                  <a:lnTo>
                    <a:pt x="789345" y="3406439"/>
                  </a:lnTo>
                  <a:lnTo>
                    <a:pt x="840752" y="3396427"/>
                  </a:lnTo>
                  <a:lnTo>
                    <a:pt x="892848" y="3385994"/>
                  </a:lnTo>
                  <a:lnTo>
                    <a:pt x="945573" y="3375115"/>
                  </a:lnTo>
                  <a:lnTo>
                    <a:pt x="998866" y="3363765"/>
                  </a:lnTo>
                  <a:lnTo>
                    <a:pt x="1052666" y="3351919"/>
                  </a:lnTo>
                  <a:lnTo>
                    <a:pt x="1106911" y="3339555"/>
                  </a:lnTo>
                  <a:lnTo>
                    <a:pt x="1161540" y="3326645"/>
                  </a:lnTo>
                  <a:lnTo>
                    <a:pt x="1216493" y="3313167"/>
                  </a:lnTo>
                  <a:lnTo>
                    <a:pt x="1271709" y="3299095"/>
                  </a:lnTo>
                  <a:lnTo>
                    <a:pt x="1327126" y="3284405"/>
                  </a:lnTo>
                  <a:lnTo>
                    <a:pt x="1382684" y="3269073"/>
                  </a:lnTo>
                  <a:lnTo>
                    <a:pt x="1438321" y="3253073"/>
                  </a:lnTo>
                  <a:lnTo>
                    <a:pt x="1493976" y="3236381"/>
                  </a:lnTo>
                  <a:lnTo>
                    <a:pt x="1549589" y="3218974"/>
                  </a:lnTo>
                  <a:lnTo>
                    <a:pt x="1605098" y="3200825"/>
                  </a:lnTo>
                  <a:lnTo>
                    <a:pt x="1660442" y="3181910"/>
                  </a:lnTo>
                  <a:lnTo>
                    <a:pt x="1715561" y="3162206"/>
                  </a:lnTo>
                  <a:lnTo>
                    <a:pt x="1770393" y="3141687"/>
                  </a:lnTo>
                  <a:lnTo>
                    <a:pt x="1824878" y="3120328"/>
                  </a:lnTo>
                  <a:lnTo>
                    <a:pt x="1878954" y="3098106"/>
                  </a:lnTo>
                  <a:lnTo>
                    <a:pt x="1932560" y="3074996"/>
                  </a:lnTo>
                  <a:lnTo>
                    <a:pt x="1985635" y="3050972"/>
                  </a:lnTo>
                  <a:lnTo>
                    <a:pt x="2038119" y="3026011"/>
                  </a:lnTo>
                  <a:lnTo>
                    <a:pt x="2089949" y="3000088"/>
                  </a:lnTo>
                  <a:lnTo>
                    <a:pt x="2141066" y="2973178"/>
                  </a:lnTo>
                  <a:lnTo>
                    <a:pt x="2191408" y="2945257"/>
                  </a:lnTo>
                  <a:lnTo>
                    <a:pt x="2240915" y="2916301"/>
                  </a:lnTo>
                  <a:lnTo>
                    <a:pt x="2276362" y="2894435"/>
                  </a:lnTo>
                  <a:lnTo>
                    <a:pt x="2311748" y="2871511"/>
                  </a:lnTo>
                  <a:lnTo>
                    <a:pt x="2347077" y="2847561"/>
                  </a:lnTo>
                  <a:lnTo>
                    <a:pt x="2382353" y="2822621"/>
                  </a:lnTo>
                  <a:lnTo>
                    <a:pt x="2417581" y="2796723"/>
                  </a:lnTo>
                  <a:lnTo>
                    <a:pt x="2452765" y="2769903"/>
                  </a:lnTo>
                  <a:lnTo>
                    <a:pt x="2487910" y="2742193"/>
                  </a:lnTo>
                  <a:lnTo>
                    <a:pt x="2523020" y="2713630"/>
                  </a:lnTo>
                  <a:lnTo>
                    <a:pt x="2558099" y="2684245"/>
                  </a:lnTo>
                  <a:lnTo>
                    <a:pt x="2593152" y="2654074"/>
                  </a:lnTo>
                  <a:lnTo>
                    <a:pt x="2628184" y="2623151"/>
                  </a:lnTo>
                  <a:lnTo>
                    <a:pt x="2663198" y="2591509"/>
                  </a:lnTo>
                  <a:lnTo>
                    <a:pt x="2698200" y="2559184"/>
                  </a:lnTo>
                  <a:lnTo>
                    <a:pt x="2733193" y="2526208"/>
                  </a:lnTo>
                  <a:lnTo>
                    <a:pt x="2768182" y="2492616"/>
                  </a:lnTo>
                  <a:lnTo>
                    <a:pt x="2803172" y="2458442"/>
                  </a:lnTo>
                  <a:lnTo>
                    <a:pt x="2838167" y="2423720"/>
                  </a:lnTo>
                  <a:lnTo>
                    <a:pt x="2873171" y="2388485"/>
                  </a:lnTo>
                  <a:lnTo>
                    <a:pt x="2908190" y="2352770"/>
                  </a:lnTo>
                  <a:lnTo>
                    <a:pt x="2943226" y="2316609"/>
                  </a:lnTo>
                  <a:lnTo>
                    <a:pt x="2978285" y="2280037"/>
                  </a:lnTo>
                  <a:lnTo>
                    <a:pt x="3013371" y="2243088"/>
                  </a:lnTo>
                  <a:lnTo>
                    <a:pt x="3048489" y="2205795"/>
                  </a:lnTo>
                  <a:lnTo>
                    <a:pt x="3083643" y="2168193"/>
                  </a:lnTo>
                  <a:lnTo>
                    <a:pt x="3118838" y="2130316"/>
                  </a:lnTo>
                  <a:lnTo>
                    <a:pt x="3154077" y="2092199"/>
                  </a:lnTo>
                  <a:lnTo>
                    <a:pt x="3189366" y="2053874"/>
                  </a:lnTo>
                  <a:lnTo>
                    <a:pt x="3224708" y="2015376"/>
                  </a:lnTo>
                  <a:lnTo>
                    <a:pt x="3260109" y="1976740"/>
                  </a:lnTo>
                  <a:lnTo>
                    <a:pt x="3295572" y="1937999"/>
                  </a:lnTo>
                  <a:lnTo>
                    <a:pt x="3331103" y="1899187"/>
                  </a:lnTo>
                  <a:lnTo>
                    <a:pt x="3366704" y="1860339"/>
                  </a:lnTo>
                  <a:lnTo>
                    <a:pt x="3402382" y="1821489"/>
                  </a:lnTo>
                  <a:lnTo>
                    <a:pt x="3438141" y="1782670"/>
                  </a:lnTo>
                  <a:lnTo>
                    <a:pt x="3473984" y="1743917"/>
                  </a:lnTo>
                  <a:lnTo>
                    <a:pt x="3509916" y="1705265"/>
                  </a:lnTo>
                  <a:lnTo>
                    <a:pt x="3545942" y="1666746"/>
                  </a:lnTo>
                  <a:lnTo>
                    <a:pt x="3582067" y="1628395"/>
                  </a:lnTo>
                  <a:lnTo>
                    <a:pt x="3618294" y="1590247"/>
                  </a:lnTo>
                  <a:lnTo>
                    <a:pt x="3654627" y="1552335"/>
                  </a:lnTo>
                  <a:lnTo>
                    <a:pt x="3691073" y="1514693"/>
                  </a:lnTo>
                  <a:lnTo>
                    <a:pt x="3727634" y="1477356"/>
                  </a:lnTo>
                  <a:lnTo>
                    <a:pt x="3764316" y="1440357"/>
                  </a:lnTo>
                  <a:lnTo>
                    <a:pt x="3801122" y="1403731"/>
                  </a:lnTo>
                  <a:lnTo>
                    <a:pt x="3838057" y="1367512"/>
                  </a:lnTo>
                  <a:lnTo>
                    <a:pt x="3875127" y="1331733"/>
                  </a:lnTo>
                  <a:lnTo>
                    <a:pt x="3912334" y="1296430"/>
                  </a:lnTo>
                  <a:lnTo>
                    <a:pt x="3949684" y="1261635"/>
                  </a:lnTo>
                  <a:lnTo>
                    <a:pt x="3987181" y="1227384"/>
                  </a:lnTo>
                  <a:lnTo>
                    <a:pt x="4024829" y="1193710"/>
                  </a:lnTo>
                  <a:lnTo>
                    <a:pt x="4062633" y="1160647"/>
                  </a:lnTo>
                  <a:lnTo>
                    <a:pt x="4100597" y="1128230"/>
                  </a:lnTo>
                  <a:lnTo>
                    <a:pt x="4138726" y="1096492"/>
                  </a:lnTo>
                  <a:lnTo>
                    <a:pt x="4177024" y="1065468"/>
                  </a:lnTo>
                  <a:lnTo>
                    <a:pt x="4215495" y="1035191"/>
                  </a:lnTo>
                  <a:lnTo>
                    <a:pt x="4254145" y="1005697"/>
                  </a:lnTo>
                  <a:lnTo>
                    <a:pt x="4292977" y="977018"/>
                  </a:lnTo>
                  <a:lnTo>
                    <a:pt x="4331996" y="949189"/>
                  </a:lnTo>
                  <a:lnTo>
                    <a:pt x="4371207" y="922244"/>
                  </a:lnTo>
                  <a:lnTo>
                    <a:pt x="4410613" y="896217"/>
                  </a:lnTo>
                  <a:lnTo>
                    <a:pt x="4450219" y="871143"/>
                  </a:lnTo>
                  <a:lnTo>
                    <a:pt x="4490030" y="847055"/>
                  </a:lnTo>
                  <a:lnTo>
                    <a:pt x="4530050" y="823987"/>
                  </a:lnTo>
                  <a:lnTo>
                    <a:pt x="4570283" y="801974"/>
                  </a:lnTo>
                  <a:lnTo>
                    <a:pt x="4610735" y="781050"/>
                  </a:lnTo>
                  <a:lnTo>
                    <a:pt x="4655881" y="759018"/>
                  </a:lnTo>
                  <a:lnTo>
                    <a:pt x="4701922" y="737792"/>
                  </a:lnTo>
                  <a:lnTo>
                    <a:pt x="4748818" y="717354"/>
                  </a:lnTo>
                  <a:lnTo>
                    <a:pt x="4796528" y="697685"/>
                  </a:lnTo>
                  <a:lnTo>
                    <a:pt x="4845013" y="678767"/>
                  </a:lnTo>
                  <a:lnTo>
                    <a:pt x="4894233" y="660582"/>
                  </a:lnTo>
                  <a:lnTo>
                    <a:pt x="4944150" y="643112"/>
                  </a:lnTo>
                  <a:lnTo>
                    <a:pt x="4994722" y="626339"/>
                  </a:lnTo>
                  <a:lnTo>
                    <a:pt x="5045911" y="610244"/>
                  </a:lnTo>
                  <a:lnTo>
                    <a:pt x="5097677" y="594810"/>
                  </a:lnTo>
                  <a:lnTo>
                    <a:pt x="5149980" y="580019"/>
                  </a:lnTo>
                  <a:lnTo>
                    <a:pt x="5202781" y="565851"/>
                  </a:lnTo>
                  <a:lnTo>
                    <a:pt x="5256040" y="552289"/>
                  </a:lnTo>
                  <a:lnTo>
                    <a:pt x="5309717" y="539316"/>
                  </a:lnTo>
                  <a:lnTo>
                    <a:pt x="5363773" y="526912"/>
                  </a:lnTo>
                  <a:lnTo>
                    <a:pt x="5418168" y="515060"/>
                  </a:lnTo>
                  <a:lnTo>
                    <a:pt x="5472862" y="503741"/>
                  </a:lnTo>
                  <a:lnTo>
                    <a:pt x="5527817" y="492938"/>
                  </a:lnTo>
                  <a:lnTo>
                    <a:pt x="5582991" y="482632"/>
                  </a:lnTo>
                  <a:lnTo>
                    <a:pt x="5638346" y="472805"/>
                  </a:lnTo>
                  <a:lnTo>
                    <a:pt x="5693842" y="463439"/>
                  </a:lnTo>
                  <a:lnTo>
                    <a:pt x="5749439" y="454516"/>
                  </a:lnTo>
                  <a:lnTo>
                    <a:pt x="5805097" y="446017"/>
                  </a:lnTo>
                  <a:lnTo>
                    <a:pt x="5860778" y="437925"/>
                  </a:lnTo>
                  <a:lnTo>
                    <a:pt x="5916441" y="430221"/>
                  </a:lnTo>
                  <a:lnTo>
                    <a:pt x="5972047" y="422888"/>
                  </a:lnTo>
                  <a:lnTo>
                    <a:pt x="6027555" y="415907"/>
                  </a:lnTo>
                  <a:lnTo>
                    <a:pt x="6082928" y="409259"/>
                  </a:lnTo>
                  <a:lnTo>
                    <a:pt x="6138124" y="402928"/>
                  </a:lnTo>
                  <a:lnTo>
                    <a:pt x="6193104" y="396894"/>
                  </a:lnTo>
                  <a:lnTo>
                    <a:pt x="6247829" y="391140"/>
                  </a:lnTo>
                  <a:lnTo>
                    <a:pt x="6302258" y="385647"/>
                  </a:lnTo>
                  <a:lnTo>
                    <a:pt x="6356353" y="380397"/>
                  </a:lnTo>
                  <a:lnTo>
                    <a:pt x="6410074" y="375373"/>
                  </a:lnTo>
                  <a:lnTo>
                    <a:pt x="6463380" y="370556"/>
                  </a:lnTo>
                  <a:lnTo>
                    <a:pt x="6516233" y="365927"/>
                  </a:lnTo>
                  <a:lnTo>
                    <a:pt x="6568592" y="361469"/>
                  </a:lnTo>
                  <a:lnTo>
                    <a:pt x="6620419" y="357164"/>
                  </a:lnTo>
                  <a:lnTo>
                    <a:pt x="6671673" y="352993"/>
                  </a:lnTo>
                  <a:lnTo>
                    <a:pt x="6722315" y="348939"/>
                  </a:lnTo>
                  <a:lnTo>
                    <a:pt x="6772305" y="344982"/>
                  </a:lnTo>
                  <a:lnTo>
                    <a:pt x="6821604" y="341106"/>
                  </a:lnTo>
                  <a:lnTo>
                    <a:pt x="6870171" y="337291"/>
                  </a:lnTo>
                  <a:lnTo>
                    <a:pt x="6917968" y="333521"/>
                  </a:lnTo>
                  <a:lnTo>
                    <a:pt x="6964954" y="329776"/>
                  </a:lnTo>
                  <a:lnTo>
                    <a:pt x="7011091" y="326038"/>
                  </a:lnTo>
                  <a:lnTo>
                    <a:pt x="7056338" y="322290"/>
                  </a:lnTo>
                  <a:lnTo>
                    <a:pt x="7100655" y="318512"/>
                  </a:lnTo>
                  <a:lnTo>
                    <a:pt x="7144004" y="314688"/>
                  </a:lnTo>
                  <a:lnTo>
                    <a:pt x="7186344" y="310799"/>
                  </a:lnTo>
                  <a:lnTo>
                    <a:pt x="7227635" y="306827"/>
                  </a:lnTo>
                  <a:lnTo>
                    <a:pt x="7267839" y="302753"/>
                  </a:lnTo>
                  <a:lnTo>
                    <a:pt x="7306916" y="298560"/>
                  </a:lnTo>
                  <a:lnTo>
                    <a:pt x="7344825" y="294229"/>
                  </a:lnTo>
                  <a:lnTo>
                    <a:pt x="7416984" y="285081"/>
                  </a:lnTo>
                  <a:lnTo>
                    <a:pt x="7483999" y="275166"/>
                  </a:lnTo>
                  <a:lnTo>
                    <a:pt x="7515479" y="269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0447" y="2253995"/>
              <a:ext cx="1993392" cy="4389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29959" y="2329433"/>
            <a:ext cx="1633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Maintenance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7067" y="3561588"/>
            <a:ext cx="4462780" cy="1005840"/>
            <a:chOff x="1687067" y="3561588"/>
            <a:chExt cx="4462780" cy="10058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4169664"/>
              <a:ext cx="1961387" cy="3977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632" y="3561588"/>
              <a:ext cx="2235708" cy="3931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12417" y="3608959"/>
            <a:ext cx="38989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Maintenance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7622" y="585591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1955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665" y="585591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572" y="1740534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100%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1204" y="6120498"/>
            <a:ext cx="3136900" cy="103505"/>
          </a:xfrm>
          <a:custGeom>
            <a:avLst/>
            <a:gdLst/>
            <a:ahLst/>
            <a:cxnLst/>
            <a:rect l="l" t="t" r="r" b="b"/>
            <a:pathLst>
              <a:path w="3136900" h="103504">
                <a:moveTo>
                  <a:pt x="3111744" y="51701"/>
                </a:moveTo>
                <a:lnTo>
                  <a:pt x="3041904" y="92430"/>
                </a:lnTo>
                <a:lnTo>
                  <a:pt x="3040887" y="96316"/>
                </a:lnTo>
                <a:lnTo>
                  <a:pt x="3044444" y="102374"/>
                </a:lnTo>
                <a:lnTo>
                  <a:pt x="3048254" y="103403"/>
                </a:lnTo>
                <a:lnTo>
                  <a:pt x="3126012" y="58051"/>
                </a:lnTo>
                <a:lnTo>
                  <a:pt x="3124326" y="58051"/>
                </a:lnTo>
                <a:lnTo>
                  <a:pt x="3124326" y="57188"/>
                </a:lnTo>
                <a:lnTo>
                  <a:pt x="3121151" y="57188"/>
                </a:lnTo>
                <a:lnTo>
                  <a:pt x="3111744" y="51701"/>
                </a:lnTo>
                <a:close/>
              </a:path>
              <a:path w="3136900" h="103504">
                <a:moveTo>
                  <a:pt x="3100855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3100855" y="58051"/>
                </a:lnTo>
                <a:lnTo>
                  <a:pt x="3111744" y="51701"/>
                </a:lnTo>
                <a:lnTo>
                  <a:pt x="3100855" y="45351"/>
                </a:lnTo>
                <a:close/>
              </a:path>
              <a:path w="3136900" h="103504">
                <a:moveTo>
                  <a:pt x="3126015" y="45351"/>
                </a:moveTo>
                <a:lnTo>
                  <a:pt x="3124326" y="45351"/>
                </a:lnTo>
                <a:lnTo>
                  <a:pt x="3124326" y="58051"/>
                </a:lnTo>
                <a:lnTo>
                  <a:pt x="3126012" y="58051"/>
                </a:lnTo>
                <a:lnTo>
                  <a:pt x="3136899" y="51701"/>
                </a:lnTo>
                <a:lnTo>
                  <a:pt x="3126015" y="45351"/>
                </a:lnTo>
                <a:close/>
              </a:path>
              <a:path w="3136900" h="103504">
                <a:moveTo>
                  <a:pt x="3121151" y="46215"/>
                </a:moveTo>
                <a:lnTo>
                  <a:pt x="3111744" y="51701"/>
                </a:lnTo>
                <a:lnTo>
                  <a:pt x="3121151" y="57188"/>
                </a:lnTo>
                <a:lnTo>
                  <a:pt x="3121151" y="46215"/>
                </a:lnTo>
                <a:close/>
              </a:path>
              <a:path w="3136900" h="103504">
                <a:moveTo>
                  <a:pt x="3124326" y="46215"/>
                </a:moveTo>
                <a:lnTo>
                  <a:pt x="3121151" y="46215"/>
                </a:lnTo>
                <a:lnTo>
                  <a:pt x="3121151" y="57188"/>
                </a:lnTo>
                <a:lnTo>
                  <a:pt x="3124326" y="57188"/>
                </a:lnTo>
                <a:lnTo>
                  <a:pt x="3124326" y="46215"/>
                </a:lnTo>
                <a:close/>
              </a:path>
              <a:path w="3136900" h="103504">
                <a:moveTo>
                  <a:pt x="3048254" y="0"/>
                </a:moveTo>
                <a:lnTo>
                  <a:pt x="3044444" y="1016"/>
                </a:lnTo>
                <a:lnTo>
                  <a:pt x="3040887" y="7073"/>
                </a:lnTo>
                <a:lnTo>
                  <a:pt x="3041904" y="10972"/>
                </a:lnTo>
                <a:lnTo>
                  <a:pt x="3111744" y="51701"/>
                </a:lnTo>
                <a:lnTo>
                  <a:pt x="3121151" y="46215"/>
                </a:lnTo>
                <a:lnTo>
                  <a:pt x="3124326" y="46215"/>
                </a:lnTo>
                <a:lnTo>
                  <a:pt x="3124326" y="45351"/>
                </a:lnTo>
                <a:lnTo>
                  <a:pt x="3126015" y="45351"/>
                </a:lnTo>
                <a:lnTo>
                  <a:pt x="3048254" y="0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78500" y="5981700"/>
            <a:ext cx="908050" cy="307975"/>
          </a:xfrm>
          <a:prstGeom prst="rect">
            <a:avLst/>
          </a:prstGeom>
          <a:ln w="19050">
            <a:solidFill>
              <a:srgbClr val="438085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325"/>
              </a:spcBef>
            </a:pPr>
            <a:r>
              <a:rPr sz="1400" spc="-30" dirty="0">
                <a:latin typeface="Times New Roman"/>
                <a:cs typeface="Times New Roman"/>
              </a:rPr>
              <a:t>Years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3927" y="3429000"/>
            <a:ext cx="103505" cy="2286000"/>
          </a:xfrm>
          <a:custGeom>
            <a:avLst/>
            <a:gdLst/>
            <a:ahLst/>
            <a:cxnLst/>
            <a:rect l="l" t="t" r="r" b="b"/>
            <a:pathLst>
              <a:path w="103505" h="2286000">
                <a:moveTo>
                  <a:pt x="51702" y="25154"/>
                </a:moveTo>
                <a:lnTo>
                  <a:pt x="45354" y="36038"/>
                </a:lnTo>
                <a:lnTo>
                  <a:pt x="45351" y="2286000"/>
                </a:lnTo>
                <a:lnTo>
                  <a:pt x="58051" y="2286000"/>
                </a:lnTo>
                <a:lnTo>
                  <a:pt x="58051" y="36038"/>
                </a:lnTo>
                <a:lnTo>
                  <a:pt x="51702" y="25154"/>
                </a:lnTo>
                <a:close/>
              </a:path>
              <a:path w="103505" h="2286000">
                <a:moveTo>
                  <a:pt x="51701" y="0"/>
                </a:moveTo>
                <a:lnTo>
                  <a:pt x="0" y="88646"/>
                </a:lnTo>
                <a:lnTo>
                  <a:pt x="1028" y="92455"/>
                </a:lnTo>
                <a:lnTo>
                  <a:pt x="7086" y="96012"/>
                </a:lnTo>
                <a:lnTo>
                  <a:pt x="10972" y="94996"/>
                </a:lnTo>
                <a:lnTo>
                  <a:pt x="45351" y="36044"/>
                </a:lnTo>
                <a:lnTo>
                  <a:pt x="45351" y="12573"/>
                </a:lnTo>
                <a:lnTo>
                  <a:pt x="59034" y="12573"/>
                </a:lnTo>
                <a:lnTo>
                  <a:pt x="51701" y="0"/>
                </a:lnTo>
                <a:close/>
              </a:path>
              <a:path w="103505" h="2286000">
                <a:moveTo>
                  <a:pt x="59034" y="12573"/>
                </a:moveTo>
                <a:lnTo>
                  <a:pt x="58051" y="12573"/>
                </a:lnTo>
                <a:lnTo>
                  <a:pt x="58054" y="36044"/>
                </a:lnTo>
                <a:lnTo>
                  <a:pt x="92443" y="94996"/>
                </a:lnTo>
                <a:lnTo>
                  <a:pt x="96329" y="96012"/>
                </a:lnTo>
                <a:lnTo>
                  <a:pt x="102387" y="92455"/>
                </a:lnTo>
                <a:lnTo>
                  <a:pt x="103403" y="88646"/>
                </a:lnTo>
                <a:lnTo>
                  <a:pt x="59034" y="12573"/>
                </a:lnTo>
                <a:close/>
              </a:path>
              <a:path w="103505" h="2286000">
                <a:moveTo>
                  <a:pt x="58051" y="12573"/>
                </a:moveTo>
                <a:lnTo>
                  <a:pt x="45351" y="12573"/>
                </a:lnTo>
                <a:lnTo>
                  <a:pt x="45351" y="36044"/>
                </a:lnTo>
                <a:lnTo>
                  <a:pt x="51702" y="25154"/>
                </a:lnTo>
                <a:lnTo>
                  <a:pt x="46215" y="15748"/>
                </a:lnTo>
                <a:lnTo>
                  <a:pt x="58051" y="15748"/>
                </a:lnTo>
                <a:lnTo>
                  <a:pt x="58051" y="12573"/>
                </a:lnTo>
                <a:close/>
              </a:path>
              <a:path w="103505" h="2286000">
                <a:moveTo>
                  <a:pt x="58051" y="15748"/>
                </a:moveTo>
                <a:lnTo>
                  <a:pt x="57188" y="15748"/>
                </a:lnTo>
                <a:lnTo>
                  <a:pt x="51702" y="25154"/>
                </a:lnTo>
                <a:lnTo>
                  <a:pt x="58051" y="36038"/>
                </a:lnTo>
                <a:lnTo>
                  <a:pt x="58051" y="15748"/>
                </a:lnTo>
                <a:close/>
              </a:path>
              <a:path w="103505" h="2286000">
                <a:moveTo>
                  <a:pt x="57188" y="15748"/>
                </a:moveTo>
                <a:lnTo>
                  <a:pt x="46215" y="15748"/>
                </a:lnTo>
                <a:lnTo>
                  <a:pt x="51702" y="25154"/>
                </a:lnTo>
                <a:lnTo>
                  <a:pt x="57188" y="15748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7650" y="2666949"/>
            <a:ext cx="1061720" cy="307975"/>
          </a:xfrm>
          <a:prstGeom prst="rect">
            <a:avLst/>
          </a:prstGeom>
          <a:ln w="19050">
            <a:solidFill>
              <a:srgbClr val="43808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Times New Roman"/>
                <a:cs typeface="Times New Roman"/>
              </a:rPr>
              <a:t>Expenditure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0637"/>
            <a:ext cx="4857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Software</a:t>
            </a:r>
            <a:r>
              <a:rPr sz="4000" spc="-45" dirty="0"/>
              <a:t> </a:t>
            </a:r>
            <a:r>
              <a:rPr sz="4000" spc="-5" dirty="0"/>
              <a:t>Engineering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29738"/>
            <a:ext cx="7945755" cy="36391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650875" indent="-256540">
              <a:lnSpc>
                <a:spcPts val="3020"/>
              </a:lnSpc>
              <a:spcBef>
                <a:spcPts val="48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economies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" dirty="0">
                <a:latin typeface="Georgia"/>
                <a:cs typeface="Georgia"/>
              </a:rPr>
              <a:t> ALL developed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nations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dependent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software.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26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More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more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are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controlled</a:t>
            </a:r>
            <a:endParaRPr sz="2800">
              <a:latin typeface="Georgia"/>
              <a:cs typeface="Georgia"/>
            </a:endParaRPr>
          </a:p>
          <a:p>
            <a:pPr marL="268605" marR="51435" indent="-256540">
              <a:lnSpc>
                <a:spcPts val="3030"/>
              </a:lnSpc>
              <a:spcBef>
                <a:spcPts val="35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concerned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theories,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methods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tools for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professional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5" dirty="0">
                <a:latin typeface="Georgia"/>
                <a:cs typeface="Georgia"/>
              </a:rPr>
              <a:t> development.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1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Expenditure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represents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  <a:p>
            <a:pPr marL="268605">
              <a:lnSpc>
                <a:spcPts val="3025"/>
              </a:lnSpc>
            </a:pPr>
            <a:r>
              <a:rPr sz="2800" spc="-5" dirty="0">
                <a:latin typeface="Georgia"/>
                <a:cs typeface="Georgia"/>
              </a:rPr>
              <a:t>significant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fraction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Gross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national</a:t>
            </a:r>
            <a:r>
              <a:rPr sz="2800" b="1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product</a:t>
            </a:r>
            <a:endParaRPr sz="2800">
              <a:latin typeface="Georgia"/>
              <a:cs typeface="Georgia"/>
            </a:endParaRPr>
          </a:p>
          <a:p>
            <a:pPr marL="268605">
              <a:lnSpc>
                <a:spcPts val="3195"/>
              </a:lnSpc>
            </a:pPr>
            <a:r>
              <a:rPr sz="2800" spc="-10" dirty="0">
                <a:latin typeface="Georgia"/>
                <a:cs typeface="Georgia"/>
              </a:rPr>
              <a:t>GNP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all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developed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countries.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1193037"/>
            <a:ext cx="333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Software</a:t>
            </a:r>
            <a:r>
              <a:rPr sz="4000" spc="-60" dirty="0"/>
              <a:t> </a:t>
            </a:r>
            <a:r>
              <a:rPr sz="4000" spc="-10" dirty="0"/>
              <a:t>costs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72411"/>
            <a:ext cx="8615045" cy="3515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06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often</a:t>
            </a:r>
            <a:r>
              <a:rPr sz="2800" spc="-10" dirty="0">
                <a:latin typeface="Georgia"/>
                <a:cs typeface="Georgia"/>
              </a:rPr>
              <a:t> dominate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computer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system </a:t>
            </a:r>
            <a:r>
              <a:rPr sz="2800" spc="-5" dirty="0">
                <a:latin typeface="Georgia"/>
                <a:cs typeface="Georgia"/>
              </a:rPr>
              <a:t> costs.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 costs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 a PC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often</a:t>
            </a:r>
            <a:r>
              <a:rPr sz="2800" spc="-10" dirty="0">
                <a:latin typeface="Georgia"/>
                <a:cs typeface="Georgia"/>
              </a:rPr>
              <a:t> greater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than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hardware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cost.</a:t>
            </a:r>
            <a:endParaRPr sz="2800">
              <a:latin typeface="Georgia"/>
              <a:cs typeface="Georgia"/>
            </a:endParaRPr>
          </a:p>
          <a:p>
            <a:pPr marL="268605" marR="45275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more 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maintain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than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it does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5" dirty="0">
                <a:latin typeface="Georgia"/>
                <a:cs typeface="Georgia"/>
              </a:rPr>
              <a:t> develop. For systems </a:t>
            </a:r>
            <a:r>
              <a:rPr sz="2800" spc="-10" dirty="0">
                <a:latin typeface="Georgia"/>
                <a:cs typeface="Georgia"/>
              </a:rPr>
              <a:t>with </a:t>
            </a:r>
            <a:r>
              <a:rPr sz="2800" spc="-5" dirty="0">
                <a:latin typeface="Georgia"/>
                <a:cs typeface="Georgia"/>
              </a:rPr>
              <a:t>a long life, maintenance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costs</a:t>
            </a:r>
            <a:r>
              <a:rPr sz="2800" spc="-10" dirty="0">
                <a:latin typeface="Georgia"/>
                <a:cs typeface="Georgia"/>
              </a:rPr>
              <a:t> may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 several</a:t>
            </a:r>
            <a:r>
              <a:rPr sz="2800" spc="-10" dirty="0">
                <a:latin typeface="Georgia"/>
                <a:cs typeface="Georgia"/>
              </a:rPr>
              <a:t> times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development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costs.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concerned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cost-effective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 development.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6882"/>
            <a:ext cx="78454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What </a:t>
            </a:r>
            <a:r>
              <a:rPr sz="3200" b="1" spc="-5" dirty="0">
                <a:latin typeface="Trebuchet MS"/>
                <a:cs typeface="Trebuchet MS"/>
              </a:rPr>
              <a:t>is the </a:t>
            </a:r>
            <a:r>
              <a:rPr sz="3200" b="1" dirty="0">
                <a:latin typeface="Trebuchet MS"/>
                <a:cs typeface="Trebuchet MS"/>
              </a:rPr>
              <a:t>difference </a:t>
            </a:r>
            <a:r>
              <a:rPr sz="3200" b="1" spc="-5" dirty="0">
                <a:latin typeface="Trebuchet MS"/>
                <a:cs typeface="Trebuchet MS"/>
              </a:rPr>
              <a:t>between </a:t>
            </a:r>
            <a:r>
              <a:rPr sz="3200" b="1" dirty="0">
                <a:latin typeface="Trebuchet MS"/>
                <a:cs typeface="Trebuchet MS"/>
              </a:rPr>
              <a:t>software </a:t>
            </a:r>
            <a:r>
              <a:rPr sz="3200" b="1" spc="-95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engineering</a:t>
            </a:r>
            <a:r>
              <a:rPr sz="3200" b="1" spc="-6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-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computer</a:t>
            </a:r>
            <a:r>
              <a:rPr sz="3200" b="1" spc="-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science?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768" y="2272411"/>
            <a:ext cx="8557895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7084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Computer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science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concerned </a:t>
            </a:r>
            <a:r>
              <a:rPr sz="2800" spc="-10" dirty="0">
                <a:latin typeface="Georgia"/>
                <a:cs typeface="Georgia"/>
              </a:rPr>
              <a:t>with </a:t>
            </a:r>
            <a:r>
              <a:rPr sz="2800" spc="-5" dirty="0">
                <a:latin typeface="Georgia"/>
                <a:cs typeface="Georgia"/>
              </a:rPr>
              <a:t>theory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and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fundamentals;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</a:t>
            </a:r>
            <a:r>
              <a:rPr sz="2800" spc="-5" dirty="0">
                <a:latin typeface="Georgia"/>
                <a:cs typeface="Georgia"/>
              </a:rPr>
              <a:t> is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concerned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practicalities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developing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delivering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useful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software.</a:t>
            </a:r>
            <a:endParaRPr sz="28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Computer science theories </a:t>
            </a:r>
            <a:r>
              <a:rPr sz="2800" spc="-10" dirty="0">
                <a:latin typeface="Georgia"/>
                <a:cs typeface="Georgia"/>
              </a:rPr>
              <a:t>are still </a:t>
            </a:r>
            <a:r>
              <a:rPr sz="2800" spc="-5" dirty="0">
                <a:latin typeface="Georgia"/>
                <a:cs typeface="Georgia"/>
              </a:rPr>
              <a:t>insufficient to act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 a complete underpinning for </a:t>
            </a:r>
            <a:r>
              <a:rPr sz="2800" spc="-10" dirty="0">
                <a:latin typeface="Georgia"/>
                <a:cs typeface="Georgia"/>
              </a:rPr>
              <a:t>software engineering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(unlike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e.g.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physics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electrical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engineering).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28" y="654507"/>
            <a:ext cx="3766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Reference</a:t>
            </a:r>
            <a:r>
              <a:rPr sz="4000" spc="-70" dirty="0"/>
              <a:t> </a:t>
            </a:r>
            <a:r>
              <a:rPr sz="4000" spc="-5" dirty="0"/>
              <a:t>Books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8969" y="1740115"/>
            <a:ext cx="8065134" cy="4205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2505710" indent="-285115">
              <a:lnSpc>
                <a:spcPct val="110500"/>
              </a:lnSpc>
              <a:spcBef>
                <a:spcPts val="95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Arial MT"/>
                <a:cs typeface="Arial MT"/>
              </a:rPr>
              <a:t>Software Engineering,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Sommerville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7th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Edition,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Addison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Wesley,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2004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Wingdings"/>
              <a:buChar char="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F4DA2"/>
              </a:buClr>
              <a:buFont typeface="Wingdings"/>
              <a:buChar char=""/>
            </a:pPr>
            <a:endParaRPr sz="3050">
              <a:latin typeface="Arial MT"/>
              <a:cs typeface="Arial MT"/>
            </a:endParaRPr>
          </a:p>
          <a:p>
            <a:pPr marL="268605" marR="5080" indent="-256540" algn="just">
              <a:lnSpc>
                <a:spcPct val="100000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latin typeface="Arial MT"/>
                <a:cs typeface="Arial MT"/>
              </a:rPr>
              <a:t>Bruegge </a:t>
            </a:r>
            <a:r>
              <a:rPr sz="2400" dirty="0">
                <a:latin typeface="Arial MT"/>
                <a:cs typeface="Arial MT"/>
              </a:rPr>
              <a:t>&amp; Dutoit: </a:t>
            </a:r>
            <a:r>
              <a:rPr sz="2400" i="1" dirty="0">
                <a:latin typeface="Arial"/>
                <a:cs typeface="Arial"/>
              </a:rPr>
              <a:t>Object-Oriented </a:t>
            </a:r>
            <a:r>
              <a:rPr sz="2400" i="1" spc="-5" dirty="0">
                <a:latin typeface="Arial"/>
                <a:cs typeface="Arial"/>
              </a:rPr>
              <a:t>Software </a:t>
            </a:r>
            <a:r>
              <a:rPr sz="2400" i="1" dirty="0">
                <a:latin typeface="Arial"/>
                <a:cs typeface="Arial"/>
              </a:rPr>
              <a:t>Engineering: </a:t>
            </a:r>
            <a:r>
              <a:rPr sz="2400" i="1" spc="-6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Using UML, </a:t>
            </a:r>
            <a:r>
              <a:rPr sz="2400" i="1" spc="-5" dirty="0">
                <a:latin typeface="Arial"/>
                <a:cs typeface="Arial"/>
              </a:rPr>
              <a:t>Patterns and Java, </a:t>
            </a:r>
            <a:r>
              <a:rPr sz="2400" spc="-5" dirty="0">
                <a:latin typeface="Arial MT"/>
                <a:cs typeface="Arial MT"/>
              </a:rPr>
              <a:t>Third Edition, Prentice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2010.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 ISBN</a:t>
            </a:r>
            <a:r>
              <a:rPr sz="2400" spc="-5" dirty="0">
                <a:latin typeface="Arial MT"/>
                <a:cs typeface="Arial MT"/>
              </a:rPr>
              <a:t> 0-13-6061257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Wingdings"/>
              <a:buChar char=""/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Wingdings"/>
              <a:buChar char=""/>
            </a:pPr>
            <a:endParaRPr sz="2550">
              <a:latin typeface="Arial MT"/>
              <a:cs typeface="Arial MT"/>
            </a:endParaRPr>
          </a:p>
          <a:p>
            <a:pPr marL="285115" indent="-273050">
              <a:lnSpc>
                <a:spcPts val="2585"/>
              </a:lnSpc>
              <a:buClr>
                <a:srgbClr val="9F4DA2"/>
              </a:buClr>
              <a:buSzPct val="95833"/>
              <a:buFont typeface="Wingdings"/>
              <a:buChar char=""/>
              <a:tabLst>
                <a:tab pos="285750" algn="l"/>
                <a:tab pos="1176655" algn="l"/>
                <a:tab pos="1560830" algn="l"/>
                <a:tab pos="3028950" algn="l"/>
                <a:tab pos="4396105" algn="l"/>
                <a:tab pos="5214620" algn="l"/>
                <a:tab pos="5901690" algn="l"/>
                <a:tab pos="7133590" algn="l"/>
              </a:tabLst>
            </a:pPr>
            <a:r>
              <a:rPr sz="2400" dirty="0">
                <a:latin typeface="Arial MT"/>
                <a:cs typeface="Arial MT"/>
              </a:rPr>
              <a:t>Miles	&amp;	</a:t>
            </a:r>
            <a:r>
              <a:rPr sz="2400" spc="-2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amilton:	</a:t>
            </a:r>
            <a:r>
              <a:rPr sz="2400" i="1" spc="-20" dirty="0">
                <a:latin typeface="Arial"/>
                <a:cs typeface="Arial"/>
              </a:rPr>
              <a:t>L</a:t>
            </a: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10" dirty="0">
                <a:latin typeface="Arial"/>
                <a:cs typeface="Arial"/>
              </a:rPr>
              <a:t>a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spc="5" dirty="0">
                <a:latin typeface="Arial"/>
                <a:cs typeface="Arial"/>
              </a:rPr>
              <a:t>n</a:t>
            </a:r>
            <a:r>
              <a:rPr sz="2400" i="1" dirty="0">
                <a:latin typeface="Arial"/>
                <a:cs typeface="Arial"/>
              </a:rPr>
              <a:t>ing	UML	</a:t>
            </a:r>
            <a:r>
              <a:rPr sz="2400" i="1" spc="-5" dirty="0">
                <a:latin typeface="Arial"/>
                <a:cs typeface="Arial"/>
              </a:rPr>
              <a:t>2</a:t>
            </a:r>
            <a:r>
              <a:rPr sz="2400" i="1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0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’R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ill</a:t>
            </a:r>
            <a:r>
              <a:rPr sz="2400" dirty="0">
                <a:latin typeface="Arial MT"/>
                <a:cs typeface="Arial MT"/>
              </a:rPr>
              <a:t>y	Media,</a:t>
            </a:r>
            <a:endParaRPr sz="2400">
              <a:latin typeface="Arial MT"/>
              <a:cs typeface="Arial MT"/>
            </a:endParaRPr>
          </a:p>
          <a:p>
            <a:pPr marL="268605">
              <a:lnSpc>
                <a:spcPts val="2585"/>
              </a:lnSpc>
            </a:pPr>
            <a:r>
              <a:rPr sz="2400" spc="-5" dirty="0">
                <a:latin typeface="Arial MT"/>
                <a:cs typeface="Arial MT"/>
              </a:rPr>
              <a:t>2006.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ISBN: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0-596-00982-8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935482"/>
            <a:ext cx="78454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What </a:t>
            </a:r>
            <a:r>
              <a:rPr sz="3200" b="1" spc="-5" dirty="0">
                <a:latin typeface="Trebuchet MS"/>
                <a:cs typeface="Trebuchet MS"/>
              </a:rPr>
              <a:t>is the </a:t>
            </a:r>
            <a:r>
              <a:rPr sz="3200" b="1" dirty="0">
                <a:latin typeface="Trebuchet MS"/>
                <a:cs typeface="Trebuchet MS"/>
              </a:rPr>
              <a:t>difference </a:t>
            </a:r>
            <a:r>
              <a:rPr sz="3200" b="1" spc="-5" dirty="0">
                <a:latin typeface="Trebuchet MS"/>
                <a:cs typeface="Trebuchet MS"/>
              </a:rPr>
              <a:t>between </a:t>
            </a:r>
            <a:r>
              <a:rPr sz="3200" b="1" dirty="0">
                <a:latin typeface="Trebuchet MS"/>
                <a:cs typeface="Trebuchet MS"/>
              </a:rPr>
              <a:t>software </a:t>
            </a:r>
            <a:r>
              <a:rPr sz="3200" b="1" spc="-95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engineering</a:t>
            </a:r>
            <a:r>
              <a:rPr sz="3200" b="1" spc="-6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-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system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engineering?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08610" marR="5080" indent="-256540">
              <a:lnSpc>
                <a:spcPct val="90000"/>
              </a:lnSpc>
              <a:spcBef>
                <a:spcPts val="430"/>
              </a:spcBef>
              <a:buClr>
                <a:srgbClr val="9F4DA2"/>
              </a:buClr>
              <a:buChar char="•"/>
              <a:tabLst>
                <a:tab pos="309880" algn="l"/>
              </a:tabLst>
            </a:pPr>
            <a:r>
              <a:rPr spc="-5" dirty="0"/>
              <a:t>System</a:t>
            </a:r>
            <a:r>
              <a:rPr spc="-2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5" dirty="0"/>
              <a:t>concerned </a:t>
            </a:r>
            <a:r>
              <a:rPr spc="-10" dirty="0"/>
              <a:t>with</a:t>
            </a:r>
            <a:r>
              <a:rPr spc="10" dirty="0"/>
              <a:t> </a:t>
            </a:r>
            <a:r>
              <a:rPr spc="-5" dirty="0"/>
              <a:t>all aspects</a:t>
            </a:r>
            <a:r>
              <a:rPr spc="15" dirty="0"/>
              <a:t> </a:t>
            </a:r>
            <a:r>
              <a:rPr spc="-10" dirty="0"/>
              <a:t>of </a:t>
            </a:r>
            <a:r>
              <a:rPr spc="-5" dirty="0"/>
              <a:t> </a:t>
            </a:r>
            <a:r>
              <a:rPr spc="-10" dirty="0"/>
              <a:t>computer-based</a:t>
            </a:r>
            <a:r>
              <a:rPr spc="15" dirty="0"/>
              <a:t> </a:t>
            </a:r>
            <a:r>
              <a:rPr spc="-5" dirty="0"/>
              <a:t>systems development</a:t>
            </a:r>
            <a:r>
              <a:rPr spc="-25" dirty="0"/>
              <a:t> </a:t>
            </a:r>
            <a:r>
              <a:rPr spc="-5" dirty="0"/>
              <a:t>including </a:t>
            </a:r>
            <a:r>
              <a:rPr dirty="0"/>
              <a:t> </a:t>
            </a:r>
            <a:r>
              <a:rPr spc="-10" dirty="0"/>
              <a:t>hardware,</a:t>
            </a:r>
            <a:r>
              <a:rPr spc="10" dirty="0"/>
              <a:t> </a:t>
            </a:r>
            <a:r>
              <a:rPr spc="-10" dirty="0"/>
              <a:t>software</a:t>
            </a:r>
            <a:r>
              <a:rPr spc="20" dirty="0"/>
              <a:t> </a:t>
            </a:r>
            <a:r>
              <a:rPr spc="-5" dirty="0"/>
              <a:t>and process</a:t>
            </a:r>
            <a:r>
              <a:rPr spc="20" dirty="0"/>
              <a:t> </a:t>
            </a:r>
            <a:r>
              <a:rPr spc="-10" dirty="0"/>
              <a:t>engineering. </a:t>
            </a:r>
            <a:r>
              <a:rPr spc="-5" dirty="0"/>
              <a:t> </a:t>
            </a:r>
            <a:r>
              <a:rPr spc="-10" dirty="0"/>
              <a:t>Software</a:t>
            </a:r>
            <a:r>
              <a:rPr spc="1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part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0" dirty="0"/>
              <a:t>this</a:t>
            </a:r>
            <a:r>
              <a:rPr spc="-5" dirty="0"/>
              <a:t> </a:t>
            </a:r>
            <a:r>
              <a:rPr spc="-10" dirty="0"/>
              <a:t>process </a:t>
            </a:r>
            <a:r>
              <a:rPr spc="-5" dirty="0"/>
              <a:t> concerned with developing the software </a:t>
            </a:r>
            <a:r>
              <a:rPr dirty="0"/>
              <a:t> </a:t>
            </a:r>
            <a:r>
              <a:rPr spc="-5" dirty="0"/>
              <a:t>infrastructure,</a:t>
            </a:r>
            <a:r>
              <a:rPr spc="30" dirty="0"/>
              <a:t> </a:t>
            </a:r>
            <a:r>
              <a:rPr spc="-5" dirty="0"/>
              <a:t>control,</a:t>
            </a:r>
            <a:r>
              <a:rPr dirty="0"/>
              <a:t> </a:t>
            </a:r>
            <a:r>
              <a:rPr spc="-5" dirty="0"/>
              <a:t>applications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databases</a:t>
            </a:r>
            <a:r>
              <a:rPr spc="25" dirty="0"/>
              <a:t> </a:t>
            </a:r>
            <a:r>
              <a:rPr spc="-5" dirty="0"/>
              <a:t>in </a:t>
            </a:r>
            <a:r>
              <a:rPr spc="-66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10" dirty="0"/>
              <a:t>system.</a:t>
            </a:r>
          </a:p>
          <a:p>
            <a:pPr marL="308610" marR="416559" indent="-256540">
              <a:lnSpc>
                <a:spcPct val="9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309880" algn="l"/>
              </a:tabLst>
            </a:pPr>
            <a:r>
              <a:rPr spc="-5" dirty="0"/>
              <a:t>System</a:t>
            </a:r>
            <a:r>
              <a:rPr spc="-25" dirty="0"/>
              <a:t> </a:t>
            </a:r>
            <a:r>
              <a:rPr spc="-5" dirty="0"/>
              <a:t>engineers</a:t>
            </a:r>
            <a:r>
              <a:rPr spc="-15" dirty="0"/>
              <a:t> </a:t>
            </a:r>
            <a:r>
              <a:rPr spc="-10" dirty="0"/>
              <a:t>are</a:t>
            </a:r>
            <a:r>
              <a:rPr spc="10" dirty="0"/>
              <a:t> </a:t>
            </a:r>
            <a:r>
              <a:rPr spc="-5" dirty="0"/>
              <a:t>involved</a:t>
            </a:r>
            <a:r>
              <a:rPr spc="5" dirty="0"/>
              <a:t> </a:t>
            </a:r>
            <a:r>
              <a:rPr spc="-5" dirty="0"/>
              <a:t>in </a:t>
            </a:r>
            <a:r>
              <a:rPr spc="-10" dirty="0"/>
              <a:t>system </a:t>
            </a:r>
            <a:r>
              <a:rPr spc="-5" dirty="0"/>
              <a:t> </a:t>
            </a:r>
            <a:r>
              <a:rPr spc="-10" dirty="0"/>
              <a:t>specification,</a:t>
            </a:r>
            <a:r>
              <a:rPr spc="30" dirty="0"/>
              <a:t> </a:t>
            </a:r>
            <a:r>
              <a:rPr spc="-10" dirty="0"/>
              <a:t>architectural</a:t>
            </a:r>
            <a:r>
              <a:rPr spc="45" dirty="0"/>
              <a:t> </a:t>
            </a:r>
            <a:r>
              <a:rPr spc="-5" dirty="0"/>
              <a:t>design,</a:t>
            </a:r>
            <a:r>
              <a:rPr spc="10" dirty="0"/>
              <a:t> </a:t>
            </a:r>
            <a:r>
              <a:rPr spc="-5" dirty="0"/>
              <a:t>integration</a:t>
            </a:r>
            <a:r>
              <a:rPr spc="30" dirty="0"/>
              <a:t> </a:t>
            </a:r>
            <a:r>
              <a:rPr spc="-5" dirty="0"/>
              <a:t>and </a:t>
            </a:r>
            <a:r>
              <a:rPr spc="-660" dirty="0"/>
              <a:t> </a:t>
            </a:r>
            <a:r>
              <a:rPr spc="-5" dirty="0"/>
              <a:t>deployment.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13561"/>
            <a:ext cx="4664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Software</a:t>
            </a:r>
            <a:r>
              <a:rPr sz="4000" spc="-35" dirty="0"/>
              <a:t> </a:t>
            </a:r>
            <a:r>
              <a:rPr sz="4000" spc="-5" dirty="0"/>
              <a:t>is</a:t>
            </a:r>
            <a:r>
              <a:rPr sz="4000" spc="-30" dirty="0"/>
              <a:t> </a:t>
            </a:r>
            <a:r>
              <a:rPr sz="4000" spc="-10" dirty="0"/>
              <a:t>Complex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3651" y="1918461"/>
            <a:ext cx="8121015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  <a:tab pos="1830705" algn="l"/>
              </a:tabLst>
            </a:pPr>
            <a:r>
              <a:rPr sz="2800" spc="-5" dirty="0">
                <a:latin typeface="Georgia"/>
                <a:cs typeface="Georgia"/>
              </a:rPr>
              <a:t>Complex	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Georgia"/>
                <a:cs typeface="Georgia"/>
              </a:rPr>
              <a:t>complicated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3450">
              <a:latin typeface="Georgia"/>
              <a:cs typeface="Georgia"/>
            </a:endParaRPr>
          </a:p>
          <a:p>
            <a:pPr marL="268605" marR="5080" indent="-256540">
              <a:lnSpc>
                <a:spcPct val="1459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Complex = </a:t>
            </a:r>
            <a:r>
              <a:rPr sz="2400" spc="-5" dirty="0">
                <a:latin typeface="Georgia"/>
                <a:cs typeface="Georgia"/>
              </a:rPr>
              <a:t>composed of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simple part </a:t>
            </a:r>
            <a:r>
              <a:rPr sz="2400" dirty="0">
                <a:latin typeface="Georgia"/>
                <a:cs typeface="Georgia"/>
              </a:rPr>
              <a:t>related </a:t>
            </a:r>
            <a:r>
              <a:rPr sz="2400" spc="-5" dirty="0">
                <a:latin typeface="Georgia"/>
                <a:cs typeface="Georgia"/>
              </a:rPr>
              <a:t>to one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another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27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Complicated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=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not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well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understood,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explained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Complexity</a:t>
            </a:r>
            <a:r>
              <a:rPr spc="-75" dirty="0"/>
              <a:t> </a:t>
            </a:r>
            <a:r>
              <a:rPr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4" y="1071118"/>
            <a:ext cx="66617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5"/>
                </a:solidFill>
                <a:latin typeface="Trebuchet MS"/>
                <a:cs typeface="Trebuchet MS"/>
              </a:rPr>
              <a:t>Scheduling</a:t>
            </a:r>
            <a:r>
              <a:rPr sz="3200" spc="-2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24455"/>
                </a:solidFill>
                <a:latin typeface="Trebuchet MS"/>
                <a:cs typeface="Trebuchet MS"/>
              </a:rPr>
              <a:t>Fence</a:t>
            </a:r>
            <a:r>
              <a:rPr sz="3200" spc="-1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24455"/>
                </a:solidFill>
                <a:latin typeface="Trebuchet MS"/>
                <a:cs typeface="Trebuchet MS"/>
              </a:rPr>
              <a:t>Construction</a:t>
            </a:r>
            <a:r>
              <a:rPr sz="3200" spc="-8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424455"/>
                </a:solidFill>
                <a:latin typeface="Trebuchet MS"/>
                <a:cs typeface="Trebuchet MS"/>
              </a:rPr>
              <a:t>Tasks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68" y="4133469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Setting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207" y="4133469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Cutting </a:t>
            </a:r>
            <a:r>
              <a:rPr sz="1200" spc="-5" dirty="0">
                <a:latin typeface="Times New Roman"/>
                <a:cs typeface="Times New Roman"/>
              </a:rPr>
              <a:t>wood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1230" y="4042409"/>
            <a:ext cx="1847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Painting</a:t>
            </a:r>
            <a:endParaRPr sz="12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uncut wood;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units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7770" y="4042409"/>
            <a:ext cx="173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Nailing</a:t>
            </a:r>
            <a:endParaRPr sz="12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unpainted;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units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04" y="1598102"/>
            <a:ext cx="1321901" cy="21786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748" y="2392938"/>
            <a:ext cx="2077350" cy="16673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1967" y="2202232"/>
            <a:ext cx="1384743" cy="14299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0627" y="2114600"/>
            <a:ext cx="1678366" cy="17512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4151" y="4841849"/>
            <a:ext cx="7685405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56530">
              <a:lnSpc>
                <a:spcPct val="1579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Setting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posts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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Nailing,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Painting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Cutting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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Nailing</a:t>
            </a:r>
            <a:endParaRPr sz="1400">
              <a:latin typeface="Times New Roman"/>
              <a:cs typeface="Times New Roman"/>
            </a:endParaRPr>
          </a:p>
          <a:p>
            <a:pPr marL="2021839">
              <a:lnSpc>
                <a:spcPts val="3350"/>
              </a:lnSpc>
            </a:pPr>
            <a:r>
              <a:rPr sz="2800" spc="-5" dirty="0">
                <a:latin typeface="Times New Roman"/>
                <a:cs typeface="Times New Roman"/>
              </a:rPr>
              <a:t>…shortest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5541" y="6499047"/>
            <a:ext cx="4749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[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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“simple”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pen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paper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565149"/>
            <a:ext cx="3839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More</a:t>
            </a:r>
            <a:r>
              <a:rPr sz="4000" spc="-60" dirty="0"/>
              <a:t> </a:t>
            </a:r>
            <a:r>
              <a:rPr sz="4000" spc="-10" dirty="0"/>
              <a:t>Complexity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35" y="1498198"/>
            <a:ext cx="1951454" cy="19369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0214" y="3047237"/>
            <a:ext cx="5801995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Suppose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today 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Tuesday,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November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29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day</a:t>
            </a:r>
            <a:r>
              <a:rPr sz="2800" spc="-10" dirty="0">
                <a:latin typeface="Times New Roman"/>
                <a:cs typeface="Times New Roman"/>
              </a:rPr>
              <a:t> will</a:t>
            </a:r>
            <a:r>
              <a:rPr sz="2800" spc="-5" dirty="0">
                <a:latin typeface="Times New Roman"/>
                <a:cs typeface="Times New Roman"/>
              </a:rPr>
              <a:t> be 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January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8344" y="6189370"/>
            <a:ext cx="5034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[ </a:t>
            </a:r>
            <a:r>
              <a:rPr sz="1400" spc="-5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answer,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need to bring the day </a:t>
            </a:r>
            <a:r>
              <a:rPr sz="1400" spc="-5" dirty="0">
                <a:latin typeface="Times New Roman"/>
                <a:cs typeface="Times New Roman"/>
              </a:rPr>
              <a:t>names </a:t>
            </a:r>
            <a:r>
              <a:rPr sz="1400" dirty="0">
                <a:latin typeface="Times New Roman"/>
                <a:cs typeface="Times New Roman"/>
              </a:rPr>
              <a:t>and the day </a:t>
            </a:r>
            <a:r>
              <a:rPr sz="1400" spc="-5" dirty="0">
                <a:latin typeface="Times New Roman"/>
                <a:cs typeface="Times New Roman"/>
              </a:rPr>
              <a:t>numbers </a:t>
            </a:r>
            <a:r>
              <a:rPr sz="1400" dirty="0">
                <a:latin typeface="Times New Roman"/>
                <a:cs typeface="Times New Roman"/>
              </a:rPr>
              <a:t>into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coordination,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pen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paper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12" y="565149"/>
            <a:ext cx="6985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10" dirty="0"/>
              <a:t> </a:t>
            </a:r>
            <a:r>
              <a:rPr sz="4000" spc="-40" dirty="0"/>
              <a:t>Role</a:t>
            </a:r>
            <a:r>
              <a:rPr sz="4000" spc="-5" dirty="0"/>
              <a:t> of</a:t>
            </a:r>
            <a:r>
              <a:rPr sz="4000" spc="-10" dirty="0"/>
              <a:t> </a:t>
            </a:r>
            <a:r>
              <a:rPr sz="4000" spc="-5" dirty="0"/>
              <a:t>Software</a:t>
            </a:r>
            <a:r>
              <a:rPr sz="4000" spc="-40" dirty="0"/>
              <a:t> </a:t>
            </a:r>
            <a:r>
              <a:rPr sz="4000" spc="-5" dirty="0"/>
              <a:t>Engg.</a:t>
            </a:r>
            <a:r>
              <a:rPr sz="4000" spc="15" dirty="0"/>
              <a:t> </a:t>
            </a:r>
            <a:r>
              <a:rPr sz="4000" spc="-10" dirty="0"/>
              <a:t>(1)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0662" y="2171982"/>
            <a:ext cx="9145905" cy="3346450"/>
            <a:chOff x="170662" y="2171982"/>
            <a:chExt cx="9145905" cy="3346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567" y="3150108"/>
              <a:ext cx="2104644" cy="1306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8228" y="2171982"/>
              <a:ext cx="6307661" cy="31661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59302" y="2484208"/>
              <a:ext cx="4554855" cy="2729230"/>
            </a:xfrm>
            <a:custGeom>
              <a:avLst/>
              <a:gdLst/>
              <a:ahLst/>
              <a:cxnLst/>
              <a:rect l="l" t="t" r="r" b="b"/>
              <a:pathLst>
                <a:path w="4554855" h="2729229">
                  <a:moveTo>
                    <a:pt x="645960" y="1191615"/>
                  </a:moveTo>
                  <a:lnTo>
                    <a:pt x="641057" y="1190218"/>
                  </a:lnTo>
                  <a:lnTo>
                    <a:pt x="632879" y="1188694"/>
                  </a:lnTo>
                  <a:lnTo>
                    <a:pt x="626338" y="1187170"/>
                  </a:lnTo>
                  <a:lnTo>
                    <a:pt x="619798" y="1187170"/>
                  </a:lnTo>
                  <a:lnTo>
                    <a:pt x="609981" y="1185646"/>
                  </a:lnTo>
                  <a:lnTo>
                    <a:pt x="601802" y="1185646"/>
                  </a:lnTo>
                  <a:lnTo>
                    <a:pt x="590359" y="1182598"/>
                  </a:lnTo>
                  <a:lnTo>
                    <a:pt x="578916" y="1182598"/>
                  </a:lnTo>
                  <a:lnTo>
                    <a:pt x="565823" y="1179550"/>
                  </a:lnTo>
                  <a:lnTo>
                    <a:pt x="554380" y="1179550"/>
                  </a:lnTo>
                  <a:lnTo>
                    <a:pt x="538022" y="1178153"/>
                  </a:lnTo>
                  <a:lnTo>
                    <a:pt x="506958" y="1175105"/>
                  </a:lnTo>
                  <a:lnTo>
                    <a:pt x="492239" y="1175105"/>
                  </a:lnTo>
                  <a:lnTo>
                    <a:pt x="462800" y="1170533"/>
                  </a:lnTo>
                  <a:lnTo>
                    <a:pt x="454634" y="1170533"/>
                  </a:lnTo>
                  <a:lnTo>
                    <a:pt x="444817" y="1169009"/>
                  </a:lnTo>
                  <a:lnTo>
                    <a:pt x="435000" y="1169009"/>
                  </a:lnTo>
                  <a:lnTo>
                    <a:pt x="425196" y="1167485"/>
                  </a:lnTo>
                  <a:lnTo>
                    <a:pt x="415378" y="1167485"/>
                  </a:lnTo>
                  <a:lnTo>
                    <a:pt x="403936" y="1166088"/>
                  </a:lnTo>
                  <a:lnTo>
                    <a:pt x="394119" y="1164564"/>
                  </a:lnTo>
                  <a:lnTo>
                    <a:pt x="374497" y="1164564"/>
                  </a:lnTo>
                  <a:lnTo>
                    <a:pt x="353237" y="1161516"/>
                  </a:lnTo>
                  <a:lnTo>
                    <a:pt x="331978" y="1161516"/>
                  </a:lnTo>
                  <a:lnTo>
                    <a:pt x="318897" y="1159992"/>
                  </a:lnTo>
                  <a:lnTo>
                    <a:pt x="309092" y="1158468"/>
                  </a:lnTo>
                  <a:lnTo>
                    <a:pt x="298272" y="1157211"/>
                  </a:lnTo>
                  <a:lnTo>
                    <a:pt x="282917" y="339407"/>
                  </a:lnTo>
                  <a:lnTo>
                    <a:pt x="256755" y="339407"/>
                  </a:lnTo>
                  <a:lnTo>
                    <a:pt x="272072" y="1155420"/>
                  </a:lnTo>
                  <a:lnTo>
                    <a:pt x="240398" y="1155420"/>
                  </a:lnTo>
                  <a:lnTo>
                    <a:pt x="227317" y="1154023"/>
                  </a:lnTo>
                  <a:lnTo>
                    <a:pt x="215874" y="1154023"/>
                  </a:lnTo>
                  <a:lnTo>
                    <a:pt x="202793" y="1152499"/>
                  </a:lnTo>
                  <a:lnTo>
                    <a:pt x="145542" y="1152499"/>
                  </a:lnTo>
                  <a:lnTo>
                    <a:pt x="143903" y="1176629"/>
                  </a:lnTo>
                  <a:lnTo>
                    <a:pt x="201155" y="1176629"/>
                  </a:lnTo>
                  <a:lnTo>
                    <a:pt x="215874" y="1178153"/>
                  </a:lnTo>
                  <a:lnTo>
                    <a:pt x="225691" y="1178153"/>
                  </a:lnTo>
                  <a:lnTo>
                    <a:pt x="238760" y="1179550"/>
                  </a:lnTo>
                  <a:lnTo>
                    <a:pt x="271462" y="1179550"/>
                  </a:lnTo>
                  <a:lnTo>
                    <a:pt x="272529" y="1179677"/>
                  </a:lnTo>
                  <a:lnTo>
                    <a:pt x="274713" y="1295781"/>
                  </a:lnTo>
                  <a:lnTo>
                    <a:pt x="232219" y="1295781"/>
                  </a:lnTo>
                  <a:lnTo>
                    <a:pt x="217500" y="1294257"/>
                  </a:lnTo>
                  <a:lnTo>
                    <a:pt x="130835" y="1294257"/>
                  </a:lnTo>
                  <a:lnTo>
                    <a:pt x="119392" y="1295781"/>
                  </a:lnTo>
                  <a:lnTo>
                    <a:pt x="58470" y="1295781"/>
                  </a:lnTo>
                  <a:lnTo>
                    <a:pt x="37630" y="431507"/>
                  </a:lnTo>
                  <a:lnTo>
                    <a:pt x="11455" y="432904"/>
                  </a:lnTo>
                  <a:lnTo>
                    <a:pt x="32308" y="1296974"/>
                  </a:lnTo>
                  <a:lnTo>
                    <a:pt x="0" y="1300226"/>
                  </a:lnTo>
                  <a:lnTo>
                    <a:pt x="0" y="1322832"/>
                  </a:lnTo>
                  <a:lnTo>
                    <a:pt x="32854" y="1319530"/>
                  </a:lnTo>
                  <a:lnTo>
                    <a:pt x="62141" y="2532608"/>
                  </a:lnTo>
                  <a:lnTo>
                    <a:pt x="88315" y="2532608"/>
                  </a:lnTo>
                  <a:lnTo>
                    <a:pt x="59016" y="1318387"/>
                  </a:lnTo>
                  <a:lnTo>
                    <a:pt x="275132" y="1318387"/>
                  </a:lnTo>
                  <a:lnTo>
                    <a:pt x="295998" y="2428532"/>
                  </a:lnTo>
                  <a:lnTo>
                    <a:pt x="322160" y="2428532"/>
                  </a:lnTo>
                  <a:lnTo>
                    <a:pt x="301320" y="1319199"/>
                  </a:lnTo>
                  <a:lnTo>
                    <a:pt x="307454" y="1319911"/>
                  </a:lnTo>
                  <a:lnTo>
                    <a:pt x="320535" y="1319911"/>
                  </a:lnTo>
                  <a:lnTo>
                    <a:pt x="333603" y="1321435"/>
                  </a:lnTo>
                  <a:lnTo>
                    <a:pt x="367957" y="1321435"/>
                  </a:lnTo>
                  <a:lnTo>
                    <a:pt x="381038" y="1322832"/>
                  </a:lnTo>
                  <a:lnTo>
                    <a:pt x="390855" y="1322832"/>
                  </a:lnTo>
                  <a:lnTo>
                    <a:pt x="425196" y="1327404"/>
                  </a:lnTo>
                  <a:lnTo>
                    <a:pt x="454634" y="1327404"/>
                  </a:lnTo>
                  <a:lnTo>
                    <a:pt x="464439" y="1328928"/>
                  </a:lnTo>
                  <a:lnTo>
                    <a:pt x="472617" y="1328928"/>
                  </a:lnTo>
                  <a:lnTo>
                    <a:pt x="482422" y="1330452"/>
                  </a:lnTo>
                  <a:lnTo>
                    <a:pt x="490601" y="1330452"/>
                  </a:lnTo>
                  <a:lnTo>
                    <a:pt x="500418" y="1331976"/>
                  </a:lnTo>
                  <a:lnTo>
                    <a:pt x="515137" y="1331976"/>
                  </a:lnTo>
                  <a:lnTo>
                    <a:pt x="531495" y="1334897"/>
                  </a:lnTo>
                  <a:lnTo>
                    <a:pt x="544563" y="1334897"/>
                  </a:lnTo>
                  <a:lnTo>
                    <a:pt x="559282" y="1337945"/>
                  </a:lnTo>
                  <a:lnTo>
                    <a:pt x="569099" y="1337945"/>
                  </a:lnTo>
                  <a:lnTo>
                    <a:pt x="580542" y="1339469"/>
                  </a:lnTo>
                  <a:lnTo>
                    <a:pt x="596900" y="1342517"/>
                  </a:lnTo>
                  <a:lnTo>
                    <a:pt x="606704" y="1344041"/>
                  </a:lnTo>
                  <a:lnTo>
                    <a:pt x="611619" y="1345565"/>
                  </a:lnTo>
                  <a:lnTo>
                    <a:pt x="614895" y="1322832"/>
                  </a:lnTo>
                  <a:lnTo>
                    <a:pt x="609981" y="1319911"/>
                  </a:lnTo>
                  <a:lnTo>
                    <a:pt x="600163" y="1318387"/>
                  </a:lnTo>
                  <a:lnTo>
                    <a:pt x="591997" y="1316863"/>
                  </a:lnTo>
                  <a:lnTo>
                    <a:pt x="583819" y="1316863"/>
                  </a:lnTo>
                  <a:lnTo>
                    <a:pt x="572376" y="1315339"/>
                  </a:lnTo>
                  <a:lnTo>
                    <a:pt x="562559" y="1315339"/>
                  </a:lnTo>
                  <a:lnTo>
                    <a:pt x="547839" y="1312291"/>
                  </a:lnTo>
                  <a:lnTo>
                    <a:pt x="534758" y="1312291"/>
                  </a:lnTo>
                  <a:lnTo>
                    <a:pt x="518401" y="1309370"/>
                  </a:lnTo>
                  <a:lnTo>
                    <a:pt x="503682" y="1309370"/>
                  </a:lnTo>
                  <a:lnTo>
                    <a:pt x="493877" y="1307846"/>
                  </a:lnTo>
                  <a:lnTo>
                    <a:pt x="485698" y="1307846"/>
                  </a:lnTo>
                  <a:lnTo>
                    <a:pt x="475881" y="1306322"/>
                  </a:lnTo>
                  <a:lnTo>
                    <a:pt x="467715" y="1306322"/>
                  </a:lnTo>
                  <a:lnTo>
                    <a:pt x="457898" y="1304798"/>
                  </a:lnTo>
                  <a:lnTo>
                    <a:pt x="428459" y="1304798"/>
                  </a:lnTo>
                  <a:lnTo>
                    <a:pt x="415378" y="1303274"/>
                  </a:lnTo>
                  <a:lnTo>
                    <a:pt x="405574" y="1301750"/>
                  </a:lnTo>
                  <a:lnTo>
                    <a:pt x="392493" y="1300226"/>
                  </a:lnTo>
                  <a:lnTo>
                    <a:pt x="382676" y="1300226"/>
                  </a:lnTo>
                  <a:lnTo>
                    <a:pt x="369595" y="1298702"/>
                  </a:lnTo>
                  <a:lnTo>
                    <a:pt x="335241" y="1298702"/>
                  </a:lnTo>
                  <a:lnTo>
                    <a:pt x="322160" y="1297305"/>
                  </a:lnTo>
                  <a:lnTo>
                    <a:pt x="309092" y="1297305"/>
                  </a:lnTo>
                  <a:lnTo>
                    <a:pt x="300888" y="1296352"/>
                  </a:lnTo>
                  <a:lnTo>
                    <a:pt x="298729" y="1181595"/>
                  </a:lnTo>
                  <a:lnTo>
                    <a:pt x="307454" y="1182598"/>
                  </a:lnTo>
                  <a:lnTo>
                    <a:pt x="317258" y="1184122"/>
                  </a:lnTo>
                  <a:lnTo>
                    <a:pt x="330352" y="1185646"/>
                  </a:lnTo>
                  <a:lnTo>
                    <a:pt x="351599" y="1185646"/>
                  </a:lnTo>
                  <a:lnTo>
                    <a:pt x="372859" y="1188694"/>
                  </a:lnTo>
                  <a:lnTo>
                    <a:pt x="392493" y="1188694"/>
                  </a:lnTo>
                  <a:lnTo>
                    <a:pt x="402297" y="1190218"/>
                  </a:lnTo>
                  <a:lnTo>
                    <a:pt x="413740" y="1191615"/>
                  </a:lnTo>
                  <a:lnTo>
                    <a:pt x="421919" y="1191615"/>
                  </a:lnTo>
                  <a:lnTo>
                    <a:pt x="431736" y="1193139"/>
                  </a:lnTo>
                  <a:lnTo>
                    <a:pt x="441540" y="1193139"/>
                  </a:lnTo>
                  <a:lnTo>
                    <a:pt x="451358" y="1194663"/>
                  </a:lnTo>
                  <a:lnTo>
                    <a:pt x="459524" y="1194663"/>
                  </a:lnTo>
                  <a:lnTo>
                    <a:pt x="488975" y="1199235"/>
                  </a:lnTo>
                  <a:lnTo>
                    <a:pt x="503682" y="1199235"/>
                  </a:lnTo>
                  <a:lnTo>
                    <a:pt x="534758" y="1202283"/>
                  </a:lnTo>
                  <a:lnTo>
                    <a:pt x="551116" y="1203680"/>
                  </a:lnTo>
                  <a:lnTo>
                    <a:pt x="562559" y="1203680"/>
                  </a:lnTo>
                  <a:lnTo>
                    <a:pt x="598538" y="1208252"/>
                  </a:lnTo>
                  <a:lnTo>
                    <a:pt x="606704" y="1208252"/>
                  </a:lnTo>
                  <a:lnTo>
                    <a:pt x="616521" y="1209776"/>
                  </a:lnTo>
                  <a:lnTo>
                    <a:pt x="623062" y="1209776"/>
                  </a:lnTo>
                  <a:lnTo>
                    <a:pt x="629602" y="1211300"/>
                  </a:lnTo>
                  <a:lnTo>
                    <a:pt x="637781" y="1212824"/>
                  </a:lnTo>
                  <a:lnTo>
                    <a:pt x="642683" y="1214361"/>
                  </a:lnTo>
                  <a:lnTo>
                    <a:pt x="645960" y="1191615"/>
                  </a:lnTo>
                  <a:close/>
                </a:path>
                <a:path w="4554855" h="2729229">
                  <a:moveTo>
                    <a:pt x="1030262" y="2205291"/>
                  </a:moveTo>
                  <a:lnTo>
                    <a:pt x="1022083" y="2184171"/>
                  </a:lnTo>
                  <a:lnTo>
                    <a:pt x="719556" y="2288260"/>
                  </a:lnTo>
                  <a:lnTo>
                    <a:pt x="729361" y="2310879"/>
                  </a:lnTo>
                  <a:lnTo>
                    <a:pt x="1030262" y="2205291"/>
                  </a:lnTo>
                  <a:close/>
                </a:path>
                <a:path w="4554855" h="2729229">
                  <a:moveTo>
                    <a:pt x="1326311" y="1221854"/>
                  </a:moveTo>
                  <a:lnTo>
                    <a:pt x="1324660" y="1217282"/>
                  </a:lnTo>
                  <a:lnTo>
                    <a:pt x="1324660" y="1212824"/>
                  </a:lnTo>
                  <a:lnTo>
                    <a:pt x="1323009" y="1203680"/>
                  </a:lnTo>
                  <a:lnTo>
                    <a:pt x="1323009" y="1193139"/>
                  </a:lnTo>
                  <a:lnTo>
                    <a:pt x="1321358" y="1184122"/>
                  </a:lnTo>
                  <a:lnTo>
                    <a:pt x="1321358" y="1176629"/>
                  </a:lnTo>
                  <a:lnTo>
                    <a:pt x="1319707" y="1167485"/>
                  </a:lnTo>
                  <a:lnTo>
                    <a:pt x="1319707" y="1159992"/>
                  </a:lnTo>
                  <a:lnTo>
                    <a:pt x="1318056" y="1149451"/>
                  </a:lnTo>
                  <a:lnTo>
                    <a:pt x="1318056" y="1116291"/>
                  </a:lnTo>
                  <a:lnTo>
                    <a:pt x="1313243" y="1075512"/>
                  </a:lnTo>
                  <a:lnTo>
                    <a:pt x="1313243" y="1061923"/>
                  </a:lnTo>
                  <a:lnTo>
                    <a:pt x="1311592" y="1045413"/>
                  </a:lnTo>
                  <a:lnTo>
                    <a:pt x="1311592" y="1030300"/>
                  </a:lnTo>
                  <a:lnTo>
                    <a:pt x="1309928" y="1013663"/>
                  </a:lnTo>
                  <a:lnTo>
                    <a:pt x="1309928" y="998537"/>
                  </a:lnTo>
                  <a:lnTo>
                    <a:pt x="1304975" y="944295"/>
                  </a:lnTo>
                  <a:lnTo>
                    <a:pt x="1304975" y="926134"/>
                  </a:lnTo>
                  <a:lnTo>
                    <a:pt x="1303324" y="905052"/>
                  </a:lnTo>
                  <a:lnTo>
                    <a:pt x="1303324" y="885494"/>
                  </a:lnTo>
                  <a:lnTo>
                    <a:pt x="1301673" y="865797"/>
                  </a:lnTo>
                  <a:lnTo>
                    <a:pt x="1301673" y="846239"/>
                  </a:lnTo>
                  <a:lnTo>
                    <a:pt x="1296860" y="779932"/>
                  </a:lnTo>
                  <a:lnTo>
                    <a:pt x="1296860" y="757199"/>
                  </a:lnTo>
                  <a:lnTo>
                    <a:pt x="1291907" y="686320"/>
                  </a:lnTo>
                  <a:lnTo>
                    <a:pt x="1291907" y="663702"/>
                  </a:lnTo>
                  <a:lnTo>
                    <a:pt x="1286954" y="588378"/>
                  </a:lnTo>
                  <a:lnTo>
                    <a:pt x="1286954" y="564248"/>
                  </a:lnTo>
                  <a:lnTo>
                    <a:pt x="1283792" y="511403"/>
                  </a:lnTo>
                  <a:lnTo>
                    <a:pt x="1283792" y="460082"/>
                  </a:lnTo>
                  <a:lnTo>
                    <a:pt x="1278839" y="378663"/>
                  </a:lnTo>
                  <a:lnTo>
                    <a:pt x="1278839" y="351485"/>
                  </a:lnTo>
                  <a:lnTo>
                    <a:pt x="1277188" y="322897"/>
                  </a:lnTo>
                  <a:lnTo>
                    <a:pt x="1277188" y="239826"/>
                  </a:lnTo>
                  <a:lnTo>
                    <a:pt x="1275537" y="209727"/>
                  </a:lnTo>
                  <a:lnTo>
                    <a:pt x="1275537" y="10553"/>
                  </a:lnTo>
                  <a:lnTo>
                    <a:pt x="1249387" y="10553"/>
                  </a:lnTo>
                  <a:lnTo>
                    <a:pt x="1249387" y="206667"/>
                  </a:lnTo>
                  <a:lnTo>
                    <a:pt x="1251038" y="223316"/>
                  </a:lnTo>
                  <a:lnTo>
                    <a:pt x="1251038" y="242874"/>
                  </a:lnTo>
                  <a:lnTo>
                    <a:pt x="1252689" y="262559"/>
                  </a:lnTo>
                  <a:lnTo>
                    <a:pt x="1252689" y="279082"/>
                  </a:lnTo>
                  <a:lnTo>
                    <a:pt x="1254340" y="300164"/>
                  </a:lnTo>
                  <a:lnTo>
                    <a:pt x="1254340" y="392252"/>
                  </a:lnTo>
                  <a:lnTo>
                    <a:pt x="1255991" y="411822"/>
                  </a:lnTo>
                  <a:lnTo>
                    <a:pt x="1255991" y="431507"/>
                  </a:lnTo>
                  <a:lnTo>
                    <a:pt x="1257503" y="451065"/>
                  </a:lnTo>
                  <a:lnTo>
                    <a:pt x="1257503" y="508355"/>
                  </a:lnTo>
                  <a:lnTo>
                    <a:pt x="1259154" y="528040"/>
                  </a:lnTo>
                  <a:lnTo>
                    <a:pt x="1259154" y="546087"/>
                  </a:lnTo>
                  <a:lnTo>
                    <a:pt x="1264119" y="606412"/>
                  </a:lnTo>
                  <a:lnTo>
                    <a:pt x="1264119" y="644144"/>
                  </a:lnTo>
                  <a:lnTo>
                    <a:pt x="1267421" y="683399"/>
                  </a:lnTo>
                  <a:lnTo>
                    <a:pt x="1267421" y="720991"/>
                  </a:lnTo>
                  <a:lnTo>
                    <a:pt x="1270723" y="760247"/>
                  </a:lnTo>
                  <a:lnTo>
                    <a:pt x="1270723" y="778408"/>
                  </a:lnTo>
                  <a:lnTo>
                    <a:pt x="1272235" y="797966"/>
                  </a:lnTo>
                  <a:lnTo>
                    <a:pt x="1272235" y="817537"/>
                  </a:lnTo>
                  <a:lnTo>
                    <a:pt x="1273886" y="838746"/>
                  </a:lnTo>
                  <a:lnTo>
                    <a:pt x="1273886" y="856780"/>
                  </a:lnTo>
                  <a:lnTo>
                    <a:pt x="1278839" y="917117"/>
                  </a:lnTo>
                  <a:lnTo>
                    <a:pt x="1278839" y="935278"/>
                  </a:lnTo>
                  <a:lnTo>
                    <a:pt x="1283792" y="994092"/>
                  </a:lnTo>
                  <a:lnTo>
                    <a:pt x="1283792" y="1012126"/>
                  </a:lnTo>
                  <a:lnTo>
                    <a:pt x="1288605" y="1070940"/>
                  </a:lnTo>
                  <a:lnTo>
                    <a:pt x="1288605" y="1089113"/>
                  </a:lnTo>
                  <a:lnTo>
                    <a:pt x="1293558" y="1147927"/>
                  </a:lnTo>
                  <a:lnTo>
                    <a:pt x="1293558" y="1166088"/>
                  </a:lnTo>
                  <a:lnTo>
                    <a:pt x="1296860" y="1205204"/>
                  </a:lnTo>
                  <a:lnTo>
                    <a:pt x="1300022" y="1224902"/>
                  </a:lnTo>
                  <a:lnTo>
                    <a:pt x="1326311" y="1221854"/>
                  </a:lnTo>
                  <a:close/>
                </a:path>
                <a:path w="4554855" h="2729229">
                  <a:moveTo>
                    <a:pt x="1640179" y="1209776"/>
                  </a:moveTo>
                  <a:lnTo>
                    <a:pt x="1638668" y="1197711"/>
                  </a:lnTo>
                  <a:lnTo>
                    <a:pt x="1638668" y="1185646"/>
                  </a:lnTo>
                  <a:lnTo>
                    <a:pt x="1599311" y="1185646"/>
                  </a:lnTo>
                  <a:lnTo>
                    <a:pt x="1589544" y="1187170"/>
                  </a:lnTo>
                  <a:lnTo>
                    <a:pt x="1573161" y="1185646"/>
                  </a:lnTo>
                  <a:lnTo>
                    <a:pt x="1519224" y="1185646"/>
                  </a:lnTo>
                  <a:lnTo>
                    <a:pt x="1506156" y="1184122"/>
                  </a:lnTo>
                  <a:lnTo>
                    <a:pt x="1411351" y="1184122"/>
                  </a:lnTo>
                  <a:lnTo>
                    <a:pt x="1409700" y="1208252"/>
                  </a:lnTo>
                  <a:lnTo>
                    <a:pt x="1574825" y="1208252"/>
                  </a:lnTo>
                  <a:lnTo>
                    <a:pt x="1591195" y="1209776"/>
                  </a:lnTo>
                  <a:lnTo>
                    <a:pt x="1640179" y="1209776"/>
                  </a:lnTo>
                  <a:close/>
                </a:path>
                <a:path w="4554855" h="2729229">
                  <a:moveTo>
                    <a:pt x="2345118" y="2615565"/>
                  </a:moveTo>
                  <a:lnTo>
                    <a:pt x="2332037" y="2597467"/>
                  </a:lnTo>
                  <a:lnTo>
                    <a:pt x="2322131" y="2588425"/>
                  </a:lnTo>
                  <a:lnTo>
                    <a:pt x="2314016" y="2583891"/>
                  </a:lnTo>
                  <a:lnTo>
                    <a:pt x="2307412" y="2579370"/>
                  </a:lnTo>
                  <a:lnTo>
                    <a:pt x="2297646" y="2574848"/>
                  </a:lnTo>
                  <a:lnTo>
                    <a:pt x="2287867" y="2571826"/>
                  </a:lnTo>
                  <a:lnTo>
                    <a:pt x="2274798" y="2567305"/>
                  </a:lnTo>
                  <a:lnTo>
                    <a:pt x="2263241" y="2565793"/>
                  </a:lnTo>
                  <a:lnTo>
                    <a:pt x="2248522" y="2564295"/>
                  </a:lnTo>
                  <a:lnTo>
                    <a:pt x="2212606" y="2564295"/>
                  </a:lnTo>
                  <a:lnTo>
                    <a:pt x="2202840" y="2565793"/>
                  </a:lnTo>
                  <a:lnTo>
                    <a:pt x="2194572" y="2567305"/>
                  </a:lnTo>
                  <a:lnTo>
                    <a:pt x="2184806" y="2567305"/>
                  </a:lnTo>
                  <a:lnTo>
                    <a:pt x="2175040" y="2570327"/>
                  </a:lnTo>
                  <a:lnTo>
                    <a:pt x="2166785" y="2570327"/>
                  </a:lnTo>
                  <a:lnTo>
                    <a:pt x="2158669" y="2573337"/>
                  </a:lnTo>
                  <a:lnTo>
                    <a:pt x="2148751" y="2573337"/>
                  </a:lnTo>
                  <a:lnTo>
                    <a:pt x="2140635" y="2574848"/>
                  </a:lnTo>
                  <a:lnTo>
                    <a:pt x="2130869" y="2574848"/>
                  </a:lnTo>
                  <a:lnTo>
                    <a:pt x="2122614" y="2576360"/>
                  </a:lnTo>
                  <a:lnTo>
                    <a:pt x="2112848" y="2574848"/>
                  </a:lnTo>
                  <a:lnTo>
                    <a:pt x="2103069" y="2574848"/>
                  </a:lnTo>
                  <a:lnTo>
                    <a:pt x="2093163" y="2571826"/>
                  </a:lnTo>
                  <a:lnTo>
                    <a:pt x="2083396" y="2570327"/>
                  </a:lnTo>
                  <a:lnTo>
                    <a:pt x="2073630" y="2565793"/>
                  </a:lnTo>
                  <a:lnTo>
                    <a:pt x="2065375" y="2562783"/>
                  </a:lnTo>
                  <a:lnTo>
                    <a:pt x="2058898" y="2559761"/>
                  </a:lnTo>
                  <a:lnTo>
                    <a:pt x="2044179" y="2550706"/>
                  </a:lnTo>
                  <a:lnTo>
                    <a:pt x="2022856" y="2531097"/>
                  </a:lnTo>
                  <a:lnTo>
                    <a:pt x="2013077" y="2526576"/>
                  </a:lnTo>
                  <a:lnTo>
                    <a:pt x="2004961" y="2523566"/>
                  </a:lnTo>
                  <a:lnTo>
                    <a:pt x="1991893" y="2520543"/>
                  </a:lnTo>
                  <a:lnTo>
                    <a:pt x="1968906" y="2520543"/>
                  </a:lnTo>
                  <a:lnTo>
                    <a:pt x="1947722" y="2523566"/>
                  </a:lnTo>
                  <a:lnTo>
                    <a:pt x="1937816" y="2526576"/>
                  </a:lnTo>
                  <a:lnTo>
                    <a:pt x="1942769" y="2549194"/>
                  </a:lnTo>
                  <a:lnTo>
                    <a:pt x="1950885" y="2546185"/>
                  </a:lnTo>
                  <a:lnTo>
                    <a:pt x="1960791" y="2544673"/>
                  </a:lnTo>
                  <a:lnTo>
                    <a:pt x="1985289" y="2544673"/>
                  </a:lnTo>
                  <a:lnTo>
                    <a:pt x="1996706" y="2546185"/>
                  </a:lnTo>
                  <a:lnTo>
                    <a:pt x="2008124" y="2552217"/>
                  </a:lnTo>
                  <a:lnTo>
                    <a:pt x="2019681" y="2561272"/>
                  </a:lnTo>
                  <a:lnTo>
                    <a:pt x="2027809" y="2568816"/>
                  </a:lnTo>
                  <a:lnTo>
                    <a:pt x="2039226" y="2576360"/>
                  </a:lnTo>
                  <a:lnTo>
                    <a:pt x="2044179" y="2579370"/>
                  </a:lnTo>
                  <a:lnTo>
                    <a:pt x="2053945" y="2583891"/>
                  </a:lnTo>
                  <a:lnTo>
                    <a:pt x="2062200" y="2588425"/>
                  </a:lnTo>
                  <a:lnTo>
                    <a:pt x="2075281" y="2592946"/>
                  </a:lnTo>
                  <a:lnTo>
                    <a:pt x="2086698" y="2594457"/>
                  </a:lnTo>
                  <a:lnTo>
                    <a:pt x="2099767" y="2597467"/>
                  </a:lnTo>
                  <a:lnTo>
                    <a:pt x="2120963" y="2600490"/>
                  </a:lnTo>
                  <a:lnTo>
                    <a:pt x="2129218" y="2598978"/>
                  </a:lnTo>
                  <a:lnTo>
                    <a:pt x="2137333" y="2598978"/>
                  </a:lnTo>
                  <a:lnTo>
                    <a:pt x="2145588" y="2597467"/>
                  </a:lnTo>
                  <a:lnTo>
                    <a:pt x="2155367" y="2597467"/>
                  </a:lnTo>
                  <a:lnTo>
                    <a:pt x="2161971" y="2594457"/>
                  </a:lnTo>
                  <a:lnTo>
                    <a:pt x="2171738" y="2594457"/>
                  </a:lnTo>
                  <a:lnTo>
                    <a:pt x="2179853" y="2591435"/>
                  </a:lnTo>
                  <a:lnTo>
                    <a:pt x="2189759" y="2591435"/>
                  </a:lnTo>
                  <a:lnTo>
                    <a:pt x="2209304" y="2588425"/>
                  </a:lnTo>
                  <a:lnTo>
                    <a:pt x="2258428" y="2588425"/>
                  </a:lnTo>
                  <a:lnTo>
                    <a:pt x="2302599" y="2605011"/>
                  </a:lnTo>
                  <a:lnTo>
                    <a:pt x="2320480" y="2624632"/>
                  </a:lnTo>
                  <a:lnTo>
                    <a:pt x="2345118" y="2615565"/>
                  </a:lnTo>
                  <a:close/>
                </a:path>
                <a:path w="4554855" h="2729229">
                  <a:moveTo>
                    <a:pt x="2412123" y="2719654"/>
                  </a:moveTo>
                  <a:lnTo>
                    <a:pt x="2399055" y="2701556"/>
                  </a:lnTo>
                  <a:lnTo>
                    <a:pt x="2389149" y="2692501"/>
                  </a:lnTo>
                  <a:lnTo>
                    <a:pt x="2381034" y="2687980"/>
                  </a:lnTo>
                  <a:lnTo>
                    <a:pt x="2374557" y="2683446"/>
                  </a:lnTo>
                  <a:lnTo>
                    <a:pt x="2364651" y="2678912"/>
                  </a:lnTo>
                  <a:lnTo>
                    <a:pt x="2354884" y="2675902"/>
                  </a:lnTo>
                  <a:lnTo>
                    <a:pt x="2341816" y="2671381"/>
                  </a:lnTo>
                  <a:lnTo>
                    <a:pt x="2330386" y="2669870"/>
                  </a:lnTo>
                  <a:lnTo>
                    <a:pt x="2315667" y="2668359"/>
                  </a:lnTo>
                  <a:lnTo>
                    <a:pt x="2274798" y="2668359"/>
                  </a:lnTo>
                  <a:lnTo>
                    <a:pt x="2261590" y="2669870"/>
                  </a:lnTo>
                  <a:lnTo>
                    <a:pt x="2250173" y="2672880"/>
                  </a:lnTo>
                  <a:lnTo>
                    <a:pt x="2237092" y="2674391"/>
                  </a:lnTo>
                  <a:lnTo>
                    <a:pt x="2225675" y="2677414"/>
                  </a:lnTo>
                  <a:lnTo>
                    <a:pt x="2212606" y="2678912"/>
                  </a:lnTo>
                  <a:lnTo>
                    <a:pt x="2202840" y="2681935"/>
                  </a:lnTo>
                  <a:lnTo>
                    <a:pt x="2178202" y="2681935"/>
                  </a:lnTo>
                  <a:lnTo>
                    <a:pt x="2165134" y="2678912"/>
                  </a:lnTo>
                  <a:lnTo>
                    <a:pt x="2153716" y="2677414"/>
                  </a:lnTo>
                  <a:lnTo>
                    <a:pt x="2140635" y="2671381"/>
                  </a:lnTo>
                  <a:lnTo>
                    <a:pt x="2129218" y="2666847"/>
                  </a:lnTo>
                  <a:lnTo>
                    <a:pt x="2116150" y="2657805"/>
                  </a:lnTo>
                  <a:lnTo>
                    <a:pt x="2104720" y="2648762"/>
                  </a:lnTo>
                  <a:lnTo>
                    <a:pt x="2090000" y="2635186"/>
                  </a:lnTo>
                  <a:lnTo>
                    <a:pt x="2080094" y="2630665"/>
                  </a:lnTo>
                  <a:lnTo>
                    <a:pt x="2071979" y="2627642"/>
                  </a:lnTo>
                  <a:lnTo>
                    <a:pt x="2058898" y="2624632"/>
                  </a:lnTo>
                  <a:lnTo>
                    <a:pt x="2034413" y="2624632"/>
                  </a:lnTo>
                  <a:lnTo>
                    <a:pt x="2026158" y="2626131"/>
                  </a:lnTo>
                  <a:lnTo>
                    <a:pt x="2014728" y="2627642"/>
                  </a:lnTo>
                  <a:lnTo>
                    <a:pt x="2004961" y="2630665"/>
                  </a:lnTo>
                  <a:lnTo>
                    <a:pt x="2009775" y="2653284"/>
                  </a:lnTo>
                  <a:lnTo>
                    <a:pt x="2018030" y="2650261"/>
                  </a:lnTo>
                  <a:lnTo>
                    <a:pt x="2027809" y="2648762"/>
                  </a:lnTo>
                  <a:lnTo>
                    <a:pt x="2052294" y="2648762"/>
                  </a:lnTo>
                  <a:lnTo>
                    <a:pt x="2063724" y="2651772"/>
                  </a:lnTo>
                  <a:lnTo>
                    <a:pt x="2075281" y="2656294"/>
                  </a:lnTo>
                  <a:lnTo>
                    <a:pt x="2086698" y="2665349"/>
                  </a:lnTo>
                  <a:lnTo>
                    <a:pt x="2094814" y="2672880"/>
                  </a:lnTo>
                  <a:lnTo>
                    <a:pt x="2106244" y="2680424"/>
                  </a:lnTo>
                  <a:lnTo>
                    <a:pt x="2111197" y="2683446"/>
                  </a:lnTo>
                  <a:lnTo>
                    <a:pt x="2120963" y="2687980"/>
                  </a:lnTo>
                  <a:lnTo>
                    <a:pt x="2129218" y="2692501"/>
                  </a:lnTo>
                  <a:lnTo>
                    <a:pt x="2142286" y="2697022"/>
                  </a:lnTo>
                  <a:lnTo>
                    <a:pt x="2153716" y="2698534"/>
                  </a:lnTo>
                  <a:lnTo>
                    <a:pt x="2165134" y="2701556"/>
                  </a:lnTo>
                  <a:lnTo>
                    <a:pt x="2186457" y="2704566"/>
                  </a:lnTo>
                  <a:lnTo>
                    <a:pt x="2194572" y="2703055"/>
                  </a:lnTo>
                  <a:lnTo>
                    <a:pt x="2204491" y="2703055"/>
                  </a:lnTo>
                  <a:lnTo>
                    <a:pt x="2212606" y="2701556"/>
                  </a:lnTo>
                  <a:lnTo>
                    <a:pt x="2222373" y="2701556"/>
                  </a:lnTo>
                  <a:lnTo>
                    <a:pt x="2238743" y="2698534"/>
                  </a:lnTo>
                  <a:lnTo>
                    <a:pt x="2276310" y="2692501"/>
                  </a:lnTo>
                  <a:lnTo>
                    <a:pt x="2325433" y="2692501"/>
                  </a:lnTo>
                  <a:lnTo>
                    <a:pt x="2369604" y="2709087"/>
                  </a:lnTo>
                  <a:lnTo>
                    <a:pt x="2387638" y="2728696"/>
                  </a:lnTo>
                  <a:lnTo>
                    <a:pt x="2412123" y="2719654"/>
                  </a:lnTo>
                  <a:close/>
                </a:path>
                <a:path w="4554855" h="2729229">
                  <a:moveTo>
                    <a:pt x="3107156" y="2279192"/>
                  </a:moveTo>
                  <a:lnTo>
                    <a:pt x="3103854" y="2267140"/>
                  </a:lnTo>
                  <a:lnTo>
                    <a:pt x="3102203" y="2256574"/>
                  </a:lnTo>
                  <a:lnTo>
                    <a:pt x="3089135" y="2256574"/>
                  </a:lnTo>
                  <a:lnTo>
                    <a:pt x="3079356" y="2258085"/>
                  </a:lnTo>
                  <a:lnTo>
                    <a:pt x="3066288" y="2259596"/>
                  </a:lnTo>
                  <a:lnTo>
                    <a:pt x="3056382" y="2261108"/>
                  </a:lnTo>
                  <a:lnTo>
                    <a:pt x="3044964" y="2261108"/>
                  </a:lnTo>
                  <a:lnTo>
                    <a:pt x="3035185" y="2262606"/>
                  </a:lnTo>
                  <a:lnTo>
                    <a:pt x="3025419" y="2262606"/>
                  </a:lnTo>
                  <a:lnTo>
                    <a:pt x="3015513" y="2264118"/>
                  </a:lnTo>
                  <a:lnTo>
                    <a:pt x="3005747" y="2262606"/>
                  </a:lnTo>
                  <a:lnTo>
                    <a:pt x="2995968" y="2262606"/>
                  </a:lnTo>
                  <a:lnTo>
                    <a:pt x="2987713" y="2261108"/>
                  </a:lnTo>
                  <a:lnTo>
                    <a:pt x="2981248" y="2261108"/>
                  </a:lnTo>
                  <a:lnTo>
                    <a:pt x="2969691" y="2258085"/>
                  </a:lnTo>
                  <a:lnTo>
                    <a:pt x="2963227" y="2255075"/>
                  </a:lnTo>
                  <a:lnTo>
                    <a:pt x="2954972" y="2246020"/>
                  </a:lnTo>
                  <a:lnTo>
                    <a:pt x="2938729" y="2233955"/>
                  </a:lnTo>
                  <a:lnTo>
                    <a:pt x="2932125" y="2229434"/>
                  </a:lnTo>
                  <a:lnTo>
                    <a:pt x="2922359" y="2224913"/>
                  </a:lnTo>
                  <a:lnTo>
                    <a:pt x="2914104" y="2220379"/>
                  </a:lnTo>
                  <a:lnTo>
                    <a:pt x="2904325" y="2217356"/>
                  </a:lnTo>
                  <a:lnTo>
                    <a:pt x="2896209" y="2217356"/>
                  </a:lnTo>
                  <a:lnTo>
                    <a:pt x="2884652" y="2214334"/>
                  </a:lnTo>
                  <a:lnTo>
                    <a:pt x="2863456" y="2214334"/>
                  </a:lnTo>
                  <a:lnTo>
                    <a:pt x="2838970" y="2217356"/>
                  </a:lnTo>
                  <a:lnTo>
                    <a:pt x="2827553" y="2220379"/>
                  </a:lnTo>
                  <a:lnTo>
                    <a:pt x="2804566" y="2229434"/>
                  </a:lnTo>
                  <a:lnTo>
                    <a:pt x="2793149" y="2232444"/>
                  </a:lnTo>
                  <a:lnTo>
                    <a:pt x="2778429" y="2238476"/>
                  </a:lnTo>
                  <a:lnTo>
                    <a:pt x="2768650" y="2239988"/>
                  </a:lnTo>
                  <a:lnTo>
                    <a:pt x="2760395" y="2243010"/>
                  </a:lnTo>
                  <a:lnTo>
                    <a:pt x="2750629" y="2244509"/>
                  </a:lnTo>
                  <a:lnTo>
                    <a:pt x="2742514" y="2247531"/>
                  </a:lnTo>
                  <a:lnTo>
                    <a:pt x="2730957" y="2247531"/>
                  </a:lnTo>
                  <a:lnTo>
                    <a:pt x="2719527" y="2249043"/>
                  </a:lnTo>
                  <a:lnTo>
                    <a:pt x="2708110" y="2247531"/>
                  </a:lnTo>
                  <a:lnTo>
                    <a:pt x="2698343" y="2247531"/>
                  </a:lnTo>
                  <a:lnTo>
                    <a:pt x="2686786" y="2244509"/>
                  </a:lnTo>
                  <a:lnTo>
                    <a:pt x="2677007" y="2243010"/>
                  </a:lnTo>
                  <a:lnTo>
                    <a:pt x="2657475" y="2233955"/>
                  </a:lnTo>
                  <a:lnTo>
                    <a:pt x="2611653" y="2205291"/>
                  </a:lnTo>
                  <a:lnTo>
                    <a:pt x="2578900" y="2193226"/>
                  </a:lnTo>
                  <a:lnTo>
                    <a:pt x="2564180" y="2188705"/>
                  </a:lnTo>
                  <a:lnTo>
                    <a:pt x="2549448" y="2188705"/>
                  </a:lnTo>
                  <a:lnTo>
                    <a:pt x="2534729" y="2187194"/>
                  </a:lnTo>
                  <a:lnTo>
                    <a:pt x="2520010" y="2190204"/>
                  </a:lnTo>
                  <a:lnTo>
                    <a:pt x="2510244" y="2190204"/>
                  </a:lnTo>
                  <a:lnTo>
                    <a:pt x="2502116" y="2193226"/>
                  </a:lnTo>
                  <a:lnTo>
                    <a:pt x="2492210" y="2194737"/>
                  </a:lnTo>
                  <a:lnTo>
                    <a:pt x="2484094" y="2199259"/>
                  </a:lnTo>
                  <a:lnTo>
                    <a:pt x="2464422" y="2205291"/>
                  </a:lnTo>
                  <a:lnTo>
                    <a:pt x="2454643" y="2209812"/>
                  </a:lnTo>
                  <a:lnTo>
                    <a:pt x="2446388" y="2215845"/>
                  </a:lnTo>
                  <a:lnTo>
                    <a:pt x="2454643" y="2233955"/>
                  </a:lnTo>
                  <a:lnTo>
                    <a:pt x="2467724" y="2226411"/>
                  </a:lnTo>
                  <a:lnTo>
                    <a:pt x="2480792" y="2221890"/>
                  </a:lnTo>
                  <a:lnTo>
                    <a:pt x="2492210" y="2217356"/>
                  </a:lnTo>
                  <a:lnTo>
                    <a:pt x="2505278" y="2214334"/>
                  </a:lnTo>
                  <a:lnTo>
                    <a:pt x="2515197" y="2209812"/>
                  </a:lnTo>
                  <a:lnTo>
                    <a:pt x="2526614" y="2209812"/>
                  </a:lnTo>
                  <a:lnTo>
                    <a:pt x="2536380" y="2208301"/>
                  </a:lnTo>
                  <a:lnTo>
                    <a:pt x="2547797" y="2209812"/>
                  </a:lnTo>
                  <a:lnTo>
                    <a:pt x="2557716" y="2209812"/>
                  </a:lnTo>
                  <a:lnTo>
                    <a:pt x="2567482" y="2212835"/>
                  </a:lnTo>
                  <a:lnTo>
                    <a:pt x="2578900" y="2215845"/>
                  </a:lnTo>
                  <a:lnTo>
                    <a:pt x="2601747" y="2224913"/>
                  </a:lnTo>
                  <a:lnTo>
                    <a:pt x="2614955" y="2232444"/>
                  </a:lnTo>
                  <a:lnTo>
                    <a:pt x="2619768" y="2235466"/>
                  </a:lnTo>
                  <a:lnTo>
                    <a:pt x="2628023" y="2239988"/>
                  </a:lnTo>
                  <a:lnTo>
                    <a:pt x="2634488" y="2244509"/>
                  </a:lnTo>
                  <a:lnTo>
                    <a:pt x="2644267" y="2249043"/>
                  </a:lnTo>
                  <a:lnTo>
                    <a:pt x="2658986" y="2258085"/>
                  </a:lnTo>
                  <a:lnTo>
                    <a:pt x="2675356" y="2265629"/>
                  </a:lnTo>
                  <a:lnTo>
                    <a:pt x="2691739" y="2268639"/>
                  </a:lnTo>
                  <a:lnTo>
                    <a:pt x="2713063" y="2271661"/>
                  </a:lnTo>
                  <a:lnTo>
                    <a:pt x="2722829" y="2270150"/>
                  </a:lnTo>
                  <a:lnTo>
                    <a:pt x="2732608" y="2270150"/>
                  </a:lnTo>
                  <a:lnTo>
                    <a:pt x="2757093" y="2267140"/>
                  </a:lnTo>
                  <a:lnTo>
                    <a:pt x="2768650" y="2262606"/>
                  </a:lnTo>
                  <a:lnTo>
                    <a:pt x="2783382" y="2259596"/>
                  </a:lnTo>
                  <a:lnTo>
                    <a:pt x="2798102" y="2255075"/>
                  </a:lnTo>
                  <a:lnTo>
                    <a:pt x="2814332" y="2252053"/>
                  </a:lnTo>
                  <a:lnTo>
                    <a:pt x="2824251" y="2247531"/>
                  </a:lnTo>
                  <a:lnTo>
                    <a:pt x="2843784" y="2241499"/>
                  </a:lnTo>
                  <a:lnTo>
                    <a:pt x="2853690" y="2239988"/>
                  </a:lnTo>
                  <a:lnTo>
                    <a:pt x="2861805" y="2238476"/>
                  </a:lnTo>
                  <a:lnTo>
                    <a:pt x="2879839" y="2238476"/>
                  </a:lnTo>
                  <a:lnTo>
                    <a:pt x="2889605" y="2239988"/>
                  </a:lnTo>
                  <a:lnTo>
                    <a:pt x="2904325" y="2243010"/>
                  </a:lnTo>
                  <a:lnTo>
                    <a:pt x="2919057" y="2249043"/>
                  </a:lnTo>
                  <a:lnTo>
                    <a:pt x="2930474" y="2258085"/>
                  </a:lnTo>
                  <a:lnTo>
                    <a:pt x="2948495" y="2274671"/>
                  </a:lnTo>
                  <a:lnTo>
                    <a:pt x="2956623" y="2279192"/>
                  </a:lnTo>
                  <a:lnTo>
                    <a:pt x="2964878" y="2280704"/>
                  </a:lnTo>
                  <a:lnTo>
                    <a:pt x="2976295" y="2283726"/>
                  </a:lnTo>
                  <a:lnTo>
                    <a:pt x="2986062" y="2283726"/>
                  </a:lnTo>
                  <a:lnTo>
                    <a:pt x="2999143" y="2285225"/>
                  </a:lnTo>
                  <a:lnTo>
                    <a:pt x="3012211" y="2285225"/>
                  </a:lnTo>
                  <a:lnTo>
                    <a:pt x="3026930" y="2286749"/>
                  </a:lnTo>
                  <a:lnTo>
                    <a:pt x="3038487" y="2285225"/>
                  </a:lnTo>
                  <a:lnTo>
                    <a:pt x="3051568" y="2285225"/>
                  </a:lnTo>
                  <a:lnTo>
                    <a:pt x="3074403" y="2282215"/>
                  </a:lnTo>
                  <a:lnTo>
                    <a:pt x="3082518" y="2280704"/>
                  </a:lnTo>
                  <a:lnTo>
                    <a:pt x="3092437" y="2279192"/>
                  </a:lnTo>
                  <a:lnTo>
                    <a:pt x="3107156" y="2279192"/>
                  </a:lnTo>
                  <a:close/>
                </a:path>
                <a:path w="4554855" h="2729229">
                  <a:moveTo>
                    <a:pt x="3118574" y="2357640"/>
                  </a:moveTo>
                  <a:lnTo>
                    <a:pt x="3115272" y="2345563"/>
                  </a:lnTo>
                  <a:lnTo>
                    <a:pt x="3113621" y="2335009"/>
                  </a:lnTo>
                  <a:lnTo>
                    <a:pt x="3102203" y="2335009"/>
                  </a:lnTo>
                  <a:lnTo>
                    <a:pt x="3079356" y="2338032"/>
                  </a:lnTo>
                  <a:lnTo>
                    <a:pt x="3069450" y="2339530"/>
                  </a:lnTo>
                  <a:lnTo>
                    <a:pt x="3058033" y="2339530"/>
                  </a:lnTo>
                  <a:lnTo>
                    <a:pt x="3046615" y="2341041"/>
                  </a:lnTo>
                  <a:lnTo>
                    <a:pt x="3036836" y="2341041"/>
                  </a:lnTo>
                  <a:lnTo>
                    <a:pt x="3026930" y="2342553"/>
                  </a:lnTo>
                  <a:lnTo>
                    <a:pt x="3017164" y="2341041"/>
                  </a:lnTo>
                  <a:lnTo>
                    <a:pt x="3007398" y="2341041"/>
                  </a:lnTo>
                  <a:lnTo>
                    <a:pt x="2999143" y="2339530"/>
                  </a:lnTo>
                  <a:lnTo>
                    <a:pt x="2994317" y="2339530"/>
                  </a:lnTo>
                  <a:lnTo>
                    <a:pt x="2981248" y="2336520"/>
                  </a:lnTo>
                  <a:lnTo>
                    <a:pt x="2976295" y="2333498"/>
                  </a:lnTo>
                  <a:lnTo>
                    <a:pt x="2968180" y="2324455"/>
                  </a:lnTo>
                  <a:lnTo>
                    <a:pt x="2951797" y="2312390"/>
                  </a:lnTo>
                  <a:lnTo>
                    <a:pt x="2945193" y="2307869"/>
                  </a:lnTo>
                  <a:lnTo>
                    <a:pt x="2935427" y="2303335"/>
                  </a:lnTo>
                  <a:lnTo>
                    <a:pt x="2927172" y="2298814"/>
                  </a:lnTo>
                  <a:lnTo>
                    <a:pt x="2917406" y="2295804"/>
                  </a:lnTo>
                  <a:lnTo>
                    <a:pt x="2909278" y="2295804"/>
                  </a:lnTo>
                  <a:lnTo>
                    <a:pt x="2897860" y="2292781"/>
                  </a:lnTo>
                  <a:lnTo>
                    <a:pt x="2874886" y="2292781"/>
                  </a:lnTo>
                  <a:lnTo>
                    <a:pt x="2865107" y="2294293"/>
                  </a:lnTo>
                  <a:lnTo>
                    <a:pt x="2852039" y="2295804"/>
                  </a:lnTo>
                  <a:lnTo>
                    <a:pt x="2840621" y="2298814"/>
                  </a:lnTo>
                  <a:lnTo>
                    <a:pt x="2817634" y="2307869"/>
                  </a:lnTo>
                  <a:lnTo>
                    <a:pt x="2801264" y="2313902"/>
                  </a:lnTo>
                  <a:lnTo>
                    <a:pt x="2791498" y="2316911"/>
                  </a:lnTo>
                  <a:lnTo>
                    <a:pt x="2783382" y="2319934"/>
                  </a:lnTo>
                  <a:lnTo>
                    <a:pt x="2753931" y="2324455"/>
                  </a:lnTo>
                  <a:lnTo>
                    <a:pt x="2744025" y="2327465"/>
                  </a:lnTo>
                  <a:lnTo>
                    <a:pt x="2721178" y="2327465"/>
                  </a:lnTo>
                  <a:lnTo>
                    <a:pt x="2681960" y="2318423"/>
                  </a:lnTo>
                  <a:lnTo>
                    <a:pt x="2655824" y="2301837"/>
                  </a:lnTo>
                  <a:lnTo>
                    <a:pt x="2647569" y="2297303"/>
                  </a:lnTo>
                  <a:lnTo>
                    <a:pt x="2639441" y="2289772"/>
                  </a:lnTo>
                  <a:lnTo>
                    <a:pt x="2619768" y="2279192"/>
                  </a:lnTo>
                  <a:lnTo>
                    <a:pt x="2610002" y="2273160"/>
                  </a:lnTo>
                  <a:lnTo>
                    <a:pt x="2598572" y="2268639"/>
                  </a:lnTo>
                  <a:lnTo>
                    <a:pt x="2587015" y="2267140"/>
                  </a:lnTo>
                  <a:lnTo>
                    <a:pt x="2572435" y="2262606"/>
                  </a:lnTo>
                  <a:lnTo>
                    <a:pt x="2557716" y="2262606"/>
                  </a:lnTo>
                  <a:lnTo>
                    <a:pt x="2541333" y="2261108"/>
                  </a:lnTo>
                  <a:lnTo>
                    <a:pt x="2526614" y="2264118"/>
                  </a:lnTo>
                  <a:lnTo>
                    <a:pt x="2508593" y="2267140"/>
                  </a:lnTo>
                  <a:lnTo>
                    <a:pt x="2492210" y="2273160"/>
                  </a:lnTo>
                  <a:lnTo>
                    <a:pt x="2482443" y="2276183"/>
                  </a:lnTo>
                  <a:lnTo>
                    <a:pt x="2462771" y="2285225"/>
                  </a:lnTo>
                  <a:lnTo>
                    <a:pt x="2452992" y="2292781"/>
                  </a:lnTo>
                  <a:lnTo>
                    <a:pt x="2466073" y="2312390"/>
                  </a:lnTo>
                  <a:lnTo>
                    <a:pt x="2471026" y="2306358"/>
                  </a:lnTo>
                  <a:lnTo>
                    <a:pt x="2484094" y="2300325"/>
                  </a:lnTo>
                  <a:lnTo>
                    <a:pt x="2490559" y="2295804"/>
                  </a:lnTo>
                  <a:lnTo>
                    <a:pt x="2502116" y="2291270"/>
                  </a:lnTo>
                  <a:lnTo>
                    <a:pt x="2511895" y="2288260"/>
                  </a:lnTo>
                  <a:lnTo>
                    <a:pt x="2524963" y="2286749"/>
                  </a:lnTo>
                  <a:lnTo>
                    <a:pt x="2536380" y="2283726"/>
                  </a:lnTo>
                  <a:lnTo>
                    <a:pt x="2551099" y="2283726"/>
                  </a:lnTo>
                  <a:lnTo>
                    <a:pt x="2564180" y="2285225"/>
                  </a:lnTo>
                  <a:lnTo>
                    <a:pt x="2588666" y="2291270"/>
                  </a:lnTo>
                  <a:lnTo>
                    <a:pt x="2596921" y="2294293"/>
                  </a:lnTo>
                  <a:lnTo>
                    <a:pt x="2606700" y="2297303"/>
                  </a:lnTo>
                  <a:lnTo>
                    <a:pt x="2616466" y="2301837"/>
                  </a:lnTo>
                  <a:lnTo>
                    <a:pt x="2624721" y="2306358"/>
                  </a:lnTo>
                  <a:lnTo>
                    <a:pt x="2644267" y="2318423"/>
                  </a:lnTo>
                  <a:lnTo>
                    <a:pt x="2655824" y="2327465"/>
                  </a:lnTo>
                  <a:lnTo>
                    <a:pt x="2670543" y="2336520"/>
                  </a:lnTo>
                  <a:lnTo>
                    <a:pt x="2686786" y="2344064"/>
                  </a:lnTo>
                  <a:lnTo>
                    <a:pt x="2703157" y="2347074"/>
                  </a:lnTo>
                  <a:lnTo>
                    <a:pt x="2724480" y="2350097"/>
                  </a:lnTo>
                  <a:lnTo>
                    <a:pt x="2734259" y="2348585"/>
                  </a:lnTo>
                  <a:lnTo>
                    <a:pt x="2744025" y="2348585"/>
                  </a:lnTo>
                  <a:lnTo>
                    <a:pt x="2755582" y="2345563"/>
                  </a:lnTo>
                  <a:lnTo>
                    <a:pt x="2768650" y="2344064"/>
                  </a:lnTo>
                  <a:lnTo>
                    <a:pt x="2780080" y="2341041"/>
                  </a:lnTo>
                  <a:lnTo>
                    <a:pt x="2794800" y="2338032"/>
                  </a:lnTo>
                  <a:lnTo>
                    <a:pt x="2809519" y="2333498"/>
                  </a:lnTo>
                  <a:lnTo>
                    <a:pt x="2825902" y="2328976"/>
                  </a:lnTo>
                  <a:lnTo>
                    <a:pt x="2835668" y="2324455"/>
                  </a:lnTo>
                  <a:lnTo>
                    <a:pt x="2855341" y="2318423"/>
                  </a:lnTo>
                  <a:lnTo>
                    <a:pt x="2865107" y="2318423"/>
                  </a:lnTo>
                  <a:lnTo>
                    <a:pt x="2873235" y="2316911"/>
                  </a:lnTo>
                  <a:lnTo>
                    <a:pt x="2891256" y="2316911"/>
                  </a:lnTo>
                  <a:lnTo>
                    <a:pt x="2901023" y="2318423"/>
                  </a:lnTo>
                  <a:lnTo>
                    <a:pt x="2915755" y="2321433"/>
                  </a:lnTo>
                  <a:lnTo>
                    <a:pt x="2930474" y="2327465"/>
                  </a:lnTo>
                  <a:lnTo>
                    <a:pt x="2943542" y="2336520"/>
                  </a:lnTo>
                  <a:lnTo>
                    <a:pt x="2961576" y="2353119"/>
                  </a:lnTo>
                  <a:lnTo>
                    <a:pt x="2969691" y="2357640"/>
                  </a:lnTo>
                  <a:lnTo>
                    <a:pt x="2977946" y="2359152"/>
                  </a:lnTo>
                  <a:lnTo>
                    <a:pt x="2989364" y="2362174"/>
                  </a:lnTo>
                  <a:lnTo>
                    <a:pt x="2999143" y="2362174"/>
                  </a:lnTo>
                  <a:lnTo>
                    <a:pt x="3012211" y="2363673"/>
                  </a:lnTo>
                  <a:lnTo>
                    <a:pt x="3025419" y="2363673"/>
                  </a:lnTo>
                  <a:lnTo>
                    <a:pt x="3040011" y="2365184"/>
                  </a:lnTo>
                  <a:lnTo>
                    <a:pt x="3074403" y="2360663"/>
                  </a:lnTo>
                  <a:lnTo>
                    <a:pt x="3087484" y="2360663"/>
                  </a:lnTo>
                  <a:lnTo>
                    <a:pt x="3105505" y="2357640"/>
                  </a:lnTo>
                  <a:lnTo>
                    <a:pt x="3118574" y="2357640"/>
                  </a:lnTo>
                  <a:close/>
                </a:path>
                <a:path w="4554855" h="2729229">
                  <a:moveTo>
                    <a:pt x="3131655" y="254939"/>
                  </a:moveTo>
                  <a:lnTo>
                    <a:pt x="3129991" y="242874"/>
                  </a:lnTo>
                  <a:lnTo>
                    <a:pt x="3128340" y="232333"/>
                  </a:lnTo>
                  <a:lnTo>
                    <a:pt x="3126689" y="220268"/>
                  </a:lnTo>
                  <a:lnTo>
                    <a:pt x="3125038" y="209715"/>
                  </a:lnTo>
                  <a:lnTo>
                    <a:pt x="3121876" y="200698"/>
                  </a:lnTo>
                  <a:lnTo>
                    <a:pt x="3118574" y="191554"/>
                  </a:lnTo>
                  <a:lnTo>
                    <a:pt x="3115272" y="181013"/>
                  </a:lnTo>
                  <a:lnTo>
                    <a:pt x="3113621" y="173520"/>
                  </a:lnTo>
                  <a:lnTo>
                    <a:pt x="3108807" y="164503"/>
                  </a:lnTo>
                  <a:lnTo>
                    <a:pt x="3103854" y="153962"/>
                  </a:lnTo>
                  <a:lnTo>
                    <a:pt x="3098901" y="146342"/>
                  </a:lnTo>
                  <a:lnTo>
                    <a:pt x="3095739" y="141884"/>
                  </a:lnTo>
                  <a:lnTo>
                    <a:pt x="3087484" y="125247"/>
                  </a:lnTo>
                  <a:lnTo>
                    <a:pt x="3079356" y="114706"/>
                  </a:lnTo>
                  <a:lnTo>
                    <a:pt x="3069450" y="101117"/>
                  </a:lnTo>
                  <a:lnTo>
                    <a:pt x="3059684" y="90576"/>
                  </a:lnTo>
                  <a:lnTo>
                    <a:pt x="3030232" y="63385"/>
                  </a:lnTo>
                  <a:lnTo>
                    <a:pt x="3026930" y="61861"/>
                  </a:lnTo>
                  <a:lnTo>
                    <a:pt x="3018815" y="69481"/>
                  </a:lnTo>
                  <a:lnTo>
                    <a:pt x="3012211" y="81559"/>
                  </a:lnTo>
                  <a:lnTo>
                    <a:pt x="3015513" y="82956"/>
                  </a:lnTo>
                  <a:lnTo>
                    <a:pt x="3025419" y="90576"/>
                  </a:lnTo>
                  <a:lnTo>
                    <a:pt x="3031883" y="96545"/>
                  </a:lnTo>
                  <a:lnTo>
                    <a:pt x="3040011" y="107086"/>
                  </a:lnTo>
                  <a:lnTo>
                    <a:pt x="3048266" y="114706"/>
                  </a:lnTo>
                  <a:lnTo>
                    <a:pt x="3058033" y="125247"/>
                  </a:lnTo>
                  <a:lnTo>
                    <a:pt x="3066288" y="137312"/>
                  </a:lnTo>
                  <a:lnTo>
                    <a:pt x="3074403" y="150914"/>
                  </a:lnTo>
                  <a:lnTo>
                    <a:pt x="3081007" y="164503"/>
                  </a:lnTo>
                  <a:lnTo>
                    <a:pt x="3089135" y="181013"/>
                  </a:lnTo>
                  <a:lnTo>
                    <a:pt x="3090786" y="188633"/>
                  </a:lnTo>
                  <a:lnTo>
                    <a:pt x="3094088" y="194602"/>
                  </a:lnTo>
                  <a:lnTo>
                    <a:pt x="3097250" y="205143"/>
                  </a:lnTo>
                  <a:lnTo>
                    <a:pt x="3100552" y="215696"/>
                  </a:lnTo>
                  <a:lnTo>
                    <a:pt x="3102203" y="223316"/>
                  </a:lnTo>
                  <a:lnTo>
                    <a:pt x="3107156" y="254939"/>
                  </a:lnTo>
                  <a:lnTo>
                    <a:pt x="3105505" y="262559"/>
                  </a:lnTo>
                  <a:lnTo>
                    <a:pt x="3105505" y="271576"/>
                  </a:lnTo>
                  <a:lnTo>
                    <a:pt x="3103854" y="279082"/>
                  </a:lnTo>
                  <a:lnTo>
                    <a:pt x="3103854" y="289623"/>
                  </a:lnTo>
                  <a:lnTo>
                    <a:pt x="3100552" y="297243"/>
                  </a:lnTo>
                  <a:lnTo>
                    <a:pt x="3098901" y="306260"/>
                  </a:lnTo>
                  <a:lnTo>
                    <a:pt x="3097250" y="313753"/>
                  </a:lnTo>
                  <a:lnTo>
                    <a:pt x="3095739" y="322897"/>
                  </a:lnTo>
                  <a:lnTo>
                    <a:pt x="3089135" y="337883"/>
                  </a:lnTo>
                  <a:lnTo>
                    <a:pt x="3082518" y="353009"/>
                  </a:lnTo>
                  <a:lnTo>
                    <a:pt x="3074403" y="366598"/>
                  </a:lnTo>
                  <a:lnTo>
                    <a:pt x="3066288" y="381711"/>
                  </a:lnTo>
                  <a:lnTo>
                    <a:pt x="3054731" y="393776"/>
                  </a:lnTo>
                  <a:lnTo>
                    <a:pt x="3043313" y="405841"/>
                  </a:lnTo>
                  <a:lnTo>
                    <a:pt x="3030232" y="416394"/>
                  </a:lnTo>
                  <a:lnTo>
                    <a:pt x="3018815" y="428459"/>
                  </a:lnTo>
                  <a:lnTo>
                    <a:pt x="2989364" y="446493"/>
                  </a:lnTo>
                  <a:lnTo>
                    <a:pt x="2974644" y="454113"/>
                  </a:lnTo>
                  <a:lnTo>
                    <a:pt x="2959925" y="463130"/>
                  </a:lnTo>
                  <a:lnTo>
                    <a:pt x="2941891" y="467702"/>
                  </a:lnTo>
                  <a:lnTo>
                    <a:pt x="2925661" y="473671"/>
                  </a:lnTo>
                  <a:lnTo>
                    <a:pt x="2907627" y="478256"/>
                  </a:lnTo>
                  <a:lnTo>
                    <a:pt x="2891256" y="482701"/>
                  </a:lnTo>
                  <a:lnTo>
                    <a:pt x="2881490" y="482701"/>
                  </a:lnTo>
                  <a:lnTo>
                    <a:pt x="2873235" y="484225"/>
                  </a:lnTo>
                  <a:lnTo>
                    <a:pt x="2863456" y="485749"/>
                  </a:lnTo>
                  <a:lnTo>
                    <a:pt x="2855341" y="487273"/>
                  </a:lnTo>
                  <a:lnTo>
                    <a:pt x="2837319" y="487273"/>
                  </a:lnTo>
                  <a:lnTo>
                    <a:pt x="2820949" y="488797"/>
                  </a:lnTo>
                  <a:lnTo>
                    <a:pt x="2791498" y="484225"/>
                  </a:lnTo>
                  <a:lnTo>
                    <a:pt x="2783382" y="484225"/>
                  </a:lnTo>
                  <a:lnTo>
                    <a:pt x="2748978" y="478256"/>
                  </a:lnTo>
                  <a:lnTo>
                    <a:pt x="2730957" y="470623"/>
                  </a:lnTo>
                  <a:lnTo>
                    <a:pt x="2714574" y="464654"/>
                  </a:lnTo>
                  <a:lnTo>
                    <a:pt x="2698343" y="457034"/>
                  </a:lnTo>
                  <a:lnTo>
                    <a:pt x="2683611" y="449541"/>
                  </a:lnTo>
                  <a:lnTo>
                    <a:pt x="2670543" y="440524"/>
                  </a:lnTo>
                  <a:lnTo>
                    <a:pt x="2658986" y="432904"/>
                  </a:lnTo>
                  <a:lnTo>
                    <a:pt x="2649220" y="423887"/>
                  </a:lnTo>
                  <a:lnTo>
                    <a:pt x="2639441" y="416394"/>
                  </a:lnTo>
                  <a:lnTo>
                    <a:pt x="2629535" y="405841"/>
                  </a:lnTo>
                  <a:lnTo>
                    <a:pt x="2596921" y="365074"/>
                  </a:lnTo>
                  <a:lnTo>
                    <a:pt x="2585504" y="343992"/>
                  </a:lnTo>
                  <a:lnTo>
                    <a:pt x="2580551" y="333438"/>
                  </a:lnTo>
                  <a:lnTo>
                    <a:pt x="2575598" y="321373"/>
                  </a:lnTo>
                  <a:lnTo>
                    <a:pt x="2573947" y="310832"/>
                  </a:lnTo>
                  <a:lnTo>
                    <a:pt x="2570784" y="298767"/>
                  </a:lnTo>
                  <a:lnTo>
                    <a:pt x="2570784" y="288099"/>
                  </a:lnTo>
                  <a:lnTo>
                    <a:pt x="2567482" y="270052"/>
                  </a:lnTo>
                  <a:lnTo>
                    <a:pt x="2567482" y="253415"/>
                  </a:lnTo>
                  <a:lnTo>
                    <a:pt x="2565831" y="236905"/>
                  </a:lnTo>
                  <a:lnTo>
                    <a:pt x="2569133" y="223316"/>
                  </a:lnTo>
                  <a:lnTo>
                    <a:pt x="2569133" y="208191"/>
                  </a:lnTo>
                  <a:lnTo>
                    <a:pt x="2572435" y="193078"/>
                  </a:lnTo>
                  <a:lnTo>
                    <a:pt x="2577249" y="179489"/>
                  </a:lnTo>
                  <a:lnTo>
                    <a:pt x="2582202" y="167424"/>
                  </a:lnTo>
                  <a:lnTo>
                    <a:pt x="2587015" y="152438"/>
                  </a:lnTo>
                  <a:lnTo>
                    <a:pt x="2591968" y="141884"/>
                  </a:lnTo>
                  <a:lnTo>
                    <a:pt x="2598572" y="129819"/>
                  </a:lnTo>
                  <a:lnTo>
                    <a:pt x="2608351" y="119151"/>
                  </a:lnTo>
                  <a:lnTo>
                    <a:pt x="2614955" y="110134"/>
                  </a:lnTo>
                  <a:lnTo>
                    <a:pt x="2624721" y="101117"/>
                  </a:lnTo>
                  <a:lnTo>
                    <a:pt x="2634488" y="90576"/>
                  </a:lnTo>
                  <a:lnTo>
                    <a:pt x="2645918" y="82956"/>
                  </a:lnTo>
                  <a:lnTo>
                    <a:pt x="2655824" y="75450"/>
                  </a:lnTo>
                  <a:lnTo>
                    <a:pt x="2667241" y="67957"/>
                  </a:lnTo>
                  <a:lnTo>
                    <a:pt x="2678658" y="60337"/>
                  </a:lnTo>
                  <a:lnTo>
                    <a:pt x="2704808" y="48272"/>
                  </a:lnTo>
                  <a:lnTo>
                    <a:pt x="2719527" y="42303"/>
                  </a:lnTo>
                  <a:lnTo>
                    <a:pt x="2734259" y="39255"/>
                  </a:lnTo>
                  <a:lnTo>
                    <a:pt x="2748978" y="34683"/>
                  </a:lnTo>
                  <a:lnTo>
                    <a:pt x="2763697" y="31762"/>
                  </a:lnTo>
                  <a:lnTo>
                    <a:pt x="2778429" y="27190"/>
                  </a:lnTo>
                  <a:lnTo>
                    <a:pt x="2793149" y="25666"/>
                  </a:lnTo>
                  <a:lnTo>
                    <a:pt x="2860154" y="25666"/>
                  </a:lnTo>
                  <a:lnTo>
                    <a:pt x="2870073" y="27190"/>
                  </a:lnTo>
                  <a:lnTo>
                    <a:pt x="2879839" y="27190"/>
                  </a:lnTo>
                  <a:lnTo>
                    <a:pt x="2879953" y="25666"/>
                  </a:lnTo>
                  <a:lnTo>
                    <a:pt x="2881490" y="4572"/>
                  </a:lnTo>
                  <a:lnTo>
                    <a:pt x="2871584" y="3048"/>
                  </a:lnTo>
                  <a:lnTo>
                    <a:pt x="2861805" y="0"/>
                  </a:lnTo>
                  <a:lnTo>
                    <a:pt x="2824251" y="0"/>
                  </a:lnTo>
                  <a:lnTo>
                    <a:pt x="2807868" y="3048"/>
                  </a:lnTo>
                  <a:lnTo>
                    <a:pt x="2798102" y="3048"/>
                  </a:lnTo>
                  <a:lnTo>
                    <a:pt x="2788196" y="4572"/>
                  </a:lnTo>
                  <a:lnTo>
                    <a:pt x="2780080" y="6096"/>
                  </a:lnTo>
                  <a:lnTo>
                    <a:pt x="2771813" y="6096"/>
                  </a:lnTo>
                  <a:lnTo>
                    <a:pt x="2755582" y="10553"/>
                  </a:lnTo>
                  <a:lnTo>
                    <a:pt x="2740863" y="13601"/>
                  </a:lnTo>
                  <a:lnTo>
                    <a:pt x="2724480" y="18173"/>
                  </a:lnTo>
                  <a:lnTo>
                    <a:pt x="2708110" y="21221"/>
                  </a:lnTo>
                  <a:lnTo>
                    <a:pt x="2693390" y="27190"/>
                  </a:lnTo>
                  <a:lnTo>
                    <a:pt x="2680309" y="34683"/>
                  </a:lnTo>
                  <a:lnTo>
                    <a:pt x="2665590" y="40779"/>
                  </a:lnTo>
                  <a:lnTo>
                    <a:pt x="2652522" y="48272"/>
                  </a:lnTo>
                  <a:lnTo>
                    <a:pt x="2639441" y="58813"/>
                  </a:lnTo>
                  <a:lnTo>
                    <a:pt x="2629535" y="67957"/>
                  </a:lnTo>
                  <a:lnTo>
                    <a:pt x="2616466" y="75450"/>
                  </a:lnTo>
                  <a:lnTo>
                    <a:pt x="2606700" y="84480"/>
                  </a:lnTo>
                  <a:lnTo>
                    <a:pt x="2596921" y="96545"/>
                  </a:lnTo>
                  <a:lnTo>
                    <a:pt x="2587015" y="108610"/>
                  </a:lnTo>
                  <a:lnTo>
                    <a:pt x="2577249" y="117754"/>
                  </a:lnTo>
                  <a:lnTo>
                    <a:pt x="2570784" y="131216"/>
                  </a:lnTo>
                  <a:lnTo>
                    <a:pt x="2564180" y="144818"/>
                  </a:lnTo>
                  <a:lnTo>
                    <a:pt x="2559227" y="159931"/>
                  </a:lnTo>
                  <a:lnTo>
                    <a:pt x="2552750" y="173520"/>
                  </a:lnTo>
                  <a:lnTo>
                    <a:pt x="2549448" y="188633"/>
                  </a:lnTo>
                  <a:lnTo>
                    <a:pt x="2544635" y="202222"/>
                  </a:lnTo>
                  <a:lnTo>
                    <a:pt x="2544635" y="220268"/>
                  </a:lnTo>
                  <a:lnTo>
                    <a:pt x="2542984" y="227761"/>
                  </a:lnTo>
                  <a:lnTo>
                    <a:pt x="2541333" y="236905"/>
                  </a:lnTo>
                  <a:lnTo>
                    <a:pt x="2541333" y="244398"/>
                  </a:lnTo>
                  <a:lnTo>
                    <a:pt x="2542984" y="253415"/>
                  </a:lnTo>
                  <a:lnTo>
                    <a:pt x="2542984" y="271576"/>
                  </a:lnTo>
                  <a:lnTo>
                    <a:pt x="2544635" y="279082"/>
                  </a:lnTo>
                  <a:lnTo>
                    <a:pt x="2546146" y="291147"/>
                  </a:lnTo>
                  <a:lnTo>
                    <a:pt x="2546146" y="303212"/>
                  </a:lnTo>
                  <a:lnTo>
                    <a:pt x="2549448" y="313753"/>
                  </a:lnTo>
                  <a:lnTo>
                    <a:pt x="2562529" y="353009"/>
                  </a:lnTo>
                  <a:lnTo>
                    <a:pt x="2583853" y="389204"/>
                  </a:lnTo>
                  <a:lnTo>
                    <a:pt x="2590317" y="399745"/>
                  </a:lnTo>
                  <a:lnTo>
                    <a:pt x="2600223" y="410286"/>
                  </a:lnTo>
                  <a:lnTo>
                    <a:pt x="2610002" y="420839"/>
                  </a:lnTo>
                  <a:lnTo>
                    <a:pt x="2621419" y="431507"/>
                  </a:lnTo>
                  <a:lnTo>
                    <a:pt x="2654173" y="460082"/>
                  </a:lnTo>
                  <a:lnTo>
                    <a:pt x="2693390" y="482701"/>
                  </a:lnTo>
                  <a:lnTo>
                    <a:pt x="2721178" y="493242"/>
                  </a:lnTo>
                  <a:lnTo>
                    <a:pt x="2730957" y="496290"/>
                  </a:lnTo>
                  <a:lnTo>
                    <a:pt x="2740863" y="500862"/>
                  </a:lnTo>
                  <a:lnTo>
                    <a:pt x="2760395" y="503910"/>
                  </a:lnTo>
                  <a:lnTo>
                    <a:pt x="2770301" y="505307"/>
                  </a:lnTo>
                  <a:lnTo>
                    <a:pt x="2780080" y="508355"/>
                  </a:lnTo>
                  <a:lnTo>
                    <a:pt x="2789847" y="508355"/>
                  </a:lnTo>
                  <a:lnTo>
                    <a:pt x="2809519" y="511403"/>
                  </a:lnTo>
                  <a:lnTo>
                    <a:pt x="2820949" y="512927"/>
                  </a:lnTo>
                  <a:lnTo>
                    <a:pt x="2829064" y="511403"/>
                  </a:lnTo>
                  <a:lnTo>
                    <a:pt x="2858503" y="511403"/>
                  </a:lnTo>
                  <a:lnTo>
                    <a:pt x="2897860" y="505307"/>
                  </a:lnTo>
                  <a:lnTo>
                    <a:pt x="2905976" y="502386"/>
                  </a:lnTo>
                  <a:lnTo>
                    <a:pt x="2915755" y="500862"/>
                  </a:lnTo>
                  <a:lnTo>
                    <a:pt x="2925661" y="497814"/>
                  </a:lnTo>
                  <a:lnTo>
                    <a:pt x="2935427" y="496290"/>
                  </a:lnTo>
                  <a:lnTo>
                    <a:pt x="2943542" y="491845"/>
                  </a:lnTo>
                  <a:lnTo>
                    <a:pt x="2953448" y="490321"/>
                  </a:lnTo>
                  <a:lnTo>
                    <a:pt x="2956712" y="488797"/>
                  </a:lnTo>
                  <a:lnTo>
                    <a:pt x="2963227" y="485749"/>
                  </a:lnTo>
                  <a:lnTo>
                    <a:pt x="2972993" y="484225"/>
                  </a:lnTo>
                  <a:lnTo>
                    <a:pt x="2979597" y="479780"/>
                  </a:lnTo>
                  <a:lnTo>
                    <a:pt x="2989364" y="475195"/>
                  </a:lnTo>
                  <a:lnTo>
                    <a:pt x="2995968" y="470623"/>
                  </a:lnTo>
                  <a:lnTo>
                    <a:pt x="3005747" y="466178"/>
                  </a:lnTo>
                  <a:lnTo>
                    <a:pt x="3012211" y="460082"/>
                  </a:lnTo>
                  <a:lnTo>
                    <a:pt x="3020466" y="455637"/>
                  </a:lnTo>
                  <a:lnTo>
                    <a:pt x="3028581" y="449541"/>
                  </a:lnTo>
                  <a:lnTo>
                    <a:pt x="3036836" y="444969"/>
                  </a:lnTo>
                  <a:lnTo>
                    <a:pt x="3062986" y="420839"/>
                  </a:lnTo>
                  <a:lnTo>
                    <a:pt x="3074403" y="407365"/>
                  </a:lnTo>
                  <a:lnTo>
                    <a:pt x="3087484" y="393776"/>
                  </a:lnTo>
                  <a:lnTo>
                    <a:pt x="3090786" y="384632"/>
                  </a:lnTo>
                  <a:lnTo>
                    <a:pt x="3095739" y="377139"/>
                  </a:lnTo>
                  <a:lnTo>
                    <a:pt x="3100552" y="369646"/>
                  </a:lnTo>
                  <a:lnTo>
                    <a:pt x="3105505" y="362026"/>
                  </a:lnTo>
                  <a:lnTo>
                    <a:pt x="3108807" y="353009"/>
                  </a:lnTo>
                  <a:lnTo>
                    <a:pt x="3113621" y="345516"/>
                  </a:lnTo>
                  <a:lnTo>
                    <a:pt x="3116923" y="334962"/>
                  </a:lnTo>
                  <a:lnTo>
                    <a:pt x="3120225" y="328866"/>
                  </a:lnTo>
                  <a:lnTo>
                    <a:pt x="3123527" y="310832"/>
                  </a:lnTo>
                  <a:lnTo>
                    <a:pt x="3125038" y="300164"/>
                  </a:lnTo>
                  <a:lnTo>
                    <a:pt x="3128340" y="292671"/>
                  </a:lnTo>
                  <a:lnTo>
                    <a:pt x="3128340" y="282130"/>
                  </a:lnTo>
                  <a:lnTo>
                    <a:pt x="3129991" y="271576"/>
                  </a:lnTo>
                  <a:lnTo>
                    <a:pt x="3129991" y="263956"/>
                  </a:lnTo>
                  <a:lnTo>
                    <a:pt x="3131655" y="254939"/>
                  </a:lnTo>
                  <a:close/>
                </a:path>
                <a:path w="4554855" h="2729229">
                  <a:moveTo>
                    <a:pt x="3545421" y="2022779"/>
                  </a:moveTo>
                  <a:lnTo>
                    <a:pt x="3501250" y="1991106"/>
                  </a:lnTo>
                  <a:lnTo>
                    <a:pt x="3491484" y="1988083"/>
                  </a:lnTo>
                  <a:lnTo>
                    <a:pt x="3481565" y="1988083"/>
                  </a:lnTo>
                  <a:lnTo>
                    <a:pt x="3468497" y="1985073"/>
                  </a:lnTo>
                  <a:lnTo>
                    <a:pt x="3442360" y="1985073"/>
                  </a:lnTo>
                  <a:lnTo>
                    <a:pt x="3429279" y="1989594"/>
                  </a:lnTo>
                  <a:lnTo>
                    <a:pt x="3414560" y="1991106"/>
                  </a:lnTo>
                  <a:lnTo>
                    <a:pt x="3404793" y="1994115"/>
                  </a:lnTo>
                  <a:lnTo>
                    <a:pt x="3394875" y="1995627"/>
                  </a:lnTo>
                  <a:lnTo>
                    <a:pt x="3370389" y="2004682"/>
                  </a:lnTo>
                  <a:lnTo>
                    <a:pt x="3358972" y="2010714"/>
                  </a:lnTo>
                  <a:lnTo>
                    <a:pt x="3342589" y="2015236"/>
                  </a:lnTo>
                  <a:lnTo>
                    <a:pt x="3326219" y="2021281"/>
                  </a:lnTo>
                  <a:lnTo>
                    <a:pt x="3316452" y="2021281"/>
                  </a:lnTo>
                  <a:lnTo>
                    <a:pt x="3306673" y="2022779"/>
                  </a:lnTo>
                  <a:lnTo>
                    <a:pt x="3293605" y="2021281"/>
                  </a:lnTo>
                  <a:lnTo>
                    <a:pt x="3278886" y="2021281"/>
                  </a:lnTo>
                  <a:lnTo>
                    <a:pt x="3270631" y="2018258"/>
                  </a:lnTo>
                  <a:lnTo>
                    <a:pt x="3254248" y="2015236"/>
                  </a:lnTo>
                  <a:lnTo>
                    <a:pt x="3249434" y="2013724"/>
                  </a:lnTo>
                  <a:lnTo>
                    <a:pt x="3239528" y="2007692"/>
                  </a:lnTo>
                  <a:lnTo>
                    <a:pt x="3231413" y="2003171"/>
                  </a:lnTo>
                  <a:lnTo>
                    <a:pt x="3221634" y="1997138"/>
                  </a:lnTo>
                  <a:lnTo>
                    <a:pt x="3213379" y="1992617"/>
                  </a:lnTo>
                  <a:lnTo>
                    <a:pt x="3203613" y="1988083"/>
                  </a:lnTo>
                  <a:lnTo>
                    <a:pt x="3195497" y="1988083"/>
                  </a:lnTo>
                  <a:lnTo>
                    <a:pt x="3182289" y="1986584"/>
                  </a:lnTo>
                  <a:lnTo>
                    <a:pt x="3167557" y="1989594"/>
                  </a:lnTo>
                  <a:lnTo>
                    <a:pt x="3157791" y="1991106"/>
                  </a:lnTo>
                  <a:lnTo>
                    <a:pt x="3149676" y="1994115"/>
                  </a:lnTo>
                  <a:lnTo>
                    <a:pt x="3139770" y="1997138"/>
                  </a:lnTo>
                  <a:lnTo>
                    <a:pt x="3129991" y="2001659"/>
                  </a:lnTo>
                  <a:lnTo>
                    <a:pt x="3138259" y="2024291"/>
                  </a:lnTo>
                  <a:lnTo>
                    <a:pt x="3146374" y="2019769"/>
                  </a:lnTo>
                  <a:lnTo>
                    <a:pt x="3154489" y="2018258"/>
                  </a:lnTo>
                  <a:lnTo>
                    <a:pt x="3161093" y="2015236"/>
                  </a:lnTo>
                  <a:lnTo>
                    <a:pt x="3169208" y="2013724"/>
                  </a:lnTo>
                  <a:lnTo>
                    <a:pt x="3180778" y="2012213"/>
                  </a:lnTo>
                  <a:lnTo>
                    <a:pt x="3192195" y="2012213"/>
                  </a:lnTo>
                  <a:lnTo>
                    <a:pt x="3203613" y="2015236"/>
                  </a:lnTo>
                  <a:lnTo>
                    <a:pt x="3216681" y="2022779"/>
                  </a:lnTo>
                  <a:lnTo>
                    <a:pt x="3226460" y="2027313"/>
                  </a:lnTo>
                  <a:lnTo>
                    <a:pt x="3239528" y="2034844"/>
                  </a:lnTo>
                  <a:lnTo>
                    <a:pt x="3264154" y="2042388"/>
                  </a:lnTo>
                  <a:lnTo>
                    <a:pt x="3277235" y="2045411"/>
                  </a:lnTo>
                  <a:lnTo>
                    <a:pt x="3291954" y="2045411"/>
                  </a:lnTo>
                  <a:lnTo>
                    <a:pt x="3308324" y="2046909"/>
                  </a:lnTo>
                  <a:lnTo>
                    <a:pt x="3318103" y="2045411"/>
                  </a:lnTo>
                  <a:lnTo>
                    <a:pt x="3332823" y="2043899"/>
                  </a:lnTo>
                  <a:lnTo>
                    <a:pt x="3340938" y="2040877"/>
                  </a:lnTo>
                  <a:lnTo>
                    <a:pt x="3350844" y="2037867"/>
                  </a:lnTo>
                  <a:lnTo>
                    <a:pt x="3362274" y="2034844"/>
                  </a:lnTo>
                  <a:lnTo>
                    <a:pt x="3370389" y="2031834"/>
                  </a:lnTo>
                  <a:lnTo>
                    <a:pt x="3380155" y="2025802"/>
                  </a:lnTo>
                  <a:lnTo>
                    <a:pt x="3394875" y="2021281"/>
                  </a:lnTo>
                  <a:lnTo>
                    <a:pt x="3401491" y="2018258"/>
                  </a:lnTo>
                  <a:lnTo>
                    <a:pt x="3411258" y="2016734"/>
                  </a:lnTo>
                  <a:lnTo>
                    <a:pt x="3421164" y="2013724"/>
                  </a:lnTo>
                  <a:lnTo>
                    <a:pt x="3432581" y="2013724"/>
                  </a:lnTo>
                  <a:lnTo>
                    <a:pt x="3442360" y="2010714"/>
                  </a:lnTo>
                  <a:lnTo>
                    <a:pt x="3453777" y="2009203"/>
                  </a:lnTo>
                  <a:lnTo>
                    <a:pt x="3463683" y="2009203"/>
                  </a:lnTo>
                  <a:lnTo>
                    <a:pt x="3502901" y="2018258"/>
                  </a:lnTo>
                  <a:lnTo>
                    <a:pt x="3524085" y="2034844"/>
                  </a:lnTo>
                  <a:lnTo>
                    <a:pt x="3545421" y="2022779"/>
                  </a:lnTo>
                  <a:close/>
                </a:path>
                <a:path w="4554855" h="2729229">
                  <a:moveTo>
                    <a:pt x="3563442" y="2104237"/>
                  </a:moveTo>
                  <a:lnTo>
                    <a:pt x="3525736" y="2075573"/>
                  </a:lnTo>
                  <a:lnTo>
                    <a:pt x="3484867" y="2066518"/>
                  </a:lnTo>
                  <a:lnTo>
                    <a:pt x="3458730" y="2066518"/>
                  </a:lnTo>
                  <a:lnTo>
                    <a:pt x="3445662" y="2071039"/>
                  </a:lnTo>
                  <a:lnTo>
                    <a:pt x="3432581" y="2072551"/>
                  </a:lnTo>
                  <a:lnTo>
                    <a:pt x="3422675" y="2075573"/>
                  </a:lnTo>
                  <a:lnTo>
                    <a:pt x="3412909" y="2077072"/>
                  </a:lnTo>
                  <a:lnTo>
                    <a:pt x="3388410" y="2086140"/>
                  </a:lnTo>
                  <a:lnTo>
                    <a:pt x="3378644" y="2092172"/>
                  </a:lnTo>
                  <a:lnTo>
                    <a:pt x="3367087" y="2093683"/>
                  </a:lnTo>
                  <a:lnTo>
                    <a:pt x="3358972" y="2096693"/>
                  </a:lnTo>
                  <a:lnTo>
                    <a:pt x="3350844" y="2098205"/>
                  </a:lnTo>
                  <a:lnTo>
                    <a:pt x="3342589" y="2101215"/>
                  </a:lnTo>
                  <a:lnTo>
                    <a:pt x="3332823" y="2101215"/>
                  </a:lnTo>
                  <a:lnTo>
                    <a:pt x="3322917" y="2102726"/>
                  </a:lnTo>
                  <a:lnTo>
                    <a:pt x="3298418" y="2102726"/>
                  </a:lnTo>
                  <a:lnTo>
                    <a:pt x="3287001" y="2099716"/>
                  </a:lnTo>
                  <a:lnTo>
                    <a:pt x="3278886" y="2098205"/>
                  </a:lnTo>
                  <a:lnTo>
                    <a:pt x="3272282" y="2096693"/>
                  </a:lnTo>
                  <a:lnTo>
                    <a:pt x="3267329" y="2095182"/>
                  </a:lnTo>
                  <a:lnTo>
                    <a:pt x="3257550" y="2089150"/>
                  </a:lnTo>
                  <a:lnTo>
                    <a:pt x="3249434" y="2084628"/>
                  </a:lnTo>
                  <a:lnTo>
                    <a:pt x="3239528" y="2078583"/>
                  </a:lnTo>
                  <a:lnTo>
                    <a:pt x="3231413" y="2074062"/>
                  </a:lnTo>
                  <a:lnTo>
                    <a:pt x="3221634" y="2069541"/>
                  </a:lnTo>
                  <a:lnTo>
                    <a:pt x="3211728" y="2069541"/>
                  </a:lnTo>
                  <a:lnTo>
                    <a:pt x="3198660" y="2068029"/>
                  </a:lnTo>
                  <a:lnTo>
                    <a:pt x="3183940" y="2071039"/>
                  </a:lnTo>
                  <a:lnTo>
                    <a:pt x="3174161" y="2072551"/>
                  </a:lnTo>
                  <a:lnTo>
                    <a:pt x="3166046" y="2075573"/>
                  </a:lnTo>
                  <a:lnTo>
                    <a:pt x="3156140" y="2078583"/>
                  </a:lnTo>
                  <a:lnTo>
                    <a:pt x="3146374" y="2083104"/>
                  </a:lnTo>
                  <a:lnTo>
                    <a:pt x="3156140" y="2105749"/>
                  </a:lnTo>
                  <a:lnTo>
                    <a:pt x="3164395" y="2101215"/>
                  </a:lnTo>
                  <a:lnTo>
                    <a:pt x="3172510" y="2099716"/>
                  </a:lnTo>
                  <a:lnTo>
                    <a:pt x="3179127" y="2096693"/>
                  </a:lnTo>
                  <a:lnTo>
                    <a:pt x="3187242" y="2095182"/>
                  </a:lnTo>
                  <a:lnTo>
                    <a:pt x="3197009" y="2093683"/>
                  </a:lnTo>
                  <a:lnTo>
                    <a:pt x="3208566" y="2093683"/>
                  </a:lnTo>
                  <a:lnTo>
                    <a:pt x="3221634" y="2096693"/>
                  </a:lnTo>
                  <a:lnTo>
                    <a:pt x="3255899" y="2116302"/>
                  </a:lnTo>
                  <a:lnTo>
                    <a:pt x="3262503" y="2117814"/>
                  </a:lnTo>
                  <a:lnTo>
                    <a:pt x="3272282" y="2120823"/>
                  </a:lnTo>
                  <a:lnTo>
                    <a:pt x="3282048" y="2122335"/>
                  </a:lnTo>
                  <a:lnTo>
                    <a:pt x="3295116" y="2125345"/>
                  </a:lnTo>
                  <a:lnTo>
                    <a:pt x="3309848" y="2125345"/>
                  </a:lnTo>
                  <a:lnTo>
                    <a:pt x="3324568" y="2126856"/>
                  </a:lnTo>
                  <a:lnTo>
                    <a:pt x="3349193" y="2123846"/>
                  </a:lnTo>
                  <a:lnTo>
                    <a:pt x="3357321" y="2120823"/>
                  </a:lnTo>
                  <a:lnTo>
                    <a:pt x="3367087" y="2119312"/>
                  </a:lnTo>
                  <a:lnTo>
                    <a:pt x="3378644" y="2116302"/>
                  </a:lnTo>
                  <a:lnTo>
                    <a:pt x="3386759" y="2113280"/>
                  </a:lnTo>
                  <a:lnTo>
                    <a:pt x="3398189" y="2107247"/>
                  </a:lnTo>
                  <a:lnTo>
                    <a:pt x="3412909" y="2102726"/>
                  </a:lnTo>
                  <a:lnTo>
                    <a:pt x="3419513" y="2099716"/>
                  </a:lnTo>
                  <a:lnTo>
                    <a:pt x="3429279" y="2098205"/>
                  </a:lnTo>
                  <a:lnTo>
                    <a:pt x="3439045" y="2095182"/>
                  </a:lnTo>
                  <a:lnTo>
                    <a:pt x="3450475" y="2093683"/>
                  </a:lnTo>
                  <a:lnTo>
                    <a:pt x="3460381" y="2090661"/>
                  </a:lnTo>
                  <a:lnTo>
                    <a:pt x="3481565" y="2090661"/>
                  </a:lnTo>
                  <a:lnTo>
                    <a:pt x="3519271" y="2099716"/>
                  </a:lnTo>
                  <a:lnTo>
                    <a:pt x="3533991" y="2110270"/>
                  </a:lnTo>
                  <a:lnTo>
                    <a:pt x="3538817" y="2113280"/>
                  </a:lnTo>
                  <a:lnTo>
                    <a:pt x="3540468" y="2116302"/>
                  </a:lnTo>
                  <a:lnTo>
                    <a:pt x="3563442" y="2104237"/>
                  </a:lnTo>
                  <a:close/>
                </a:path>
                <a:path w="4554855" h="2729229">
                  <a:moveTo>
                    <a:pt x="3718801" y="1580819"/>
                  </a:moveTo>
                  <a:lnTo>
                    <a:pt x="3717150" y="1556689"/>
                  </a:lnTo>
                  <a:lnTo>
                    <a:pt x="3697465" y="1556689"/>
                  </a:lnTo>
                  <a:lnTo>
                    <a:pt x="3684397" y="1558213"/>
                  </a:lnTo>
                  <a:lnTo>
                    <a:pt x="3674630" y="1558213"/>
                  </a:lnTo>
                  <a:lnTo>
                    <a:pt x="3648341" y="1562785"/>
                  </a:lnTo>
                  <a:lnTo>
                    <a:pt x="3635273" y="1562785"/>
                  </a:lnTo>
                  <a:lnTo>
                    <a:pt x="3623856" y="1565706"/>
                  </a:lnTo>
                  <a:lnTo>
                    <a:pt x="3610775" y="1567230"/>
                  </a:lnTo>
                  <a:lnTo>
                    <a:pt x="3599357" y="1570278"/>
                  </a:lnTo>
                  <a:lnTo>
                    <a:pt x="3582987" y="1570278"/>
                  </a:lnTo>
                  <a:lnTo>
                    <a:pt x="3568255" y="1573326"/>
                  </a:lnTo>
                  <a:lnTo>
                    <a:pt x="3551885" y="1574850"/>
                  </a:lnTo>
                  <a:lnTo>
                    <a:pt x="3537166" y="1577771"/>
                  </a:lnTo>
                  <a:lnTo>
                    <a:pt x="3527387" y="1577771"/>
                  </a:lnTo>
                  <a:lnTo>
                    <a:pt x="3519271" y="1580819"/>
                  </a:lnTo>
                  <a:lnTo>
                    <a:pt x="3509365" y="1580819"/>
                  </a:lnTo>
                  <a:lnTo>
                    <a:pt x="3501250" y="1583867"/>
                  </a:lnTo>
                  <a:lnTo>
                    <a:pt x="3483216" y="1586915"/>
                  </a:lnTo>
                  <a:lnTo>
                    <a:pt x="3473450" y="1588312"/>
                  </a:lnTo>
                  <a:lnTo>
                    <a:pt x="3465195" y="1591360"/>
                  </a:lnTo>
                  <a:lnTo>
                    <a:pt x="3453777" y="1591360"/>
                  </a:lnTo>
                  <a:lnTo>
                    <a:pt x="3444011" y="1594408"/>
                  </a:lnTo>
                  <a:lnTo>
                    <a:pt x="3434232" y="1595932"/>
                  </a:lnTo>
                  <a:lnTo>
                    <a:pt x="3424326" y="1598980"/>
                  </a:lnTo>
                  <a:lnTo>
                    <a:pt x="3412909" y="1600377"/>
                  </a:lnTo>
                  <a:lnTo>
                    <a:pt x="3403142" y="1603425"/>
                  </a:lnTo>
                  <a:lnTo>
                    <a:pt x="3393363" y="1604949"/>
                  </a:lnTo>
                  <a:lnTo>
                    <a:pt x="3383457" y="1607997"/>
                  </a:lnTo>
                  <a:lnTo>
                    <a:pt x="3370389" y="1609521"/>
                  </a:lnTo>
                  <a:lnTo>
                    <a:pt x="3362274" y="1612442"/>
                  </a:lnTo>
                  <a:lnTo>
                    <a:pt x="3347542" y="1613966"/>
                  </a:lnTo>
                  <a:lnTo>
                    <a:pt x="3339287" y="1617027"/>
                  </a:lnTo>
                  <a:lnTo>
                    <a:pt x="3324568" y="1618538"/>
                  </a:lnTo>
                  <a:lnTo>
                    <a:pt x="3316452" y="1623072"/>
                  </a:lnTo>
                  <a:lnTo>
                    <a:pt x="3301720" y="1624571"/>
                  </a:lnTo>
                  <a:lnTo>
                    <a:pt x="3293605" y="1629092"/>
                  </a:lnTo>
                  <a:lnTo>
                    <a:pt x="3300069" y="1651723"/>
                  </a:lnTo>
                  <a:lnTo>
                    <a:pt x="3309848" y="1647190"/>
                  </a:lnTo>
                  <a:lnTo>
                    <a:pt x="3322917" y="1645691"/>
                  </a:lnTo>
                  <a:lnTo>
                    <a:pt x="3332823" y="1641157"/>
                  </a:lnTo>
                  <a:lnTo>
                    <a:pt x="3345891" y="1639658"/>
                  </a:lnTo>
                  <a:lnTo>
                    <a:pt x="3355670" y="1636636"/>
                  </a:lnTo>
                  <a:lnTo>
                    <a:pt x="3365436" y="1635125"/>
                  </a:lnTo>
                  <a:lnTo>
                    <a:pt x="3378644" y="1632115"/>
                  </a:lnTo>
                  <a:lnTo>
                    <a:pt x="3388410" y="1630603"/>
                  </a:lnTo>
                  <a:lnTo>
                    <a:pt x="3398189" y="1627593"/>
                  </a:lnTo>
                  <a:lnTo>
                    <a:pt x="3407956" y="1626082"/>
                  </a:lnTo>
                  <a:lnTo>
                    <a:pt x="3417862" y="1623072"/>
                  </a:lnTo>
                  <a:lnTo>
                    <a:pt x="3429279" y="1621561"/>
                  </a:lnTo>
                  <a:lnTo>
                    <a:pt x="3439045" y="1618538"/>
                  </a:lnTo>
                  <a:lnTo>
                    <a:pt x="3448964" y="1617027"/>
                  </a:lnTo>
                  <a:lnTo>
                    <a:pt x="3458730" y="1613966"/>
                  </a:lnTo>
                  <a:lnTo>
                    <a:pt x="3470148" y="1613966"/>
                  </a:lnTo>
                  <a:lnTo>
                    <a:pt x="3478403" y="1611045"/>
                  </a:lnTo>
                  <a:lnTo>
                    <a:pt x="3488169" y="1609521"/>
                  </a:lnTo>
                  <a:lnTo>
                    <a:pt x="3496297" y="1607997"/>
                  </a:lnTo>
                  <a:lnTo>
                    <a:pt x="3506203" y="1606473"/>
                  </a:lnTo>
                  <a:lnTo>
                    <a:pt x="3514318" y="1603425"/>
                  </a:lnTo>
                  <a:lnTo>
                    <a:pt x="3524085" y="1603425"/>
                  </a:lnTo>
                  <a:lnTo>
                    <a:pt x="3532340" y="1600377"/>
                  </a:lnTo>
                  <a:lnTo>
                    <a:pt x="3542119" y="1600377"/>
                  </a:lnTo>
                  <a:lnTo>
                    <a:pt x="3556838" y="1597456"/>
                  </a:lnTo>
                  <a:lnTo>
                    <a:pt x="3573208" y="1595932"/>
                  </a:lnTo>
                  <a:lnTo>
                    <a:pt x="3587940" y="1592884"/>
                  </a:lnTo>
                  <a:lnTo>
                    <a:pt x="3602659" y="1592884"/>
                  </a:lnTo>
                  <a:lnTo>
                    <a:pt x="3614077" y="1589836"/>
                  </a:lnTo>
                  <a:lnTo>
                    <a:pt x="3627158" y="1588312"/>
                  </a:lnTo>
                  <a:lnTo>
                    <a:pt x="3638575" y="1585391"/>
                  </a:lnTo>
                  <a:lnTo>
                    <a:pt x="3649992" y="1585391"/>
                  </a:lnTo>
                  <a:lnTo>
                    <a:pt x="3669677" y="1582343"/>
                  </a:lnTo>
                  <a:lnTo>
                    <a:pt x="3687699" y="1582343"/>
                  </a:lnTo>
                  <a:lnTo>
                    <a:pt x="3699116" y="1580819"/>
                  </a:lnTo>
                  <a:lnTo>
                    <a:pt x="3718801" y="1580819"/>
                  </a:lnTo>
                  <a:close/>
                </a:path>
                <a:path w="4554855" h="2729229">
                  <a:moveTo>
                    <a:pt x="3803840" y="892987"/>
                  </a:moveTo>
                  <a:lnTo>
                    <a:pt x="3800538" y="758723"/>
                  </a:lnTo>
                  <a:lnTo>
                    <a:pt x="3774389" y="758723"/>
                  </a:lnTo>
                  <a:lnTo>
                    <a:pt x="3777551" y="894511"/>
                  </a:lnTo>
                  <a:lnTo>
                    <a:pt x="3803840" y="892987"/>
                  </a:lnTo>
                  <a:close/>
                </a:path>
                <a:path w="4554855" h="2729229">
                  <a:moveTo>
                    <a:pt x="3811955" y="1856854"/>
                  </a:moveTo>
                  <a:lnTo>
                    <a:pt x="3808653" y="1852333"/>
                  </a:lnTo>
                  <a:lnTo>
                    <a:pt x="3803840" y="1847811"/>
                  </a:lnTo>
                  <a:lnTo>
                    <a:pt x="3795572" y="1838756"/>
                  </a:lnTo>
                  <a:lnTo>
                    <a:pt x="3785806" y="1831225"/>
                  </a:lnTo>
                  <a:lnTo>
                    <a:pt x="3777551" y="1826691"/>
                  </a:lnTo>
                  <a:lnTo>
                    <a:pt x="3771087" y="1822170"/>
                  </a:lnTo>
                  <a:lnTo>
                    <a:pt x="3761321" y="1819160"/>
                  </a:lnTo>
                  <a:lnTo>
                    <a:pt x="3751402" y="1817649"/>
                  </a:lnTo>
                  <a:lnTo>
                    <a:pt x="3738334" y="1814614"/>
                  </a:lnTo>
                  <a:lnTo>
                    <a:pt x="3726916" y="1814614"/>
                  </a:lnTo>
                  <a:lnTo>
                    <a:pt x="3712197" y="1813115"/>
                  </a:lnTo>
                  <a:lnTo>
                    <a:pt x="3699116" y="1816125"/>
                  </a:lnTo>
                  <a:lnTo>
                    <a:pt x="3684397" y="1816125"/>
                  </a:lnTo>
                  <a:lnTo>
                    <a:pt x="3664724" y="1819160"/>
                  </a:lnTo>
                  <a:lnTo>
                    <a:pt x="3656596" y="1822170"/>
                  </a:lnTo>
                  <a:lnTo>
                    <a:pt x="3640226" y="1826691"/>
                  </a:lnTo>
                  <a:lnTo>
                    <a:pt x="3627158" y="1831225"/>
                  </a:lnTo>
                  <a:lnTo>
                    <a:pt x="3617379" y="1832724"/>
                  </a:lnTo>
                  <a:lnTo>
                    <a:pt x="3601008" y="1835746"/>
                  </a:lnTo>
                  <a:lnTo>
                    <a:pt x="3592753" y="1838756"/>
                  </a:lnTo>
                  <a:lnTo>
                    <a:pt x="3571557" y="1838756"/>
                  </a:lnTo>
                  <a:lnTo>
                    <a:pt x="3560140" y="1837258"/>
                  </a:lnTo>
                  <a:lnTo>
                    <a:pt x="3547072" y="1837258"/>
                  </a:lnTo>
                  <a:lnTo>
                    <a:pt x="3537166" y="1834235"/>
                  </a:lnTo>
                  <a:lnTo>
                    <a:pt x="3529038" y="1831225"/>
                  </a:lnTo>
                  <a:lnTo>
                    <a:pt x="3522434" y="1828203"/>
                  </a:lnTo>
                  <a:lnTo>
                    <a:pt x="3517620" y="1826691"/>
                  </a:lnTo>
                  <a:lnTo>
                    <a:pt x="3506203" y="1820659"/>
                  </a:lnTo>
                  <a:lnTo>
                    <a:pt x="3499599" y="1814614"/>
                  </a:lnTo>
                  <a:lnTo>
                    <a:pt x="3489833" y="1808581"/>
                  </a:lnTo>
                  <a:lnTo>
                    <a:pt x="3481565" y="1804060"/>
                  </a:lnTo>
                  <a:lnTo>
                    <a:pt x="3471799" y="1799539"/>
                  </a:lnTo>
                  <a:lnTo>
                    <a:pt x="3463683" y="1798027"/>
                  </a:lnTo>
                  <a:lnTo>
                    <a:pt x="3450475" y="1795018"/>
                  </a:lnTo>
                  <a:lnTo>
                    <a:pt x="3435883" y="1796516"/>
                  </a:lnTo>
                  <a:lnTo>
                    <a:pt x="3425977" y="1796516"/>
                  </a:lnTo>
                  <a:lnTo>
                    <a:pt x="3417862" y="1799539"/>
                  </a:lnTo>
                  <a:lnTo>
                    <a:pt x="3407956" y="1801050"/>
                  </a:lnTo>
                  <a:lnTo>
                    <a:pt x="3398189" y="1805571"/>
                  </a:lnTo>
                  <a:lnTo>
                    <a:pt x="3404793" y="1829714"/>
                  </a:lnTo>
                  <a:lnTo>
                    <a:pt x="3412909" y="1825193"/>
                  </a:lnTo>
                  <a:lnTo>
                    <a:pt x="3421164" y="1823681"/>
                  </a:lnTo>
                  <a:lnTo>
                    <a:pt x="3427628" y="1820659"/>
                  </a:lnTo>
                  <a:lnTo>
                    <a:pt x="3435883" y="1820659"/>
                  </a:lnTo>
                  <a:lnTo>
                    <a:pt x="3447313" y="1819160"/>
                  </a:lnTo>
                  <a:lnTo>
                    <a:pt x="3458730" y="1820659"/>
                  </a:lnTo>
                  <a:lnTo>
                    <a:pt x="3470148" y="1823681"/>
                  </a:lnTo>
                  <a:lnTo>
                    <a:pt x="3483216" y="1832724"/>
                  </a:lnTo>
                  <a:lnTo>
                    <a:pt x="3491484" y="1838756"/>
                  </a:lnTo>
                  <a:lnTo>
                    <a:pt x="3504552" y="1846300"/>
                  </a:lnTo>
                  <a:lnTo>
                    <a:pt x="3542119" y="1859876"/>
                  </a:lnTo>
                  <a:lnTo>
                    <a:pt x="3571557" y="1862886"/>
                  </a:lnTo>
                  <a:lnTo>
                    <a:pt x="3597706" y="1862886"/>
                  </a:lnTo>
                  <a:lnTo>
                    <a:pt x="3607473" y="1859876"/>
                  </a:lnTo>
                  <a:lnTo>
                    <a:pt x="3617379" y="1858365"/>
                  </a:lnTo>
                  <a:lnTo>
                    <a:pt x="3627158" y="1855355"/>
                  </a:lnTo>
                  <a:lnTo>
                    <a:pt x="3636924" y="1853844"/>
                  </a:lnTo>
                  <a:lnTo>
                    <a:pt x="3648341" y="1849323"/>
                  </a:lnTo>
                  <a:lnTo>
                    <a:pt x="3663073" y="1844789"/>
                  </a:lnTo>
                  <a:lnTo>
                    <a:pt x="3669677" y="1841779"/>
                  </a:lnTo>
                  <a:lnTo>
                    <a:pt x="3689350" y="1838756"/>
                  </a:lnTo>
                  <a:lnTo>
                    <a:pt x="3700767" y="1838756"/>
                  </a:lnTo>
                  <a:lnTo>
                    <a:pt x="3712197" y="1837258"/>
                  </a:lnTo>
                  <a:lnTo>
                    <a:pt x="3731869" y="1837258"/>
                  </a:lnTo>
                  <a:lnTo>
                    <a:pt x="3741636" y="1840268"/>
                  </a:lnTo>
                  <a:lnTo>
                    <a:pt x="3756368" y="1843290"/>
                  </a:lnTo>
                  <a:lnTo>
                    <a:pt x="3777551" y="1855355"/>
                  </a:lnTo>
                  <a:lnTo>
                    <a:pt x="3787457" y="1864398"/>
                  </a:lnTo>
                  <a:lnTo>
                    <a:pt x="3789108" y="1867420"/>
                  </a:lnTo>
                  <a:lnTo>
                    <a:pt x="3811955" y="1856854"/>
                  </a:lnTo>
                  <a:close/>
                </a:path>
                <a:path w="4554855" h="2729229">
                  <a:moveTo>
                    <a:pt x="3929735" y="891463"/>
                  </a:moveTo>
                  <a:lnTo>
                    <a:pt x="3921480" y="752754"/>
                  </a:lnTo>
                  <a:lnTo>
                    <a:pt x="3896995" y="754278"/>
                  </a:lnTo>
                  <a:lnTo>
                    <a:pt x="3903459" y="892987"/>
                  </a:lnTo>
                  <a:lnTo>
                    <a:pt x="3929735" y="891463"/>
                  </a:lnTo>
                  <a:close/>
                </a:path>
                <a:path w="4554855" h="2729229">
                  <a:moveTo>
                    <a:pt x="4356443" y="1696974"/>
                  </a:moveTo>
                  <a:lnTo>
                    <a:pt x="4323829" y="1672831"/>
                  </a:lnTo>
                  <a:lnTo>
                    <a:pt x="4296041" y="1660766"/>
                  </a:lnTo>
                  <a:lnTo>
                    <a:pt x="4287786" y="1657756"/>
                  </a:lnTo>
                  <a:lnTo>
                    <a:pt x="4279658" y="1657756"/>
                  </a:lnTo>
                  <a:lnTo>
                    <a:pt x="4261637" y="1656245"/>
                  </a:lnTo>
                  <a:lnTo>
                    <a:pt x="4246918" y="1657756"/>
                  </a:lnTo>
                  <a:lnTo>
                    <a:pt x="4232186" y="1662277"/>
                  </a:lnTo>
                  <a:lnTo>
                    <a:pt x="4220769" y="1666798"/>
                  </a:lnTo>
                  <a:lnTo>
                    <a:pt x="4206049" y="1671320"/>
                  </a:lnTo>
                  <a:lnTo>
                    <a:pt x="4183202" y="1680375"/>
                  </a:lnTo>
                  <a:lnTo>
                    <a:pt x="4173296" y="1684909"/>
                  </a:lnTo>
                  <a:lnTo>
                    <a:pt x="4153751" y="1684909"/>
                  </a:lnTo>
                  <a:lnTo>
                    <a:pt x="4145496" y="1680375"/>
                  </a:lnTo>
                  <a:lnTo>
                    <a:pt x="4139031" y="1674342"/>
                  </a:lnTo>
                  <a:lnTo>
                    <a:pt x="4121010" y="1654733"/>
                  </a:lnTo>
                  <a:lnTo>
                    <a:pt x="4112895" y="1647190"/>
                  </a:lnTo>
                  <a:lnTo>
                    <a:pt x="4104627" y="1642668"/>
                  </a:lnTo>
                  <a:lnTo>
                    <a:pt x="4089908" y="1635125"/>
                  </a:lnTo>
                  <a:lnTo>
                    <a:pt x="4076839" y="1632115"/>
                  </a:lnTo>
                  <a:lnTo>
                    <a:pt x="4062107" y="1630603"/>
                  </a:lnTo>
                  <a:lnTo>
                    <a:pt x="4047388" y="1635125"/>
                  </a:lnTo>
                  <a:lnTo>
                    <a:pt x="4034320" y="1639658"/>
                  </a:lnTo>
                  <a:lnTo>
                    <a:pt x="4021251" y="1647190"/>
                  </a:lnTo>
                  <a:lnTo>
                    <a:pt x="4004868" y="1651723"/>
                  </a:lnTo>
                  <a:lnTo>
                    <a:pt x="3990149" y="1659255"/>
                  </a:lnTo>
                  <a:lnTo>
                    <a:pt x="3957536" y="1668310"/>
                  </a:lnTo>
                  <a:lnTo>
                    <a:pt x="3947630" y="1668310"/>
                  </a:lnTo>
                  <a:lnTo>
                    <a:pt x="3937863" y="1669821"/>
                  </a:lnTo>
                  <a:lnTo>
                    <a:pt x="3928084" y="1668310"/>
                  </a:lnTo>
                  <a:lnTo>
                    <a:pt x="3919829" y="1668310"/>
                  </a:lnTo>
                  <a:lnTo>
                    <a:pt x="3910063" y="1665287"/>
                  </a:lnTo>
                  <a:lnTo>
                    <a:pt x="3900297" y="1663788"/>
                  </a:lnTo>
                  <a:lnTo>
                    <a:pt x="3888867" y="1659255"/>
                  </a:lnTo>
                  <a:lnTo>
                    <a:pt x="3878961" y="1654733"/>
                  </a:lnTo>
                  <a:lnTo>
                    <a:pt x="3864241" y="1645691"/>
                  </a:lnTo>
                  <a:lnTo>
                    <a:pt x="3849522" y="1639658"/>
                  </a:lnTo>
                  <a:lnTo>
                    <a:pt x="3833139" y="1633626"/>
                  </a:lnTo>
                  <a:lnTo>
                    <a:pt x="3816908" y="1630603"/>
                  </a:lnTo>
                  <a:lnTo>
                    <a:pt x="3805351" y="1629092"/>
                  </a:lnTo>
                  <a:lnTo>
                    <a:pt x="3785806" y="1629092"/>
                  </a:lnTo>
                  <a:lnTo>
                    <a:pt x="3775900" y="1633626"/>
                  </a:lnTo>
                  <a:lnTo>
                    <a:pt x="3764483" y="1636636"/>
                  </a:lnTo>
                  <a:lnTo>
                    <a:pt x="3754717" y="1642668"/>
                  </a:lnTo>
                  <a:lnTo>
                    <a:pt x="3743287" y="1648701"/>
                  </a:lnTo>
                  <a:lnTo>
                    <a:pt x="3731869" y="1659255"/>
                  </a:lnTo>
                  <a:lnTo>
                    <a:pt x="3748100" y="1677352"/>
                  </a:lnTo>
                  <a:lnTo>
                    <a:pt x="3756368" y="1668310"/>
                  </a:lnTo>
                  <a:lnTo>
                    <a:pt x="3766134" y="1663788"/>
                  </a:lnTo>
                  <a:lnTo>
                    <a:pt x="3774389" y="1659255"/>
                  </a:lnTo>
                  <a:lnTo>
                    <a:pt x="3782504" y="1656245"/>
                  </a:lnTo>
                  <a:lnTo>
                    <a:pt x="3797223" y="1651723"/>
                  </a:lnTo>
                  <a:lnTo>
                    <a:pt x="3813606" y="1653222"/>
                  </a:lnTo>
                  <a:lnTo>
                    <a:pt x="3825024" y="1656245"/>
                  </a:lnTo>
                  <a:lnTo>
                    <a:pt x="3839743" y="1660766"/>
                  </a:lnTo>
                  <a:lnTo>
                    <a:pt x="3865892" y="1674342"/>
                  </a:lnTo>
                  <a:lnTo>
                    <a:pt x="3877310" y="1678863"/>
                  </a:lnTo>
                  <a:lnTo>
                    <a:pt x="3888867" y="1684909"/>
                  </a:lnTo>
                  <a:lnTo>
                    <a:pt x="3900297" y="1687931"/>
                  </a:lnTo>
                  <a:lnTo>
                    <a:pt x="3911714" y="1692452"/>
                  </a:lnTo>
                  <a:lnTo>
                    <a:pt x="3931386" y="1695462"/>
                  </a:lnTo>
                  <a:lnTo>
                    <a:pt x="3950932" y="1695462"/>
                  </a:lnTo>
                  <a:lnTo>
                    <a:pt x="3965651" y="1690941"/>
                  </a:lnTo>
                  <a:lnTo>
                    <a:pt x="3982034" y="1686420"/>
                  </a:lnTo>
                  <a:lnTo>
                    <a:pt x="4011472" y="1674342"/>
                  </a:lnTo>
                  <a:lnTo>
                    <a:pt x="4022902" y="1666798"/>
                  </a:lnTo>
                  <a:lnTo>
                    <a:pt x="4035971" y="1660766"/>
                  </a:lnTo>
                  <a:lnTo>
                    <a:pt x="4049039" y="1656245"/>
                  </a:lnTo>
                  <a:lnTo>
                    <a:pt x="4073537" y="1656245"/>
                  </a:lnTo>
                  <a:lnTo>
                    <a:pt x="4093210" y="1665287"/>
                  </a:lnTo>
                  <a:lnTo>
                    <a:pt x="4101325" y="1671320"/>
                  </a:lnTo>
                  <a:lnTo>
                    <a:pt x="4107929" y="1678863"/>
                  </a:lnTo>
                  <a:lnTo>
                    <a:pt x="4117708" y="1687931"/>
                  </a:lnTo>
                  <a:lnTo>
                    <a:pt x="4129265" y="1695462"/>
                  </a:lnTo>
                  <a:lnTo>
                    <a:pt x="4143845" y="1701495"/>
                  </a:lnTo>
                  <a:lnTo>
                    <a:pt x="4173296" y="1704517"/>
                  </a:lnTo>
                  <a:lnTo>
                    <a:pt x="4188015" y="1701495"/>
                  </a:lnTo>
                  <a:lnTo>
                    <a:pt x="4204398" y="1698485"/>
                  </a:lnTo>
                  <a:lnTo>
                    <a:pt x="4219118" y="1693964"/>
                  </a:lnTo>
                  <a:lnTo>
                    <a:pt x="4235488" y="1689430"/>
                  </a:lnTo>
                  <a:lnTo>
                    <a:pt x="4248569" y="1684909"/>
                  </a:lnTo>
                  <a:lnTo>
                    <a:pt x="4263288" y="1680375"/>
                  </a:lnTo>
                  <a:lnTo>
                    <a:pt x="4276356" y="1677352"/>
                  </a:lnTo>
                  <a:lnTo>
                    <a:pt x="4291088" y="1678863"/>
                  </a:lnTo>
                  <a:lnTo>
                    <a:pt x="4302506" y="1678863"/>
                  </a:lnTo>
                  <a:lnTo>
                    <a:pt x="4313923" y="1684909"/>
                  </a:lnTo>
                  <a:lnTo>
                    <a:pt x="4318876" y="1687931"/>
                  </a:lnTo>
                  <a:lnTo>
                    <a:pt x="4328642" y="1696974"/>
                  </a:lnTo>
                  <a:lnTo>
                    <a:pt x="4333608" y="1706029"/>
                  </a:lnTo>
                  <a:lnTo>
                    <a:pt x="4356443" y="1696974"/>
                  </a:lnTo>
                  <a:close/>
                </a:path>
                <a:path w="4554855" h="2729229">
                  <a:moveTo>
                    <a:pt x="4435018" y="1588312"/>
                  </a:moveTo>
                  <a:lnTo>
                    <a:pt x="4431716" y="1576247"/>
                  </a:lnTo>
                  <a:lnTo>
                    <a:pt x="4430065" y="1565706"/>
                  </a:lnTo>
                  <a:lnTo>
                    <a:pt x="4410519" y="1565706"/>
                  </a:lnTo>
                  <a:lnTo>
                    <a:pt x="4398962" y="1567230"/>
                  </a:lnTo>
                  <a:lnTo>
                    <a:pt x="4371162" y="1567230"/>
                  </a:lnTo>
                  <a:lnTo>
                    <a:pt x="4361396" y="1568754"/>
                  </a:lnTo>
                  <a:lnTo>
                    <a:pt x="4323829" y="1568754"/>
                  </a:lnTo>
                  <a:lnTo>
                    <a:pt x="4310761" y="1570278"/>
                  </a:lnTo>
                  <a:lnTo>
                    <a:pt x="4294390" y="1568754"/>
                  </a:lnTo>
                  <a:lnTo>
                    <a:pt x="4278007" y="1568754"/>
                  </a:lnTo>
                  <a:lnTo>
                    <a:pt x="4259986" y="1567230"/>
                  </a:lnTo>
                  <a:lnTo>
                    <a:pt x="4243616" y="1567230"/>
                  </a:lnTo>
                  <a:lnTo>
                    <a:pt x="4233837" y="1565706"/>
                  </a:lnTo>
                  <a:lnTo>
                    <a:pt x="4224071" y="1565706"/>
                  </a:lnTo>
                  <a:lnTo>
                    <a:pt x="4214304" y="1564182"/>
                  </a:lnTo>
                  <a:lnTo>
                    <a:pt x="4204398" y="1564182"/>
                  </a:lnTo>
                  <a:lnTo>
                    <a:pt x="4192968" y="1562785"/>
                  </a:lnTo>
                  <a:lnTo>
                    <a:pt x="4163530" y="1562785"/>
                  </a:lnTo>
                  <a:lnTo>
                    <a:pt x="4150449" y="1559737"/>
                  </a:lnTo>
                  <a:lnTo>
                    <a:pt x="4140682" y="1559737"/>
                  </a:lnTo>
                  <a:lnTo>
                    <a:pt x="4127614" y="1556689"/>
                  </a:lnTo>
                  <a:lnTo>
                    <a:pt x="4117708" y="1556689"/>
                  </a:lnTo>
                  <a:lnTo>
                    <a:pt x="4104627" y="1553641"/>
                  </a:lnTo>
                  <a:lnTo>
                    <a:pt x="4093210" y="1553641"/>
                  </a:lnTo>
                  <a:lnTo>
                    <a:pt x="4081792" y="1550720"/>
                  </a:lnTo>
                  <a:lnTo>
                    <a:pt x="4070375" y="1550720"/>
                  </a:lnTo>
                  <a:lnTo>
                    <a:pt x="4055643" y="1547660"/>
                  </a:lnTo>
                  <a:lnTo>
                    <a:pt x="4042575" y="1546136"/>
                  </a:lnTo>
                  <a:lnTo>
                    <a:pt x="4029506" y="1543088"/>
                  </a:lnTo>
                  <a:lnTo>
                    <a:pt x="4016286" y="1541564"/>
                  </a:lnTo>
                  <a:lnTo>
                    <a:pt x="4001706" y="1538643"/>
                  </a:lnTo>
                  <a:lnTo>
                    <a:pt x="3962349" y="1534071"/>
                  </a:lnTo>
                  <a:lnTo>
                    <a:pt x="3959187" y="1556689"/>
                  </a:lnTo>
                  <a:lnTo>
                    <a:pt x="3998404" y="1561261"/>
                  </a:lnTo>
                  <a:lnTo>
                    <a:pt x="4013123" y="1564182"/>
                  </a:lnTo>
                  <a:lnTo>
                    <a:pt x="4026204" y="1565706"/>
                  </a:lnTo>
                  <a:lnTo>
                    <a:pt x="4039273" y="1568754"/>
                  </a:lnTo>
                  <a:lnTo>
                    <a:pt x="4052341" y="1570278"/>
                  </a:lnTo>
                  <a:lnTo>
                    <a:pt x="4067073" y="1573326"/>
                  </a:lnTo>
                  <a:lnTo>
                    <a:pt x="4078490" y="1573326"/>
                  </a:lnTo>
                  <a:lnTo>
                    <a:pt x="4091559" y="1576247"/>
                  </a:lnTo>
                  <a:lnTo>
                    <a:pt x="4102976" y="1576247"/>
                  </a:lnTo>
                  <a:lnTo>
                    <a:pt x="4116057" y="1579295"/>
                  </a:lnTo>
                  <a:lnTo>
                    <a:pt x="4127614" y="1579295"/>
                  </a:lnTo>
                  <a:lnTo>
                    <a:pt x="4139031" y="1582343"/>
                  </a:lnTo>
                  <a:lnTo>
                    <a:pt x="4150449" y="1582343"/>
                  </a:lnTo>
                  <a:lnTo>
                    <a:pt x="4163530" y="1585391"/>
                  </a:lnTo>
                  <a:lnTo>
                    <a:pt x="4173296" y="1585391"/>
                  </a:lnTo>
                  <a:lnTo>
                    <a:pt x="4183202" y="1586915"/>
                  </a:lnTo>
                  <a:lnTo>
                    <a:pt x="4192968" y="1586915"/>
                  </a:lnTo>
                  <a:lnTo>
                    <a:pt x="4204398" y="1588312"/>
                  </a:lnTo>
                  <a:lnTo>
                    <a:pt x="4214304" y="1588312"/>
                  </a:lnTo>
                  <a:lnTo>
                    <a:pt x="4224071" y="1589836"/>
                  </a:lnTo>
                  <a:lnTo>
                    <a:pt x="4233837" y="1589836"/>
                  </a:lnTo>
                  <a:lnTo>
                    <a:pt x="4243616" y="1591360"/>
                  </a:lnTo>
                  <a:lnTo>
                    <a:pt x="4259986" y="1591360"/>
                  </a:lnTo>
                  <a:lnTo>
                    <a:pt x="4278007" y="1592884"/>
                  </a:lnTo>
                  <a:lnTo>
                    <a:pt x="4294390" y="1592884"/>
                  </a:lnTo>
                  <a:lnTo>
                    <a:pt x="4310761" y="1594408"/>
                  </a:lnTo>
                  <a:lnTo>
                    <a:pt x="4323829" y="1592884"/>
                  </a:lnTo>
                  <a:lnTo>
                    <a:pt x="4363047" y="1592884"/>
                  </a:lnTo>
                  <a:lnTo>
                    <a:pt x="4372813" y="1591360"/>
                  </a:lnTo>
                  <a:lnTo>
                    <a:pt x="4400613" y="1591360"/>
                  </a:lnTo>
                  <a:lnTo>
                    <a:pt x="4425251" y="1588312"/>
                  </a:lnTo>
                  <a:lnTo>
                    <a:pt x="4435018" y="1588312"/>
                  </a:lnTo>
                  <a:close/>
                </a:path>
                <a:path w="4554855" h="2729229">
                  <a:moveTo>
                    <a:pt x="4554321" y="1546136"/>
                  </a:moveTo>
                  <a:lnTo>
                    <a:pt x="4551146" y="1543088"/>
                  </a:lnTo>
                  <a:lnTo>
                    <a:pt x="4549495" y="1538643"/>
                  </a:lnTo>
                  <a:lnTo>
                    <a:pt x="4542891" y="1523530"/>
                  </a:lnTo>
                  <a:lnTo>
                    <a:pt x="4526521" y="1499400"/>
                  </a:lnTo>
                  <a:lnTo>
                    <a:pt x="4520057" y="1491780"/>
                  </a:lnTo>
                  <a:lnTo>
                    <a:pt x="4515104" y="1484287"/>
                  </a:lnTo>
                  <a:lnTo>
                    <a:pt x="4508627" y="1475257"/>
                  </a:lnTo>
                  <a:lnTo>
                    <a:pt x="4503674" y="1467637"/>
                  </a:lnTo>
                  <a:lnTo>
                    <a:pt x="4487303" y="1446555"/>
                  </a:lnTo>
                  <a:lnTo>
                    <a:pt x="4467758" y="1425473"/>
                  </a:lnTo>
                  <a:lnTo>
                    <a:pt x="4456201" y="1413395"/>
                  </a:lnTo>
                  <a:lnTo>
                    <a:pt x="4446435" y="1401330"/>
                  </a:lnTo>
                  <a:lnTo>
                    <a:pt x="4413682" y="1371104"/>
                  </a:lnTo>
                  <a:lnTo>
                    <a:pt x="4407217" y="1363611"/>
                  </a:lnTo>
                  <a:lnTo>
                    <a:pt x="4392498" y="1350022"/>
                  </a:lnTo>
                  <a:lnTo>
                    <a:pt x="4382732" y="1342517"/>
                  </a:lnTo>
                  <a:lnTo>
                    <a:pt x="4376128" y="1336421"/>
                  </a:lnTo>
                  <a:lnTo>
                    <a:pt x="4366349" y="1328928"/>
                  </a:lnTo>
                  <a:lnTo>
                    <a:pt x="4359745" y="1322832"/>
                  </a:lnTo>
                  <a:lnTo>
                    <a:pt x="4330306" y="1300226"/>
                  </a:lnTo>
                  <a:lnTo>
                    <a:pt x="4322178" y="1294257"/>
                  </a:lnTo>
                  <a:lnTo>
                    <a:pt x="4312412" y="1285240"/>
                  </a:lnTo>
                  <a:lnTo>
                    <a:pt x="4302506" y="1279131"/>
                  </a:lnTo>
                  <a:lnTo>
                    <a:pt x="4292739" y="1270114"/>
                  </a:lnTo>
                  <a:lnTo>
                    <a:pt x="4282960" y="1264018"/>
                  </a:lnTo>
                  <a:lnTo>
                    <a:pt x="4268241" y="1283716"/>
                  </a:lnTo>
                  <a:lnTo>
                    <a:pt x="4278007" y="1289685"/>
                  </a:lnTo>
                  <a:lnTo>
                    <a:pt x="4315574" y="1318387"/>
                  </a:lnTo>
                  <a:lnTo>
                    <a:pt x="4331957" y="1333500"/>
                  </a:lnTo>
                  <a:lnTo>
                    <a:pt x="4341723" y="1340993"/>
                  </a:lnTo>
                  <a:lnTo>
                    <a:pt x="4348327" y="1346962"/>
                  </a:lnTo>
                  <a:lnTo>
                    <a:pt x="4364698" y="1359039"/>
                  </a:lnTo>
                  <a:lnTo>
                    <a:pt x="4425251" y="1414932"/>
                  </a:lnTo>
                  <a:lnTo>
                    <a:pt x="4446435" y="1437538"/>
                  </a:lnTo>
                  <a:lnTo>
                    <a:pt x="4454690" y="1448079"/>
                  </a:lnTo>
                  <a:lnTo>
                    <a:pt x="4472584" y="1467637"/>
                  </a:lnTo>
                  <a:lnTo>
                    <a:pt x="4480839" y="1478305"/>
                  </a:lnTo>
                  <a:lnTo>
                    <a:pt x="4485652" y="1485811"/>
                  </a:lnTo>
                  <a:lnTo>
                    <a:pt x="4492256" y="1493304"/>
                  </a:lnTo>
                  <a:lnTo>
                    <a:pt x="4502023" y="1508417"/>
                  </a:lnTo>
                  <a:lnTo>
                    <a:pt x="4518406" y="1532547"/>
                  </a:lnTo>
                  <a:lnTo>
                    <a:pt x="4521708" y="1540040"/>
                  </a:lnTo>
                  <a:lnTo>
                    <a:pt x="4525010" y="1546136"/>
                  </a:lnTo>
                  <a:lnTo>
                    <a:pt x="4526521" y="1550720"/>
                  </a:lnTo>
                  <a:lnTo>
                    <a:pt x="4528172" y="1553641"/>
                  </a:lnTo>
                  <a:lnTo>
                    <a:pt x="4554321" y="154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5119" y="2748163"/>
              <a:ext cx="1174750" cy="464820"/>
            </a:xfrm>
            <a:custGeom>
              <a:avLst/>
              <a:gdLst/>
              <a:ahLst/>
              <a:cxnLst/>
              <a:rect l="l" t="t" r="r" b="b"/>
              <a:pathLst>
                <a:path w="1174750" h="464819">
                  <a:moveTo>
                    <a:pt x="703146" y="0"/>
                  </a:moveTo>
                  <a:lnTo>
                    <a:pt x="690074" y="0"/>
                  </a:lnTo>
                  <a:lnTo>
                    <a:pt x="655673" y="0"/>
                  </a:lnTo>
                  <a:lnTo>
                    <a:pt x="637647" y="1524"/>
                  </a:lnTo>
                  <a:lnTo>
                    <a:pt x="623062" y="4572"/>
                  </a:lnTo>
                  <a:lnTo>
                    <a:pt x="588661" y="7621"/>
                  </a:lnTo>
                  <a:lnTo>
                    <a:pt x="572286" y="13591"/>
                  </a:lnTo>
                  <a:lnTo>
                    <a:pt x="557563" y="18164"/>
                  </a:lnTo>
                  <a:lnTo>
                    <a:pt x="539537" y="22737"/>
                  </a:lnTo>
                  <a:lnTo>
                    <a:pt x="506925" y="31756"/>
                  </a:lnTo>
                  <a:lnTo>
                    <a:pt x="492202" y="36201"/>
                  </a:lnTo>
                  <a:lnTo>
                    <a:pt x="448032" y="54366"/>
                  </a:lnTo>
                  <a:lnTo>
                    <a:pt x="434960" y="60336"/>
                  </a:lnTo>
                  <a:lnTo>
                    <a:pt x="420236" y="64909"/>
                  </a:lnTo>
                  <a:lnTo>
                    <a:pt x="407164" y="71006"/>
                  </a:lnTo>
                  <a:lnTo>
                    <a:pt x="394092" y="75452"/>
                  </a:lnTo>
                  <a:lnTo>
                    <a:pt x="382533" y="81549"/>
                  </a:lnTo>
                  <a:lnTo>
                    <a:pt x="371112" y="85995"/>
                  </a:lnTo>
                  <a:lnTo>
                    <a:pt x="359691" y="92092"/>
                  </a:lnTo>
                  <a:lnTo>
                    <a:pt x="349922" y="96538"/>
                  </a:lnTo>
                  <a:lnTo>
                    <a:pt x="341665" y="102635"/>
                  </a:lnTo>
                  <a:lnTo>
                    <a:pt x="331896" y="105684"/>
                  </a:lnTo>
                  <a:lnTo>
                    <a:pt x="318823" y="114702"/>
                  </a:lnTo>
                  <a:lnTo>
                    <a:pt x="313870" y="119275"/>
                  </a:lnTo>
                  <a:lnTo>
                    <a:pt x="304100" y="123721"/>
                  </a:lnTo>
                  <a:lnTo>
                    <a:pt x="300798" y="129818"/>
                  </a:lnTo>
                  <a:lnTo>
                    <a:pt x="289377" y="126770"/>
                  </a:lnTo>
                  <a:lnTo>
                    <a:pt x="266535" y="123721"/>
                  </a:lnTo>
                  <a:lnTo>
                    <a:pt x="256627" y="123721"/>
                  </a:lnTo>
                  <a:lnTo>
                    <a:pt x="245206" y="122197"/>
                  </a:lnTo>
                  <a:lnTo>
                    <a:pt x="183148" y="122197"/>
                  </a:lnTo>
                  <a:lnTo>
                    <a:pt x="173240" y="125245"/>
                  </a:lnTo>
                  <a:lnTo>
                    <a:pt x="163471" y="125245"/>
                  </a:lnTo>
                  <a:lnTo>
                    <a:pt x="153701" y="128294"/>
                  </a:lnTo>
                  <a:lnTo>
                    <a:pt x="145445" y="129818"/>
                  </a:lnTo>
                  <a:lnTo>
                    <a:pt x="137326" y="132740"/>
                  </a:lnTo>
                  <a:lnTo>
                    <a:pt x="127557" y="134264"/>
                  </a:lnTo>
                  <a:lnTo>
                    <a:pt x="117649" y="137313"/>
                  </a:lnTo>
                  <a:lnTo>
                    <a:pt x="109531" y="138837"/>
                  </a:lnTo>
                  <a:lnTo>
                    <a:pt x="101275" y="143410"/>
                  </a:lnTo>
                  <a:lnTo>
                    <a:pt x="85038" y="149380"/>
                  </a:lnTo>
                  <a:lnTo>
                    <a:pt x="73479" y="158399"/>
                  </a:lnTo>
                  <a:lnTo>
                    <a:pt x="58756" y="167544"/>
                  </a:lnTo>
                  <a:lnTo>
                    <a:pt x="45683" y="176563"/>
                  </a:lnTo>
                  <a:lnTo>
                    <a:pt x="35914" y="187106"/>
                  </a:lnTo>
                  <a:lnTo>
                    <a:pt x="27795" y="199173"/>
                  </a:lnTo>
                  <a:lnTo>
                    <a:pt x="17888" y="208192"/>
                  </a:lnTo>
                  <a:lnTo>
                    <a:pt x="11420" y="220259"/>
                  </a:lnTo>
                  <a:lnTo>
                    <a:pt x="4816" y="233851"/>
                  </a:lnTo>
                  <a:lnTo>
                    <a:pt x="3164" y="247442"/>
                  </a:lnTo>
                  <a:lnTo>
                    <a:pt x="0" y="261034"/>
                  </a:lnTo>
                  <a:lnTo>
                    <a:pt x="0" y="274626"/>
                  </a:lnTo>
                  <a:lnTo>
                    <a:pt x="1513" y="289614"/>
                  </a:lnTo>
                  <a:lnTo>
                    <a:pt x="8118" y="306255"/>
                  </a:lnTo>
                  <a:lnTo>
                    <a:pt x="9769" y="313749"/>
                  </a:lnTo>
                  <a:lnTo>
                    <a:pt x="16237" y="328865"/>
                  </a:lnTo>
                  <a:lnTo>
                    <a:pt x="21190" y="337884"/>
                  </a:lnTo>
                  <a:lnTo>
                    <a:pt x="26144" y="345505"/>
                  </a:lnTo>
                  <a:lnTo>
                    <a:pt x="29309" y="352999"/>
                  </a:lnTo>
                  <a:lnTo>
                    <a:pt x="35914" y="362018"/>
                  </a:lnTo>
                  <a:lnTo>
                    <a:pt x="44032" y="371164"/>
                  </a:lnTo>
                  <a:lnTo>
                    <a:pt x="52288" y="378658"/>
                  </a:lnTo>
                  <a:lnTo>
                    <a:pt x="58756" y="387677"/>
                  </a:lnTo>
                  <a:lnTo>
                    <a:pt x="68663" y="396696"/>
                  </a:lnTo>
                  <a:lnTo>
                    <a:pt x="80084" y="405841"/>
                  </a:lnTo>
                  <a:lnTo>
                    <a:pt x="89854" y="414860"/>
                  </a:lnTo>
                  <a:lnTo>
                    <a:pt x="98110" y="423879"/>
                  </a:lnTo>
                  <a:lnTo>
                    <a:pt x="109531" y="432898"/>
                  </a:lnTo>
                  <a:lnTo>
                    <a:pt x="124254" y="442043"/>
                  </a:lnTo>
                  <a:lnTo>
                    <a:pt x="137326" y="444965"/>
                  </a:lnTo>
                  <a:lnTo>
                    <a:pt x="152050" y="449538"/>
                  </a:lnTo>
                  <a:lnTo>
                    <a:pt x="181497" y="455635"/>
                  </a:lnTo>
                  <a:lnTo>
                    <a:pt x="194569" y="455635"/>
                  </a:lnTo>
                  <a:lnTo>
                    <a:pt x="209292" y="457032"/>
                  </a:lnTo>
                  <a:lnTo>
                    <a:pt x="224016" y="457032"/>
                  </a:lnTo>
                  <a:lnTo>
                    <a:pt x="238739" y="458556"/>
                  </a:lnTo>
                  <a:lnTo>
                    <a:pt x="251811" y="457032"/>
                  </a:lnTo>
                  <a:lnTo>
                    <a:pt x="266535" y="457032"/>
                  </a:lnTo>
                  <a:lnTo>
                    <a:pt x="295982" y="454111"/>
                  </a:lnTo>
                  <a:lnTo>
                    <a:pt x="309054" y="451062"/>
                  </a:lnTo>
                  <a:lnTo>
                    <a:pt x="323777" y="449538"/>
                  </a:lnTo>
                  <a:lnTo>
                    <a:pt x="338501" y="446489"/>
                  </a:lnTo>
                  <a:lnTo>
                    <a:pt x="353224" y="444965"/>
                  </a:lnTo>
                  <a:lnTo>
                    <a:pt x="366296" y="440519"/>
                  </a:lnTo>
                  <a:lnTo>
                    <a:pt x="381020" y="438995"/>
                  </a:lnTo>
                  <a:lnTo>
                    <a:pt x="394092" y="434422"/>
                  </a:lnTo>
                  <a:lnTo>
                    <a:pt x="408815" y="432898"/>
                  </a:lnTo>
                  <a:lnTo>
                    <a:pt x="421887" y="429976"/>
                  </a:lnTo>
                  <a:lnTo>
                    <a:pt x="436611" y="428452"/>
                  </a:lnTo>
                  <a:lnTo>
                    <a:pt x="451334" y="425403"/>
                  </a:lnTo>
                  <a:lnTo>
                    <a:pt x="466058" y="425403"/>
                  </a:lnTo>
                  <a:lnTo>
                    <a:pt x="479130" y="422355"/>
                  </a:lnTo>
                  <a:lnTo>
                    <a:pt x="493853" y="420830"/>
                  </a:lnTo>
                  <a:lnTo>
                    <a:pt x="506925" y="420830"/>
                  </a:lnTo>
                  <a:lnTo>
                    <a:pt x="521649" y="422355"/>
                  </a:lnTo>
                  <a:lnTo>
                    <a:pt x="551096" y="422355"/>
                  </a:lnTo>
                  <a:lnTo>
                    <a:pt x="565819" y="423879"/>
                  </a:lnTo>
                  <a:lnTo>
                    <a:pt x="580543" y="428452"/>
                  </a:lnTo>
                  <a:lnTo>
                    <a:pt x="596780" y="429976"/>
                  </a:lnTo>
                  <a:lnTo>
                    <a:pt x="614805" y="432898"/>
                  </a:lnTo>
                  <a:lnTo>
                    <a:pt x="624575" y="432898"/>
                  </a:lnTo>
                  <a:lnTo>
                    <a:pt x="644252" y="435946"/>
                  </a:lnTo>
                  <a:lnTo>
                    <a:pt x="655673" y="438995"/>
                  </a:lnTo>
                  <a:lnTo>
                    <a:pt x="665581" y="438995"/>
                  </a:lnTo>
                  <a:lnTo>
                    <a:pt x="675350" y="442043"/>
                  </a:lnTo>
                  <a:lnTo>
                    <a:pt x="685120" y="442043"/>
                  </a:lnTo>
                  <a:lnTo>
                    <a:pt x="696541" y="444965"/>
                  </a:lnTo>
                  <a:lnTo>
                    <a:pt x="706448" y="446489"/>
                  </a:lnTo>
                  <a:lnTo>
                    <a:pt x="729290" y="449538"/>
                  </a:lnTo>
                  <a:lnTo>
                    <a:pt x="740711" y="452586"/>
                  </a:lnTo>
                  <a:lnTo>
                    <a:pt x="750481" y="452586"/>
                  </a:lnTo>
                  <a:lnTo>
                    <a:pt x="760388" y="454111"/>
                  </a:lnTo>
                  <a:lnTo>
                    <a:pt x="783230" y="457032"/>
                  </a:lnTo>
                  <a:lnTo>
                    <a:pt x="793000" y="457032"/>
                  </a:lnTo>
                  <a:lnTo>
                    <a:pt x="827401" y="461605"/>
                  </a:lnTo>
                  <a:lnTo>
                    <a:pt x="860150" y="461605"/>
                  </a:lnTo>
                  <a:lnTo>
                    <a:pt x="871571" y="463129"/>
                  </a:lnTo>
                  <a:lnTo>
                    <a:pt x="904320" y="463129"/>
                  </a:lnTo>
                  <a:lnTo>
                    <a:pt x="915741" y="464654"/>
                  </a:lnTo>
                  <a:lnTo>
                    <a:pt x="945188" y="460081"/>
                  </a:lnTo>
                  <a:lnTo>
                    <a:pt x="956609" y="460081"/>
                  </a:lnTo>
                  <a:lnTo>
                    <a:pt x="986056" y="455635"/>
                  </a:lnTo>
                  <a:lnTo>
                    <a:pt x="995826" y="455635"/>
                  </a:lnTo>
                  <a:lnTo>
                    <a:pt x="1004082" y="452586"/>
                  </a:lnTo>
                  <a:lnTo>
                    <a:pt x="1013851" y="451062"/>
                  </a:lnTo>
                  <a:lnTo>
                    <a:pt x="1023621" y="448013"/>
                  </a:lnTo>
                  <a:lnTo>
                    <a:pt x="1033529" y="446489"/>
                  </a:lnTo>
                  <a:lnTo>
                    <a:pt x="1049766" y="438995"/>
                  </a:lnTo>
                  <a:lnTo>
                    <a:pt x="1067791" y="432898"/>
                  </a:lnTo>
                  <a:lnTo>
                    <a:pt x="1082515" y="422355"/>
                  </a:lnTo>
                  <a:lnTo>
                    <a:pt x="1097238" y="413336"/>
                  </a:lnTo>
                  <a:lnTo>
                    <a:pt x="1125034" y="390726"/>
                  </a:lnTo>
                  <a:lnTo>
                    <a:pt x="1139757" y="368115"/>
                  </a:lnTo>
                  <a:lnTo>
                    <a:pt x="1144711" y="362018"/>
                  </a:lnTo>
                  <a:lnTo>
                    <a:pt x="1147876" y="352999"/>
                  </a:lnTo>
                  <a:lnTo>
                    <a:pt x="1152829" y="345505"/>
                  </a:lnTo>
                  <a:lnTo>
                    <a:pt x="1157783" y="336359"/>
                  </a:lnTo>
                  <a:lnTo>
                    <a:pt x="1162599" y="328865"/>
                  </a:lnTo>
                  <a:lnTo>
                    <a:pt x="1169204" y="298760"/>
                  </a:lnTo>
                  <a:lnTo>
                    <a:pt x="1170855" y="282120"/>
                  </a:lnTo>
                  <a:lnTo>
                    <a:pt x="1174158" y="267004"/>
                  </a:lnTo>
                  <a:lnTo>
                    <a:pt x="1167553" y="254937"/>
                  </a:lnTo>
                  <a:lnTo>
                    <a:pt x="1157783" y="233851"/>
                  </a:lnTo>
                  <a:lnTo>
                    <a:pt x="1152829" y="224832"/>
                  </a:lnTo>
                  <a:lnTo>
                    <a:pt x="1144711" y="212765"/>
                  </a:lnTo>
                  <a:lnTo>
                    <a:pt x="1139757" y="202222"/>
                  </a:lnTo>
                  <a:lnTo>
                    <a:pt x="1131639" y="193076"/>
                  </a:lnTo>
                  <a:lnTo>
                    <a:pt x="1126685" y="184057"/>
                  </a:lnTo>
                  <a:lnTo>
                    <a:pt x="1120080" y="173514"/>
                  </a:lnTo>
                  <a:lnTo>
                    <a:pt x="1113613" y="164496"/>
                  </a:lnTo>
                  <a:lnTo>
                    <a:pt x="1107008" y="156874"/>
                  </a:lnTo>
                  <a:lnTo>
                    <a:pt x="1102192" y="149380"/>
                  </a:lnTo>
                  <a:lnTo>
                    <a:pt x="1093936" y="140361"/>
                  </a:lnTo>
                  <a:lnTo>
                    <a:pt x="1080864" y="125245"/>
                  </a:lnTo>
                  <a:lnTo>
                    <a:pt x="1074396" y="119275"/>
                  </a:lnTo>
                  <a:lnTo>
                    <a:pt x="1061324" y="105684"/>
                  </a:lnTo>
                  <a:lnTo>
                    <a:pt x="1048114" y="95141"/>
                  </a:lnTo>
                  <a:lnTo>
                    <a:pt x="1033529" y="83073"/>
                  </a:lnTo>
                  <a:lnTo>
                    <a:pt x="1018805" y="73928"/>
                  </a:lnTo>
                  <a:lnTo>
                    <a:pt x="1004082" y="63385"/>
                  </a:lnTo>
                  <a:lnTo>
                    <a:pt x="989358" y="57414"/>
                  </a:lnTo>
                  <a:lnTo>
                    <a:pt x="974635" y="48269"/>
                  </a:lnTo>
                  <a:lnTo>
                    <a:pt x="945188" y="36201"/>
                  </a:lnTo>
                  <a:lnTo>
                    <a:pt x="930465" y="33280"/>
                  </a:lnTo>
                  <a:lnTo>
                    <a:pt x="914090" y="27183"/>
                  </a:lnTo>
                  <a:lnTo>
                    <a:pt x="899367" y="22737"/>
                  </a:lnTo>
                  <a:lnTo>
                    <a:pt x="882992" y="19688"/>
                  </a:lnTo>
                  <a:lnTo>
                    <a:pt x="868268" y="15115"/>
                  </a:lnTo>
                  <a:lnTo>
                    <a:pt x="837170" y="12067"/>
                  </a:lnTo>
                  <a:lnTo>
                    <a:pt x="822447" y="7621"/>
                  </a:lnTo>
                  <a:lnTo>
                    <a:pt x="791486" y="7621"/>
                  </a:lnTo>
                  <a:lnTo>
                    <a:pt x="762040" y="4572"/>
                  </a:lnTo>
                  <a:lnTo>
                    <a:pt x="747316" y="4572"/>
                  </a:lnTo>
                  <a:lnTo>
                    <a:pt x="703146" y="0"/>
                  </a:lnTo>
                  <a:close/>
                </a:path>
              </a:pathLst>
            </a:custGeom>
            <a:solidFill>
              <a:srgbClr val="C4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63" y="3422903"/>
              <a:ext cx="3378708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425" y="3390900"/>
              <a:ext cx="3367404" cy="2082800"/>
            </a:xfrm>
            <a:custGeom>
              <a:avLst/>
              <a:gdLst/>
              <a:ahLst/>
              <a:cxnLst/>
              <a:rect l="l" t="t" r="r" b="b"/>
              <a:pathLst>
                <a:path w="3367404" h="2082800">
                  <a:moveTo>
                    <a:pt x="2158185" y="1884680"/>
                  </a:moveTo>
                  <a:lnTo>
                    <a:pt x="1283804" y="1884680"/>
                  </a:lnTo>
                  <a:lnTo>
                    <a:pt x="1282915" y="1885188"/>
                  </a:lnTo>
                  <a:lnTo>
                    <a:pt x="1314121" y="1920676"/>
                  </a:lnTo>
                  <a:lnTo>
                    <a:pt x="1348997" y="1953053"/>
                  </a:lnTo>
                  <a:lnTo>
                    <a:pt x="1387212" y="1982172"/>
                  </a:lnTo>
                  <a:lnTo>
                    <a:pt x="1428435" y="2007886"/>
                  </a:lnTo>
                  <a:lnTo>
                    <a:pt x="1472336" y="2030047"/>
                  </a:lnTo>
                  <a:lnTo>
                    <a:pt x="1518584" y="2048508"/>
                  </a:lnTo>
                  <a:lnTo>
                    <a:pt x="1566848" y="2063124"/>
                  </a:lnTo>
                  <a:lnTo>
                    <a:pt x="1616797" y="2073745"/>
                  </a:lnTo>
                  <a:lnTo>
                    <a:pt x="1668102" y="2080226"/>
                  </a:lnTo>
                  <a:lnTo>
                    <a:pt x="1720430" y="2082419"/>
                  </a:lnTo>
                  <a:lnTo>
                    <a:pt x="1773411" y="2080175"/>
                  </a:lnTo>
                  <a:lnTo>
                    <a:pt x="1825122" y="2073571"/>
                  </a:lnTo>
                  <a:lnTo>
                    <a:pt x="1875262" y="2062793"/>
                  </a:lnTo>
                  <a:lnTo>
                    <a:pt x="1923531" y="2048032"/>
                  </a:lnTo>
                  <a:lnTo>
                    <a:pt x="1969627" y="2029474"/>
                  </a:lnTo>
                  <a:lnTo>
                    <a:pt x="2013251" y="2007308"/>
                  </a:lnTo>
                  <a:lnTo>
                    <a:pt x="2054100" y="1981723"/>
                  </a:lnTo>
                  <a:lnTo>
                    <a:pt x="2091876" y="1952907"/>
                  </a:lnTo>
                  <a:lnTo>
                    <a:pt x="2126276" y="1921048"/>
                  </a:lnTo>
                  <a:lnTo>
                    <a:pt x="2157001" y="1886334"/>
                  </a:lnTo>
                  <a:lnTo>
                    <a:pt x="2158185" y="1884680"/>
                  </a:lnTo>
                  <a:close/>
                </a:path>
                <a:path w="3367404" h="2082800">
                  <a:moveTo>
                    <a:pt x="2799340" y="1699895"/>
                  </a:moveTo>
                  <a:lnTo>
                    <a:pt x="453491" y="1699895"/>
                  </a:lnTo>
                  <a:lnTo>
                    <a:pt x="451671" y="1701752"/>
                  </a:lnTo>
                  <a:lnTo>
                    <a:pt x="480310" y="1740042"/>
                  </a:lnTo>
                  <a:lnTo>
                    <a:pt x="512566" y="1775628"/>
                  </a:lnTo>
                  <a:lnTo>
                    <a:pt x="548131" y="1808430"/>
                  </a:lnTo>
                  <a:lnTo>
                    <a:pt x="586743" y="1838320"/>
                  </a:lnTo>
                  <a:lnTo>
                    <a:pt x="628139" y="1865171"/>
                  </a:lnTo>
                  <a:lnTo>
                    <a:pt x="672058" y="1888855"/>
                  </a:lnTo>
                  <a:lnTo>
                    <a:pt x="718238" y="1909245"/>
                  </a:lnTo>
                  <a:lnTo>
                    <a:pt x="766416" y="1926213"/>
                  </a:lnTo>
                  <a:lnTo>
                    <a:pt x="816330" y="1939633"/>
                  </a:lnTo>
                  <a:lnTo>
                    <a:pt x="867720" y="1949376"/>
                  </a:lnTo>
                  <a:lnTo>
                    <a:pt x="920321" y="1955315"/>
                  </a:lnTo>
                  <a:lnTo>
                    <a:pt x="973874" y="1957324"/>
                  </a:lnTo>
                  <a:lnTo>
                    <a:pt x="1028224" y="1955250"/>
                  </a:lnTo>
                  <a:lnTo>
                    <a:pt x="1081929" y="1949073"/>
                  </a:lnTo>
                  <a:lnTo>
                    <a:pt x="1134664" y="1938861"/>
                  </a:lnTo>
                  <a:lnTo>
                    <a:pt x="1186104" y="1924680"/>
                  </a:lnTo>
                  <a:lnTo>
                    <a:pt x="1235925" y="1906597"/>
                  </a:lnTo>
                  <a:lnTo>
                    <a:pt x="1283804" y="1884680"/>
                  </a:lnTo>
                  <a:lnTo>
                    <a:pt x="2158185" y="1884680"/>
                  </a:lnTo>
                  <a:lnTo>
                    <a:pt x="2183749" y="1848955"/>
                  </a:lnTo>
                  <a:lnTo>
                    <a:pt x="2206219" y="1809097"/>
                  </a:lnTo>
                  <a:lnTo>
                    <a:pt x="2224112" y="1766951"/>
                  </a:lnTo>
                  <a:lnTo>
                    <a:pt x="2706601" y="1766951"/>
                  </a:lnTo>
                  <a:lnTo>
                    <a:pt x="2744272" y="1744419"/>
                  </a:lnTo>
                  <a:lnTo>
                    <a:pt x="2781039" y="1716912"/>
                  </a:lnTo>
                  <a:lnTo>
                    <a:pt x="2799340" y="1699895"/>
                  </a:lnTo>
                  <a:close/>
                </a:path>
                <a:path w="3367404" h="2082800">
                  <a:moveTo>
                    <a:pt x="2706601" y="1766951"/>
                  </a:moveTo>
                  <a:lnTo>
                    <a:pt x="2224112" y="1766951"/>
                  </a:lnTo>
                  <a:lnTo>
                    <a:pt x="2224620" y="1769364"/>
                  </a:lnTo>
                  <a:lnTo>
                    <a:pt x="2268899" y="1789831"/>
                  </a:lnTo>
                  <a:lnTo>
                    <a:pt x="2315347" y="1805909"/>
                  </a:lnTo>
                  <a:lnTo>
                    <a:pt x="2363545" y="1817507"/>
                  </a:lnTo>
                  <a:lnTo>
                    <a:pt x="2413072" y="1824532"/>
                  </a:lnTo>
                  <a:lnTo>
                    <a:pt x="2463507" y="1826895"/>
                  </a:lnTo>
                  <a:lnTo>
                    <a:pt x="2515787" y="1824371"/>
                  </a:lnTo>
                  <a:lnTo>
                    <a:pt x="2566319" y="1816987"/>
                  </a:lnTo>
                  <a:lnTo>
                    <a:pt x="2614769" y="1805021"/>
                  </a:lnTo>
                  <a:lnTo>
                    <a:pt x="2660802" y="1788752"/>
                  </a:lnTo>
                  <a:lnTo>
                    <a:pt x="2704081" y="1768458"/>
                  </a:lnTo>
                  <a:lnTo>
                    <a:pt x="2706601" y="1766951"/>
                  </a:lnTo>
                  <a:close/>
                </a:path>
                <a:path w="3367404" h="2082800">
                  <a:moveTo>
                    <a:pt x="164302" y="1222959"/>
                  </a:moveTo>
                  <a:lnTo>
                    <a:pt x="133547" y="1255160"/>
                  </a:lnTo>
                  <a:lnTo>
                    <a:pt x="107985" y="1292181"/>
                  </a:lnTo>
                  <a:lnTo>
                    <a:pt x="89337" y="1331872"/>
                  </a:lnTo>
                  <a:lnTo>
                    <a:pt x="77917" y="1373556"/>
                  </a:lnTo>
                  <a:lnTo>
                    <a:pt x="74041" y="1416558"/>
                  </a:lnTo>
                  <a:lnTo>
                    <a:pt x="77725" y="1458728"/>
                  </a:lnTo>
                  <a:lnTo>
                    <a:pt x="88430" y="1498977"/>
                  </a:lnTo>
                  <a:lnTo>
                    <a:pt x="105627" y="1536863"/>
                  </a:lnTo>
                  <a:lnTo>
                    <a:pt x="128793" y="1571945"/>
                  </a:lnTo>
                  <a:lnTo>
                    <a:pt x="157401" y="1603781"/>
                  </a:lnTo>
                  <a:lnTo>
                    <a:pt x="190925" y="1631931"/>
                  </a:lnTo>
                  <a:lnTo>
                    <a:pt x="228840" y="1655952"/>
                  </a:lnTo>
                  <a:lnTo>
                    <a:pt x="270620" y="1675404"/>
                  </a:lnTo>
                  <a:lnTo>
                    <a:pt x="315739" y="1689844"/>
                  </a:lnTo>
                  <a:lnTo>
                    <a:pt x="363672" y="1698832"/>
                  </a:lnTo>
                  <a:lnTo>
                    <a:pt x="413892" y="1701927"/>
                  </a:lnTo>
                  <a:lnTo>
                    <a:pt x="423741" y="1701752"/>
                  </a:lnTo>
                  <a:lnTo>
                    <a:pt x="433635" y="1701387"/>
                  </a:lnTo>
                  <a:lnTo>
                    <a:pt x="443557" y="1700783"/>
                  </a:lnTo>
                  <a:lnTo>
                    <a:pt x="453491" y="1699895"/>
                  </a:lnTo>
                  <a:lnTo>
                    <a:pt x="2799340" y="1699895"/>
                  </a:lnTo>
                  <a:lnTo>
                    <a:pt x="2842959" y="1652615"/>
                  </a:lnTo>
                  <a:lnTo>
                    <a:pt x="2867441" y="1616382"/>
                  </a:lnTo>
                  <a:lnTo>
                    <a:pt x="2887158" y="1577797"/>
                  </a:lnTo>
                  <a:lnTo>
                    <a:pt x="2901773" y="1537139"/>
                  </a:lnTo>
                  <a:lnTo>
                    <a:pt x="2910951" y="1494687"/>
                  </a:lnTo>
                  <a:lnTo>
                    <a:pt x="2914357" y="1450720"/>
                  </a:lnTo>
                  <a:lnTo>
                    <a:pt x="2913595" y="1449705"/>
                  </a:lnTo>
                  <a:lnTo>
                    <a:pt x="2964663" y="1441408"/>
                  </a:lnTo>
                  <a:lnTo>
                    <a:pt x="3013727" y="1429161"/>
                  </a:lnTo>
                  <a:lnTo>
                    <a:pt x="3060563" y="1413181"/>
                  </a:lnTo>
                  <a:lnTo>
                    <a:pt x="3104946" y="1393688"/>
                  </a:lnTo>
                  <a:lnTo>
                    <a:pt x="3146650" y="1370899"/>
                  </a:lnTo>
                  <a:lnTo>
                    <a:pt x="3185451" y="1345032"/>
                  </a:lnTo>
                  <a:lnTo>
                    <a:pt x="3221123" y="1316307"/>
                  </a:lnTo>
                  <a:lnTo>
                    <a:pt x="3253441" y="1284940"/>
                  </a:lnTo>
                  <a:lnTo>
                    <a:pt x="3282181" y="1251152"/>
                  </a:lnTo>
                  <a:lnTo>
                    <a:pt x="3300446" y="1224788"/>
                  </a:lnTo>
                  <a:lnTo>
                    <a:pt x="167424" y="1224788"/>
                  </a:lnTo>
                  <a:lnTo>
                    <a:pt x="164302" y="1222959"/>
                  </a:lnTo>
                  <a:close/>
                </a:path>
                <a:path w="3367404" h="2082800">
                  <a:moveTo>
                    <a:pt x="3302734" y="1221486"/>
                  </a:moveTo>
                  <a:lnTo>
                    <a:pt x="165709" y="1221486"/>
                  </a:lnTo>
                  <a:lnTo>
                    <a:pt x="167424" y="1224788"/>
                  </a:lnTo>
                  <a:lnTo>
                    <a:pt x="3300446" y="1224788"/>
                  </a:lnTo>
                  <a:lnTo>
                    <a:pt x="3302734" y="1221486"/>
                  </a:lnTo>
                  <a:close/>
                </a:path>
                <a:path w="3367404" h="2082800">
                  <a:moveTo>
                    <a:pt x="302679" y="692452"/>
                  </a:moveTo>
                  <a:lnTo>
                    <a:pt x="253353" y="699965"/>
                  </a:lnTo>
                  <a:lnTo>
                    <a:pt x="205906" y="713627"/>
                  </a:lnTo>
                  <a:lnTo>
                    <a:pt x="162031" y="732758"/>
                  </a:lnTo>
                  <a:lnTo>
                    <a:pt x="122264" y="756855"/>
                  </a:lnTo>
                  <a:lnTo>
                    <a:pt x="87142" y="785415"/>
                  </a:lnTo>
                  <a:lnTo>
                    <a:pt x="57202" y="817933"/>
                  </a:lnTo>
                  <a:lnTo>
                    <a:pt x="32981" y="853906"/>
                  </a:lnTo>
                  <a:lnTo>
                    <a:pt x="15016" y="892831"/>
                  </a:lnTo>
                  <a:lnTo>
                    <a:pt x="3843" y="934203"/>
                  </a:lnTo>
                  <a:lnTo>
                    <a:pt x="0" y="977519"/>
                  </a:lnTo>
                  <a:lnTo>
                    <a:pt x="3833" y="1020547"/>
                  </a:lnTo>
                  <a:lnTo>
                    <a:pt x="15057" y="1062029"/>
                  </a:lnTo>
                  <a:lnTo>
                    <a:pt x="33253" y="1101352"/>
                  </a:lnTo>
                  <a:lnTo>
                    <a:pt x="58005" y="1137903"/>
                  </a:lnTo>
                  <a:lnTo>
                    <a:pt x="88895" y="1171068"/>
                  </a:lnTo>
                  <a:lnTo>
                    <a:pt x="125507" y="1200234"/>
                  </a:lnTo>
                  <a:lnTo>
                    <a:pt x="164302" y="1222959"/>
                  </a:lnTo>
                  <a:lnTo>
                    <a:pt x="165709" y="1221486"/>
                  </a:lnTo>
                  <a:lnTo>
                    <a:pt x="3302734" y="1221486"/>
                  </a:lnTo>
                  <a:lnTo>
                    <a:pt x="3328023" y="1177181"/>
                  </a:lnTo>
                  <a:lnTo>
                    <a:pt x="3344676" y="1137435"/>
                  </a:lnTo>
                  <a:lnTo>
                    <a:pt x="3356850" y="1096140"/>
                  </a:lnTo>
                  <a:lnTo>
                    <a:pt x="3364319" y="1053514"/>
                  </a:lnTo>
                  <a:lnTo>
                    <a:pt x="3366858" y="1009776"/>
                  </a:lnTo>
                  <a:lnTo>
                    <a:pt x="3363680" y="961109"/>
                  </a:lnTo>
                  <a:lnTo>
                    <a:pt x="3354262" y="913299"/>
                  </a:lnTo>
                  <a:lnTo>
                    <a:pt x="3338776" y="866759"/>
                  </a:lnTo>
                  <a:lnTo>
                    <a:pt x="3317394" y="821901"/>
                  </a:lnTo>
                  <a:lnTo>
                    <a:pt x="3290291" y="779139"/>
                  </a:lnTo>
                  <a:lnTo>
                    <a:pt x="3257638" y="738886"/>
                  </a:lnTo>
                  <a:lnTo>
                    <a:pt x="3256495" y="738758"/>
                  </a:lnTo>
                  <a:lnTo>
                    <a:pt x="3271077" y="705417"/>
                  </a:lnTo>
                  <a:lnTo>
                    <a:pt x="3274915" y="692912"/>
                  </a:lnTo>
                  <a:lnTo>
                    <a:pt x="302742" y="692912"/>
                  </a:lnTo>
                  <a:lnTo>
                    <a:pt x="302679" y="692452"/>
                  </a:lnTo>
                  <a:close/>
                </a:path>
                <a:path w="3367404" h="2082800">
                  <a:moveTo>
                    <a:pt x="3275110" y="692276"/>
                  </a:moveTo>
                  <a:lnTo>
                    <a:pt x="303834" y="692276"/>
                  </a:lnTo>
                  <a:lnTo>
                    <a:pt x="302742" y="692912"/>
                  </a:lnTo>
                  <a:lnTo>
                    <a:pt x="3274915" y="692912"/>
                  </a:lnTo>
                  <a:lnTo>
                    <a:pt x="3275110" y="692276"/>
                  </a:lnTo>
                  <a:close/>
                </a:path>
                <a:path w="3367404" h="2082800">
                  <a:moveTo>
                    <a:pt x="824369" y="190119"/>
                  </a:moveTo>
                  <a:lnTo>
                    <a:pt x="773671" y="192147"/>
                  </a:lnTo>
                  <a:lnTo>
                    <a:pt x="724340" y="198108"/>
                  </a:lnTo>
                  <a:lnTo>
                    <a:pt x="676594" y="207816"/>
                  </a:lnTo>
                  <a:lnTo>
                    <a:pt x="630655" y="221086"/>
                  </a:lnTo>
                  <a:lnTo>
                    <a:pt x="586743" y="237732"/>
                  </a:lnTo>
                  <a:lnTo>
                    <a:pt x="545077" y="257568"/>
                  </a:lnTo>
                  <a:lnTo>
                    <a:pt x="505880" y="280408"/>
                  </a:lnTo>
                  <a:lnTo>
                    <a:pt x="469369" y="306068"/>
                  </a:lnTo>
                  <a:lnTo>
                    <a:pt x="435767" y="334361"/>
                  </a:lnTo>
                  <a:lnTo>
                    <a:pt x="405293" y="365101"/>
                  </a:lnTo>
                  <a:lnTo>
                    <a:pt x="378167" y="398103"/>
                  </a:lnTo>
                  <a:lnTo>
                    <a:pt x="354611" y="433182"/>
                  </a:lnTo>
                  <a:lnTo>
                    <a:pt x="334843" y="470151"/>
                  </a:lnTo>
                  <a:lnTo>
                    <a:pt x="319085" y="508825"/>
                  </a:lnTo>
                  <a:lnTo>
                    <a:pt x="307556" y="549019"/>
                  </a:lnTo>
                  <a:lnTo>
                    <a:pt x="300477" y="590546"/>
                  </a:lnTo>
                  <a:lnTo>
                    <a:pt x="298069" y="633222"/>
                  </a:lnTo>
                  <a:lnTo>
                    <a:pt x="298361" y="648174"/>
                  </a:lnTo>
                  <a:lnTo>
                    <a:pt x="299238" y="663114"/>
                  </a:lnTo>
                  <a:lnTo>
                    <a:pt x="300699" y="678031"/>
                  </a:lnTo>
                  <a:lnTo>
                    <a:pt x="302679" y="692452"/>
                  </a:lnTo>
                  <a:lnTo>
                    <a:pt x="303834" y="692276"/>
                  </a:lnTo>
                  <a:lnTo>
                    <a:pt x="3275110" y="692276"/>
                  </a:lnTo>
                  <a:lnTo>
                    <a:pt x="3281610" y="671099"/>
                  </a:lnTo>
                  <a:lnTo>
                    <a:pt x="3287999" y="636067"/>
                  </a:lnTo>
                  <a:lnTo>
                    <a:pt x="3290150" y="600582"/>
                  </a:lnTo>
                  <a:lnTo>
                    <a:pt x="3286453" y="553778"/>
                  </a:lnTo>
                  <a:lnTo>
                    <a:pt x="3275641" y="508617"/>
                  </a:lnTo>
                  <a:lnTo>
                    <a:pt x="3258137" y="465564"/>
                  </a:lnTo>
                  <a:lnTo>
                    <a:pt x="3234364" y="425083"/>
                  </a:lnTo>
                  <a:lnTo>
                    <a:pt x="3204743" y="387635"/>
                  </a:lnTo>
                  <a:lnTo>
                    <a:pt x="3169696" y="353685"/>
                  </a:lnTo>
                  <a:lnTo>
                    <a:pt x="3129647" y="323696"/>
                  </a:lnTo>
                  <a:lnTo>
                    <a:pt x="3085016" y="298131"/>
                  </a:lnTo>
                  <a:lnTo>
                    <a:pt x="3036226" y="277454"/>
                  </a:lnTo>
                  <a:lnTo>
                    <a:pt x="2983699" y="262127"/>
                  </a:lnTo>
                  <a:lnTo>
                    <a:pt x="2985096" y="261493"/>
                  </a:lnTo>
                  <a:lnTo>
                    <a:pt x="2981904" y="250951"/>
                  </a:lnTo>
                  <a:lnTo>
                    <a:pt x="1090485" y="250951"/>
                  </a:lnTo>
                  <a:lnTo>
                    <a:pt x="1040777" y="229312"/>
                  </a:lnTo>
                  <a:lnTo>
                    <a:pt x="988862" y="212311"/>
                  </a:lnTo>
                  <a:lnTo>
                    <a:pt x="935191" y="200047"/>
                  </a:lnTo>
                  <a:lnTo>
                    <a:pt x="880210" y="192617"/>
                  </a:lnTo>
                  <a:lnTo>
                    <a:pt x="824369" y="190119"/>
                  </a:lnTo>
                  <a:close/>
                </a:path>
                <a:path w="3367404" h="2082800">
                  <a:moveTo>
                    <a:pt x="1458810" y="62737"/>
                  </a:moveTo>
                  <a:lnTo>
                    <a:pt x="1408126" y="65342"/>
                  </a:lnTo>
                  <a:lnTo>
                    <a:pt x="1358829" y="73001"/>
                  </a:lnTo>
                  <a:lnTo>
                    <a:pt x="1311385" y="85480"/>
                  </a:lnTo>
                  <a:lnTo>
                    <a:pt x="1266261" y="102547"/>
                  </a:lnTo>
                  <a:lnTo>
                    <a:pt x="1223921" y="123968"/>
                  </a:lnTo>
                  <a:lnTo>
                    <a:pt x="1184833" y="149511"/>
                  </a:lnTo>
                  <a:lnTo>
                    <a:pt x="1149461" y="178943"/>
                  </a:lnTo>
                  <a:lnTo>
                    <a:pt x="1118271" y="212030"/>
                  </a:lnTo>
                  <a:lnTo>
                    <a:pt x="1091730" y="248538"/>
                  </a:lnTo>
                  <a:lnTo>
                    <a:pt x="1090485" y="250951"/>
                  </a:lnTo>
                  <a:lnTo>
                    <a:pt x="2981904" y="250951"/>
                  </a:lnTo>
                  <a:lnTo>
                    <a:pt x="2971738" y="217384"/>
                  </a:lnTo>
                  <a:lnTo>
                    <a:pt x="2951489" y="176166"/>
                  </a:lnTo>
                  <a:lnTo>
                    <a:pt x="2942496" y="163322"/>
                  </a:lnTo>
                  <a:lnTo>
                    <a:pt x="1750529" y="163322"/>
                  </a:lnTo>
                  <a:lnTo>
                    <a:pt x="1709518" y="133425"/>
                  </a:lnTo>
                  <a:lnTo>
                    <a:pt x="1664626" y="108514"/>
                  </a:lnTo>
                  <a:lnTo>
                    <a:pt x="1616481" y="88788"/>
                  </a:lnTo>
                  <a:lnTo>
                    <a:pt x="1565711" y="74450"/>
                  </a:lnTo>
                  <a:lnTo>
                    <a:pt x="1512945" y="65699"/>
                  </a:lnTo>
                  <a:lnTo>
                    <a:pt x="1458810" y="62737"/>
                  </a:lnTo>
                  <a:close/>
                </a:path>
                <a:path w="3367404" h="2082800">
                  <a:moveTo>
                    <a:pt x="2053805" y="0"/>
                  </a:moveTo>
                  <a:lnTo>
                    <a:pt x="1999366" y="3688"/>
                  </a:lnTo>
                  <a:lnTo>
                    <a:pt x="1947120" y="14452"/>
                  </a:lnTo>
                  <a:lnTo>
                    <a:pt x="1897938" y="31840"/>
                  </a:lnTo>
                  <a:lnTo>
                    <a:pt x="1852689" y="55403"/>
                  </a:lnTo>
                  <a:lnTo>
                    <a:pt x="1812246" y="84688"/>
                  </a:lnTo>
                  <a:lnTo>
                    <a:pt x="1777479" y="119245"/>
                  </a:lnTo>
                  <a:lnTo>
                    <a:pt x="1749259" y="158623"/>
                  </a:lnTo>
                  <a:lnTo>
                    <a:pt x="1750529" y="163322"/>
                  </a:lnTo>
                  <a:lnTo>
                    <a:pt x="2942496" y="163322"/>
                  </a:lnTo>
                  <a:lnTo>
                    <a:pt x="2924941" y="138250"/>
                  </a:lnTo>
                  <a:lnTo>
                    <a:pt x="2900917" y="112775"/>
                  </a:lnTo>
                  <a:lnTo>
                    <a:pt x="2324188" y="112775"/>
                  </a:lnTo>
                  <a:lnTo>
                    <a:pt x="2323680" y="112395"/>
                  </a:lnTo>
                  <a:lnTo>
                    <a:pt x="2289264" y="79727"/>
                  </a:lnTo>
                  <a:lnTo>
                    <a:pt x="2249178" y="51928"/>
                  </a:lnTo>
                  <a:lnTo>
                    <a:pt x="2204761" y="29718"/>
                  </a:lnTo>
                  <a:lnTo>
                    <a:pt x="2156840" y="13433"/>
                  </a:lnTo>
                  <a:lnTo>
                    <a:pt x="2106245" y="3414"/>
                  </a:lnTo>
                  <a:lnTo>
                    <a:pt x="2053805" y="0"/>
                  </a:lnTo>
                  <a:close/>
                </a:path>
                <a:path w="3367404" h="2082800">
                  <a:moveTo>
                    <a:pt x="2612478" y="0"/>
                  </a:moveTo>
                  <a:lnTo>
                    <a:pt x="2557457" y="3369"/>
                  </a:lnTo>
                  <a:lnTo>
                    <a:pt x="2504162" y="13278"/>
                  </a:lnTo>
                  <a:lnTo>
                    <a:pt x="2453363" y="29432"/>
                  </a:lnTo>
                  <a:lnTo>
                    <a:pt x="2405835" y="51533"/>
                  </a:lnTo>
                  <a:lnTo>
                    <a:pt x="2362350" y="79286"/>
                  </a:lnTo>
                  <a:lnTo>
                    <a:pt x="2323736" y="112347"/>
                  </a:lnTo>
                  <a:lnTo>
                    <a:pt x="2324188" y="112775"/>
                  </a:lnTo>
                  <a:lnTo>
                    <a:pt x="2900917" y="112775"/>
                  </a:lnTo>
                  <a:lnTo>
                    <a:pt x="2892687" y="104049"/>
                  </a:lnTo>
                  <a:lnTo>
                    <a:pt x="2855318" y="73977"/>
                  </a:lnTo>
                  <a:lnTo>
                    <a:pt x="2813427" y="48446"/>
                  </a:lnTo>
                  <a:lnTo>
                    <a:pt x="2767605" y="27870"/>
                  </a:lnTo>
                  <a:lnTo>
                    <a:pt x="2718445" y="12662"/>
                  </a:lnTo>
                  <a:lnTo>
                    <a:pt x="2666539" y="3234"/>
                  </a:lnTo>
                  <a:lnTo>
                    <a:pt x="261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425" y="3390900"/>
              <a:ext cx="3367404" cy="2082800"/>
            </a:xfrm>
            <a:custGeom>
              <a:avLst/>
              <a:gdLst/>
              <a:ahLst/>
              <a:cxnLst/>
              <a:rect l="l" t="t" r="r" b="b"/>
              <a:pathLst>
                <a:path w="3367404" h="2082800">
                  <a:moveTo>
                    <a:pt x="303834" y="692276"/>
                  </a:moveTo>
                  <a:lnTo>
                    <a:pt x="253353" y="699965"/>
                  </a:lnTo>
                  <a:lnTo>
                    <a:pt x="205906" y="713627"/>
                  </a:lnTo>
                  <a:lnTo>
                    <a:pt x="162031" y="732758"/>
                  </a:lnTo>
                  <a:lnTo>
                    <a:pt x="122264" y="756855"/>
                  </a:lnTo>
                  <a:lnTo>
                    <a:pt x="87142" y="785415"/>
                  </a:lnTo>
                  <a:lnTo>
                    <a:pt x="57202" y="817933"/>
                  </a:lnTo>
                  <a:lnTo>
                    <a:pt x="32981" y="853906"/>
                  </a:lnTo>
                  <a:lnTo>
                    <a:pt x="15016" y="892831"/>
                  </a:lnTo>
                  <a:lnTo>
                    <a:pt x="3843" y="934203"/>
                  </a:lnTo>
                  <a:lnTo>
                    <a:pt x="0" y="977519"/>
                  </a:lnTo>
                  <a:lnTo>
                    <a:pt x="3833" y="1020547"/>
                  </a:lnTo>
                  <a:lnTo>
                    <a:pt x="15057" y="1062029"/>
                  </a:lnTo>
                  <a:lnTo>
                    <a:pt x="33253" y="1101352"/>
                  </a:lnTo>
                  <a:lnTo>
                    <a:pt x="58005" y="1137903"/>
                  </a:lnTo>
                  <a:lnTo>
                    <a:pt x="88895" y="1171068"/>
                  </a:lnTo>
                  <a:lnTo>
                    <a:pt x="125507" y="1200234"/>
                  </a:lnTo>
                  <a:lnTo>
                    <a:pt x="167424" y="1224788"/>
                  </a:lnTo>
                  <a:lnTo>
                    <a:pt x="133547" y="1255160"/>
                  </a:lnTo>
                  <a:lnTo>
                    <a:pt x="107985" y="1292181"/>
                  </a:lnTo>
                  <a:lnTo>
                    <a:pt x="89337" y="1331872"/>
                  </a:lnTo>
                  <a:lnTo>
                    <a:pt x="77917" y="1373556"/>
                  </a:lnTo>
                  <a:lnTo>
                    <a:pt x="74041" y="1416558"/>
                  </a:lnTo>
                  <a:lnTo>
                    <a:pt x="77725" y="1458728"/>
                  </a:lnTo>
                  <a:lnTo>
                    <a:pt x="88430" y="1498977"/>
                  </a:lnTo>
                  <a:lnTo>
                    <a:pt x="105627" y="1536863"/>
                  </a:lnTo>
                  <a:lnTo>
                    <a:pt x="128793" y="1571945"/>
                  </a:lnTo>
                  <a:lnTo>
                    <a:pt x="157401" y="1603781"/>
                  </a:lnTo>
                  <a:lnTo>
                    <a:pt x="190925" y="1631931"/>
                  </a:lnTo>
                  <a:lnTo>
                    <a:pt x="228840" y="1655952"/>
                  </a:lnTo>
                  <a:lnTo>
                    <a:pt x="270620" y="1675404"/>
                  </a:lnTo>
                  <a:lnTo>
                    <a:pt x="315739" y="1689844"/>
                  </a:lnTo>
                  <a:lnTo>
                    <a:pt x="363672" y="1698832"/>
                  </a:lnTo>
                  <a:lnTo>
                    <a:pt x="413892" y="1701927"/>
                  </a:lnTo>
                  <a:lnTo>
                    <a:pt x="423741" y="1701752"/>
                  </a:lnTo>
                  <a:lnTo>
                    <a:pt x="433635" y="1701387"/>
                  </a:lnTo>
                  <a:lnTo>
                    <a:pt x="443557" y="1700783"/>
                  </a:lnTo>
                  <a:lnTo>
                    <a:pt x="453491" y="1699895"/>
                  </a:lnTo>
                  <a:lnTo>
                    <a:pt x="451624" y="1701800"/>
                  </a:lnTo>
                  <a:lnTo>
                    <a:pt x="480310" y="1740042"/>
                  </a:lnTo>
                  <a:lnTo>
                    <a:pt x="512566" y="1775628"/>
                  </a:lnTo>
                  <a:lnTo>
                    <a:pt x="548131" y="1808430"/>
                  </a:lnTo>
                  <a:lnTo>
                    <a:pt x="586743" y="1838320"/>
                  </a:lnTo>
                  <a:lnTo>
                    <a:pt x="628139" y="1865171"/>
                  </a:lnTo>
                  <a:lnTo>
                    <a:pt x="672058" y="1888855"/>
                  </a:lnTo>
                  <a:lnTo>
                    <a:pt x="718238" y="1909245"/>
                  </a:lnTo>
                  <a:lnTo>
                    <a:pt x="766416" y="1926213"/>
                  </a:lnTo>
                  <a:lnTo>
                    <a:pt x="816330" y="1939633"/>
                  </a:lnTo>
                  <a:lnTo>
                    <a:pt x="867720" y="1949376"/>
                  </a:lnTo>
                  <a:lnTo>
                    <a:pt x="920321" y="1955315"/>
                  </a:lnTo>
                  <a:lnTo>
                    <a:pt x="973874" y="1957324"/>
                  </a:lnTo>
                  <a:lnTo>
                    <a:pt x="1028224" y="1955250"/>
                  </a:lnTo>
                  <a:lnTo>
                    <a:pt x="1081929" y="1949073"/>
                  </a:lnTo>
                  <a:lnTo>
                    <a:pt x="1134664" y="1938861"/>
                  </a:lnTo>
                  <a:lnTo>
                    <a:pt x="1186104" y="1924680"/>
                  </a:lnTo>
                  <a:lnTo>
                    <a:pt x="1235925" y="1906597"/>
                  </a:lnTo>
                  <a:lnTo>
                    <a:pt x="1283804" y="1884680"/>
                  </a:lnTo>
                  <a:lnTo>
                    <a:pt x="1282915" y="1885188"/>
                  </a:lnTo>
                  <a:lnTo>
                    <a:pt x="1314121" y="1920676"/>
                  </a:lnTo>
                  <a:lnTo>
                    <a:pt x="1348997" y="1953053"/>
                  </a:lnTo>
                  <a:lnTo>
                    <a:pt x="1387212" y="1982172"/>
                  </a:lnTo>
                  <a:lnTo>
                    <a:pt x="1428435" y="2007886"/>
                  </a:lnTo>
                  <a:lnTo>
                    <a:pt x="1472336" y="2030047"/>
                  </a:lnTo>
                  <a:lnTo>
                    <a:pt x="1518584" y="2048508"/>
                  </a:lnTo>
                  <a:lnTo>
                    <a:pt x="1566848" y="2063124"/>
                  </a:lnTo>
                  <a:lnTo>
                    <a:pt x="1616797" y="2073745"/>
                  </a:lnTo>
                  <a:lnTo>
                    <a:pt x="1668102" y="2080226"/>
                  </a:lnTo>
                  <a:lnTo>
                    <a:pt x="1720430" y="2082419"/>
                  </a:lnTo>
                  <a:lnTo>
                    <a:pt x="1773411" y="2080175"/>
                  </a:lnTo>
                  <a:lnTo>
                    <a:pt x="1825122" y="2073571"/>
                  </a:lnTo>
                  <a:lnTo>
                    <a:pt x="1875262" y="2062793"/>
                  </a:lnTo>
                  <a:lnTo>
                    <a:pt x="1923531" y="2048032"/>
                  </a:lnTo>
                  <a:lnTo>
                    <a:pt x="1969627" y="2029474"/>
                  </a:lnTo>
                  <a:lnTo>
                    <a:pt x="2013251" y="2007308"/>
                  </a:lnTo>
                  <a:lnTo>
                    <a:pt x="2054100" y="1981723"/>
                  </a:lnTo>
                  <a:lnTo>
                    <a:pt x="2091876" y="1952907"/>
                  </a:lnTo>
                  <a:lnTo>
                    <a:pt x="2126276" y="1921048"/>
                  </a:lnTo>
                  <a:lnTo>
                    <a:pt x="2157001" y="1886334"/>
                  </a:lnTo>
                  <a:lnTo>
                    <a:pt x="2183749" y="1848955"/>
                  </a:lnTo>
                  <a:lnTo>
                    <a:pt x="2206219" y="1809097"/>
                  </a:lnTo>
                  <a:lnTo>
                    <a:pt x="2224112" y="1766951"/>
                  </a:lnTo>
                  <a:lnTo>
                    <a:pt x="2224620" y="1769364"/>
                  </a:lnTo>
                  <a:lnTo>
                    <a:pt x="2268899" y="1789831"/>
                  </a:lnTo>
                  <a:lnTo>
                    <a:pt x="2315347" y="1805909"/>
                  </a:lnTo>
                  <a:lnTo>
                    <a:pt x="2363545" y="1817507"/>
                  </a:lnTo>
                  <a:lnTo>
                    <a:pt x="2413072" y="1824532"/>
                  </a:lnTo>
                  <a:lnTo>
                    <a:pt x="2463507" y="1826895"/>
                  </a:lnTo>
                  <a:lnTo>
                    <a:pt x="2515787" y="1824371"/>
                  </a:lnTo>
                  <a:lnTo>
                    <a:pt x="2566319" y="1816987"/>
                  </a:lnTo>
                  <a:lnTo>
                    <a:pt x="2614769" y="1805021"/>
                  </a:lnTo>
                  <a:lnTo>
                    <a:pt x="2660802" y="1788752"/>
                  </a:lnTo>
                  <a:lnTo>
                    <a:pt x="2704081" y="1768458"/>
                  </a:lnTo>
                  <a:lnTo>
                    <a:pt x="2744272" y="1744419"/>
                  </a:lnTo>
                  <a:lnTo>
                    <a:pt x="2781039" y="1716912"/>
                  </a:lnTo>
                  <a:lnTo>
                    <a:pt x="2814047" y="1686218"/>
                  </a:lnTo>
                  <a:lnTo>
                    <a:pt x="2842959" y="1652615"/>
                  </a:lnTo>
                  <a:lnTo>
                    <a:pt x="2867441" y="1616382"/>
                  </a:lnTo>
                  <a:lnTo>
                    <a:pt x="2887158" y="1577797"/>
                  </a:lnTo>
                  <a:lnTo>
                    <a:pt x="2901773" y="1537139"/>
                  </a:lnTo>
                  <a:lnTo>
                    <a:pt x="2910951" y="1494687"/>
                  </a:lnTo>
                  <a:lnTo>
                    <a:pt x="2914357" y="1450720"/>
                  </a:lnTo>
                  <a:lnTo>
                    <a:pt x="2913595" y="1449705"/>
                  </a:lnTo>
                  <a:lnTo>
                    <a:pt x="2964663" y="1441408"/>
                  </a:lnTo>
                  <a:lnTo>
                    <a:pt x="3013727" y="1429161"/>
                  </a:lnTo>
                  <a:lnTo>
                    <a:pt x="3060563" y="1413181"/>
                  </a:lnTo>
                  <a:lnTo>
                    <a:pt x="3104946" y="1393688"/>
                  </a:lnTo>
                  <a:lnTo>
                    <a:pt x="3146650" y="1370899"/>
                  </a:lnTo>
                  <a:lnTo>
                    <a:pt x="3185451" y="1345032"/>
                  </a:lnTo>
                  <a:lnTo>
                    <a:pt x="3221123" y="1316307"/>
                  </a:lnTo>
                  <a:lnTo>
                    <a:pt x="3253441" y="1284940"/>
                  </a:lnTo>
                  <a:lnTo>
                    <a:pt x="3282181" y="1251152"/>
                  </a:lnTo>
                  <a:lnTo>
                    <a:pt x="3307117" y="1215159"/>
                  </a:lnTo>
                  <a:lnTo>
                    <a:pt x="3328023" y="1177181"/>
                  </a:lnTo>
                  <a:lnTo>
                    <a:pt x="3344676" y="1137435"/>
                  </a:lnTo>
                  <a:lnTo>
                    <a:pt x="3356850" y="1096140"/>
                  </a:lnTo>
                  <a:lnTo>
                    <a:pt x="3364319" y="1053514"/>
                  </a:lnTo>
                  <a:lnTo>
                    <a:pt x="3366858" y="1009776"/>
                  </a:lnTo>
                  <a:lnTo>
                    <a:pt x="3363680" y="961109"/>
                  </a:lnTo>
                  <a:lnTo>
                    <a:pt x="3354262" y="913299"/>
                  </a:lnTo>
                  <a:lnTo>
                    <a:pt x="3338776" y="866759"/>
                  </a:lnTo>
                  <a:lnTo>
                    <a:pt x="3317394" y="821901"/>
                  </a:lnTo>
                  <a:lnTo>
                    <a:pt x="3290291" y="779139"/>
                  </a:lnTo>
                  <a:lnTo>
                    <a:pt x="3257638" y="738886"/>
                  </a:lnTo>
                  <a:lnTo>
                    <a:pt x="3256495" y="738758"/>
                  </a:lnTo>
                  <a:lnTo>
                    <a:pt x="3271077" y="705417"/>
                  </a:lnTo>
                  <a:lnTo>
                    <a:pt x="3281610" y="671099"/>
                  </a:lnTo>
                  <a:lnTo>
                    <a:pt x="3287999" y="636067"/>
                  </a:lnTo>
                  <a:lnTo>
                    <a:pt x="3290150" y="600582"/>
                  </a:lnTo>
                  <a:lnTo>
                    <a:pt x="3286453" y="553778"/>
                  </a:lnTo>
                  <a:lnTo>
                    <a:pt x="3275641" y="508617"/>
                  </a:lnTo>
                  <a:lnTo>
                    <a:pt x="3258137" y="465564"/>
                  </a:lnTo>
                  <a:lnTo>
                    <a:pt x="3234364" y="425083"/>
                  </a:lnTo>
                  <a:lnTo>
                    <a:pt x="3204743" y="387635"/>
                  </a:lnTo>
                  <a:lnTo>
                    <a:pt x="3169696" y="353685"/>
                  </a:lnTo>
                  <a:lnTo>
                    <a:pt x="3129647" y="323696"/>
                  </a:lnTo>
                  <a:lnTo>
                    <a:pt x="3085016" y="298131"/>
                  </a:lnTo>
                  <a:lnTo>
                    <a:pt x="3036226" y="277454"/>
                  </a:lnTo>
                  <a:lnTo>
                    <a:pt x="2983699" y="262127"/>
                  </a:lnTo>
                  <a:lnTo>
                    <a:pt x="2985096" y="261493"/>
                  </a:lnTo>
                  <a:lnTo>
                    <a:pt x="2971738" y="217384"/>
                  </a:lnTo>
                  <a:lnTo>
                    <a:pt x="2951489" y="176166"/>
                  </a:lnTo>
                  <a:lnTo>
                    <a:pt x="2924941" y="138250"/>
                  </a:lnTo>
                  <a:lnTo>
                    <a:pt x="2892687" y="104049"/>
                  </a:lnTo>
                  <a:lnTo>
                    <a:pt x="2855318" y="73977"/>
                  </a:lnTo>
                  <a:lnTo>
                    <a:pt x="2813427" y="48446"/>
                  </a:lnTo>
                  <a:lnTo>
                    <a:pt x="2767605" y="27870"/>
                  </a:lnTo>
                  <a:lnTo>
                    <a:pt x="2718445" y="12662"/>
                  </a:lnTo>
                  <a:lnTo>
                    <a:pt x="2666539" y="3234"/>
                  </a:lnTo>
                  <a:lnTo>
                    <a:pt x="2612478" y="0"/>
                  </a:lnTo>
                  <a:lnTo>
                    <a:pt x="2557457" y="3369"/>
                  </a:lnTo>
                  <a:lnTo>
                    <a:pt x="2504162" y="13278"/>
                  </a:lnTo>
                  <a:lnTo>
                    <a:pt x="2453363" y="29432"/>
                  </a:lnTo>
                  <a:lnTo>
                    <a:pt x="2405835" y="51533"/>
                  </a:lnTo>
                  <a:lnTo>
                    <a:pt x="2362350" y="79286"/>
                  </a:lnTo>
                  <a:lnTo>
                    <a:pt x="2323680" y="112395"/>
                  </a:lnTo>
                  <a:lnTo>
                    <a:pt x="2289264" y="79727"/>
                  </a:lnTo>
                  <a:lnTo>
                    <a:pt x="2249178" y="51928"/>
                  </a:lnTo>
                  <a:lnTo>
                    <a:pt x="2204761" y="29718"/>
                  </a:lnTo>
                  <a:lnTo>
                    <a:pt x="2156840" y="13433"/>
                  </a:lnTo>
                  <a:lnTo>
                    <a:pt x="2106245" y="3414"/>
                  </a:lnTo>
                  <a:lnTo>
                    <a:pt x="2053805" y="0"/>
                  </a:lnTo>
                  <a:lnTo>
                    <a:pt x="1999366" y="3688"/>
                  </a:lnTo>
                  <a:lnTo>
                    <a:pt x="1947120" y="14452"/>
                  </a:lnTo>
                  <a:lnTo>
                    <a:pt x="1897938" y="31840"/>
                  </a:lnTo>
                  <a:lnTo>
                    <a:pt x="1852689" y="55403"/>
                  </a:lnTo>
                  <a:lnTo>
                    <a:pt x="1812246" y="84688"/>
                  </a:lnTo>
                  <a:lnTo>
                    <a:pt x="1777479" y="119245"/>
                  </a:lnTo>
                  <a:lnTo>
                    <a:pt x="1749259" y="158623"/>
                  </a:lnTo>
                  <a:lnTo>
                    <a:pt x="1750529" y="163322"/>
                  </a:lnTo>
                  <a:lnTo>
                    <a:pt x="1709518" y="133425"/>
                  </a:lnTo>
                  <a:lnTo>
                    <a:pt x="1664626" y="108514"/>
                  </a:lnTo>
                  <a:lnTo>
                    <a:pt x="1616481" y="88788"/>
                  </a:lnTo>
                  <a:lnTo>
                    <a:pt x="1565711" y="74450"/>
                  </a:lnTo>
                  <a:lnTo>
                    <a:pt x="1512945" y="65699"/>
                  </a:lnTo>
                  <a:lnTo>
                    <a:pt x="1458810" y="62737"/>
                  </a:lnTo>
                  <a:lnTo>
                    <a:pt x="1408126" y="65342"/>
                  </a:lnTo>
                  <a:lnTo>
                    <a:pt x="1358829" y="73001"/>
                  </a:lnTo>
                  <a:lnTo>
                    <a:pt x="1311385" y="85480"/>
                  </a:lnTo>
                  <a:lnTo>
                    <a:pt x="1266261" y="102547"/>
                  </a:lnTo>
                  <a:lnTo>
                    <a:pt x="1223921" y="123968"/>
                  </a:lnTo>
                  <a:lnTo>
                    <a:pt x="1184833" y="149511"/>
                  </a:lnTo>
                  <a:lnTo>
                    <a:pt x="1149461" y="178943"/>
                  </a:lnTo>
                  <a:lnTo>
                    <a:pt x="1118271" y="212030"/>
                  </a:lnTo>
                  <a:lnTo>
                    <a:pt x="1091730" y="248538"/>
                  </a:lnTo>
                  <a:lnTo>
                    <a:pt x="1090485" y="250951"/>
                  </a:lnTo>
                  <a:lnTo>
                    <a:pt x="1040777" y="229312"/>
                  </a:lnTo>
                  <a:lnTo>
                    <a:pt x="988862" y="212311"/>
                  </a:lnTo>
                  <a:lnTo>
                    <a:pt x="935191" y="200047"/>
                  </a:lnTo>
                  <a:lnTo>
                    <a:pt x="880210" y="192617"/>
                  </a:lnTo>
                  <a:lnTo>
                    <a:pt x="824369" y="190119"/>
                  </a:lnTo>
                  <a:lnTo>
                    <a:pt x="773671" y="192147"/>
                  </a:lnTo>
                  <a:lnTo>
                    <a:pt x="724340" y="198108"/>
                  </a:lnTo>
                  <a:lnTo>
                    <a:pt x="676594" y="207816"/>
                  </a:lnTo>
                  <a:lnTo>
                    <a:pt x="630655" y="221086"/>
                  </a:lnTo>
                  <a:lnTo>
                    <a:pt x="586743" y="237732"/>
                  </a:lnTo>
                  <a:lnTo>
                    <a:pt x="545077" y="257568"/>
                  </a:lnTo>
                  <a:lnTo>
                    <a:pt x="505880" y="280408"/>
                  </a:lnTo>
                  <a:lnTo>
                    <a:pt x="469369" y="306068"/>
                  </a:lnTo>
                  <a:lnTo>
                    <a:pt x="435767" y="334361"/>
                  </a:lnTo>
                  <a:lnTo>
                    <a:pt x="405293" y="365101"/>
                  </a:lnTo>
                  <a:lnTo>
                    <a:pt x="378167" y="398103"/>
                  </a:lnTo>
                  <a:lnTo>
                    <a:pt x="354611" y="433182"/>
                  </a:lnTo>
                  <a:lnTo>
                    <a:pt x="334843" y="470151"/>
                  </a:lnTo>
                  <a:lnTo>
                    <a:pt x="319085" y="508825"/>
                  </a:lnTo>
                  <a:lnTo>
                    <a:pt x="307556" y="549019"/>
                  </a:lnTo>
                  <a:lnTo>
                    <a:pt x="300477" y="590546"/>
                  </a:lnTo>
                  <a:lnTo>
                    <a:pt x="298069" y="633222"/>
                  </a:lnTo>
                  <a:lnTo>
                    <a:pt x="298361" y="648174"/>
                  </a:lnTo>
                  <a:lnTo>
                    <a:pt x="299238" y="663114"/>
                  </a:lnTo>
                  <a:lnTo>
                    <a:pt x="300699" y="678031"/>
                  </a:lnTo>
                  <a:lnTo>
                    <a:pt x="302742" y="692912"/>
                  </a:lnTo>
                  <a:lnTo>
                    <a:pt x="303834" y="692276"/>
                  </a:lnTo>
                  <a:close/>
                </a:path>
                <a:path w="3367404" h="2082800">
                  <a:moveTo>
                    <a:pt x="167424" y="1224788"/>
                  </a:moveTo>
                  <a:lnTo>
                    <a:pt x="207610" y="1241796"/>
                  </a:lnTo>
                  <a:lnTo>
                    <a:pt x="249913" y="1254077"/>
                  </a:lnTo>
                  <a:lnTo>
                    <a:pt x="293764" y="1261524"/>
                  </a:lnTo>
                  <a:lnTo>
                    <a:pt x="338594" y="1264031"/>
                  </a:lnTo>
                  <a:lnTo>
                    <a:pt x="345171" y="1264001"/>
                  </a:lnTo>
                  <a:lnTo>
                    <a:pt x="351775" y="1263888"/>
                  </a:lnTo>
                  <a:lnTo>
                    <a:pt x="358377" y="1263655"/>
                  </a:lnTo>
                  <a:lnTo>
                    <a:pt x="364947" y="1263269"/>
                  </a:lnTo>
                </a:path>
                <a:path w="3367404" h="2082800">
                  <a:moveTo>
                    <a:pt x="453491" y="1699895"/>
                  </a:moveTo>
                  <a:lnTo>
                    <a:pt x="475584" y="1697108"/>
                  </a:lnTo>
                  <a:lnTo>
                    <a:pt x="497382" y="1693132"/>
                  </a:lnTo>
                  <a:lnTo>
                    <a:pt x="518828" y="1687964"/>
                  </a:lnTo>
                  <a:lnTo>
                    <a:pt x="539864" y="1681607"/>
                  </a:lnTo>
                </a:path>
                <a:path w="3367404" h="2082800">
                  <a:moveTo>
                    <a:pt x="1230845" y="1801241"/>
                  </a:moveTo>
                  <a:lnTo>
                    <a:pt x="1241821" y="1823073"/>
                  </a:lnTo>
                  <a:lnTo>
                    <a:pt x="1254166" y="1844357"/>
                  </a:lnTo>
                  <a:lnTo>
                    <a:pt x="1267868" y="1865070"/>
                  </a:lnTo>
                  <a:lnTo>
                    <a:pt x="1282915" y="1885188"/>
                  </a:lnTo>
                </a:path>
                <a:path w="3367404" h="2082800">
                  <a:moveTo>
                    <a:pt x="2224112" y="1766951"/>
                  </a:moveTo>
                  <a:lnTo>
                    <a:pt x="2231474" y="1744313"/>
                  </a:lnTo>
                  <a:lnTo>
                    <a:pt x="2237384" y="1721389"/>
                  </a:lnTo>
                  <a:lnTo>
                    <a:pt x="2241865" y="1698228"/>
                  </a:lnTo>
                  <a:lnTo>
                    <a:pt x="2244940" y="1674876"/>
                  </a:lnTo>
                </a:path>
                <a:path w="3367404" h="2082800">
                  <a:moveTo>
                    <a:pt x="2914357" y="1450720"/>
                  </a:moveTo>
                  <a:lnTo>
                    <a:pt x="2914357" y="1449705"/>
                  </a:lnTo>
                  <a:lnTo>
                    <a:pt x="2914484" y="1448689"/>
                  </a:lnTo>
                  <a:lnTo>
                    <a:pt x="2914484" y="1447673"/>
                  </a:lnTo>
                  <a:lnTo>
                    <a:pt x="2910892" y="1399837"/>
                  </a:lnTo>
                  <a:lnTo>
                    <a:pt x="2900347" y="1353413"/>
                  </a:lnTo>
                  <a:lnTo>
                    <a:pt x="2883195" y="1308862"/>
                  </a:lnTo>
                  <a:lnTo>
                    <a:pt x="2859785" y="1266643"/>
                  </a:lnTo>
                  <a:lnTo>
                    <a:pt x="2830462" y="1227218"/>
                  </a:lnTo>
                  <a:lnTo>
                    <a:pt x="2795575" y="1191048"/>
                  </a:lnTo>
                  <a:lnTo>
                    <a:pt x="2755469" y="1158594"/>
                  </a:lnTo>
                  <a:lnTo>
                    <a:pt x="2710493" y="1130317"/>
                  </a:lnTo>
                  <a:lnTo>
                    <a:pt x="2660992" y="1106677"/>
                  </a:lnTo>
                </a:path>
                <a:path w="3367404" h="2082800">
                  <a:moveTo>
                    <a:pt x="3143592" y="867791"/>
                  </a:moveTo>
                  <a:lnTo>
                    <a:pt x="3178343" y="839771"/>
                  </a:lnTo>
                  <a:lnTo>
                    <a:pt x="3208902" y="808704"/>
                  </a:lnTo>
                  <a:lnTo>
                    <a:pt x="3235032" y="774922"/>
                  </a:lnTo>
                  <a:lnTo>
                    <a:pt x="3256495" y="738758"/>
                  </a:lnTo>
                </a:path>
                <a:path w="3367404" h="2082800">
                  <a:moveTo>
                    <a:pt x="2991065" y="322452"/>
                  </a:moveTo>
                  <a:lnTo>
                    <a:pt x="2991065" y="320929"/>
                  </a:lnTo>
                  <a:lnTo>
                    <a:pt x="2991192" y="319405"/>
                  </a:lnTo>
                  <a:lnTo>
                    <a:pt x="2991192" y="317881"/>
                  </a:lnTo>
                  <a:lnTo>
                    <a:pt x="2990811" y="303712"/>
                  </a:lnTo>
                  <a:lnTo>
                    <a:pt x="2989668" y="289591"/>
                  </a:lnTo>
                  <a:lnTo>
                    <a:pt x="2987763" y="275518"/>
                  </a:lnTo>
                  <a:lnTo>
                    <a:pt x="2985096" y="261493"/>
                  </a:lnTo>
                </a:path>
                <a:path w="3367404" h="2082800">
                  <a:moveTo>
                    <a:pt x="2323680" y="112395"/>
                  </a:moveTo>
                  <a:lnTo>
                    <a:pt x="2306758" y="130430"/>
                  </a:lnTo>
                  <a:lnTo>
                    <a:pt x="2291454" y="149431"/>
                  </a:lnTo>
                  <a:lnTo>
                    <a:pt x="2277818" y="169312"/>
                  </a:lnTo>
                  <a:lnTo>
                    <a:pt x="2265895" y="189991"/>
                  </a:lnTo>
                </a:path>
                <a:path w="3367404" h="2082800">
                  <a:moveTo>
                    <a:pt x="1749259" y="158623"/>
                  </a:moveTo>
                  <a:lnTo>
                    <a:pt x="1740427" y="174833"/>
                  </a:lnTo>
                  <a:lnTo>
                    <a:pt x="1732797" y="191436"/>
                  </a:lnTo>
                  <a:lnTo>
                    <a:pt x="1726382" y="208397"/>
                  </a:lnTo>
                  <a:lnTo>
                    <a:pt x="1721192" y="225679"/>
                  </a:lnTo>
                </a:path>
                <a:path w="3367404" h="2082800">
                  <a:moveTo>
                    <a:pt x="1191856" y="315849"/>
                  </a:moveTo>
                  <a:lnTo>
                    <a:pt x="1168270" y="297689"/>
                  </a:lnTo>
                  <a:lnTo>
                    <a:pt x="1143466" y="280781"/>
                  </a:lnTo>
                  <a:lnTo>
                    <a:pt x="1117515" y="265181"/>
                  </a:lnTo>
                  <a:lnTo>
                    <a:pt x="1090485" y="250951"/>
                  </a:lnTo>
                </a:path>
                <a:path w="3367404" h="2082800">
                  <a:moveTo>
                    <a:pt x="302742" y="692912"/>
                  </a:moveTo>
                  <a:lnTo>
                    <a:pt x="305959" y="710195"/>
                  </a:lnTo>
                  <a:lnTo>
                    <a:pt x="309992" y="727360"/>
                  </a:lnTo>
                  <a:lnTo>
                    <a:pt x="314842" y="744382"/>
                  </a:lnTo>
                  <a:lnTo>
                    <a:pt x="320509" y="7612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82700" y="4143247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1343" y="3896209"/>
            <a:ext cx="3284789" cy="11233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54239" y="4423917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080" y="1727961"/>
            <a:ext cx="582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bridge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customer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5176" y="5705043"/>
            <a:ext cx="5253355" cy="91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law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Software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engineer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willing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Times New Roman"/>
                <a:cs typeface="Times New Roman"/>
              </a:rPr>
              <a:t>(problem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cannot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without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59" y="565149"/>
            <a:ext cx="698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10" dirty="0"/>
              <a:t> </a:t>
            </a:r>
            <a:r>
              <a:rPr sz="4000" spc="-45" dirty="0"/>
              <a:t>Role</a:t>
            </a:r>
            <a:r>
              <a:rPr sz="4000" spc="-5" dirty="0"/>
              <a:t> of Software</a:t>
            </a:r>
            <a:r>
              <a:rPr sz="4000" spc="-25" dirty="0"/>
              <a:t> </a:t>
            </a:r>
            <a:r>
              <a:rPr sz="4000" spc="-5" dirty="0"/>
              <a:t>Engg.</a:t>
            </a:r>
            <a:r>
              <a:rPr sz="4000" spc="15" dirty="0"/>
              <a:t> </a:t>
            </a:r>
            <a:r>
              <a:rPr sz="4000" spc="-10" dirty="0"/>
              <a:t>(2)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377530" y="2362102"/>
            <a:ext cx="5443855" cy="1798955"/>
            <a:chOff x="1377530" y="2362102"/>
            <a:chExt cx="5443855" cy="1798955"/>
          </a:xfrm>
        </p:grpSpPr>
        <p:sp>
          <p:nvSpPr>
            <p:cNvPr id="4" name="object 4"/>
            <p:cNvSpPr/>
            <p:nvPr/>
          </p:nvSpPr>
          <p:spPr>
            <a:xfrm>
              <a:off x="1379753" y="2366547"/>
              <a:ext cx="1771014" cy="358775"/>
            </a:xfrm>
            <a:custGeom>
              <a:avLst/>
              <a:gdLst/>
              <a:ahLst/>
              <a:cxnLst/>
              <a:rect l="l" t="t" r="r" b="b"/>
              <a:pathLst>
                <a:path w="1771014" h="358775">
                  <a:moveTo>
                    <a:pt x="0" y="358780"/>
                  </a:moveTo>
                  <a:lnTo>
                    <a:pt x="1770638" y="0"/>
                  </a:lnTo>
                </a:path>
              </a:pathLst>
            </a:custGeom>
            <a:ln w="4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2469" y="2366547"/>
              <a:ext cx="4224655" cy="0"/>
            </a:xfrm>
            <a:custGeom>
              <a:avLst/>
              <a:gdLst/>
              <a:ahLst/>
              <a:cxnLst/>
              <a:rect l="l" t="t" r="r" b="b"/>
              <a:pathLst>
                <a:path w="4224655">
                  <a:moveTo>
                    <a:pt x="0" y="0"/>
                  </a:moveTo>
                  <a:lnTo>
                    <a:pt x="4224229" y="0"/>
                  </a:lnTo>
                </a:path>
              </a:pathLst>
            </a:custGeom>
            <a:ln w="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3606" y="2729651"/>
              <a:ext cx="2195830" cy="1355725"/>
            </a:xfrm>
            <a:custGeom>
              <a:avLst/>
              <a:gdLst/>
              <a:ahLst/>
              <a:cxnLst/>
              <a:rect l="l" t="t" r="r" b="b"/>
              <a:pathLst>
                <a:path w="2195829" h="1355725">
                  <a:moveTo>
                    <a:pt x="2195458" y="0"/>
                  </a:moveTo>
                  <a:lnTo>
                    <a:pt x="0" y="0"/>
                  </a:lnTo>
                  <a:lnTo>
                    <a:pt x="0" y="1355217"/>
                  </a:lnTo>
                  <a:lnTo>
                    <a:pt x="2195458" y="1355217"/>
                  </a:lnTo>
                  <a:lnTo>
                    <a:pt x="21954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3057" y="3070885"/>
              <a:ext cx="1610360" cy="900430"/>
            </a:xfrm>
            <a:custGeom>
              <a:avLst/>
              <a:gdLst/>
              <a:ahLst/>
              <a:cxnLst/>
              <a:rect l="l" t="t" r="r" b="b"/>
              <a:pathLst>
                <a:path w="1610360" h="900429">
                  <a:moveTo>
                    <a:pt x="845699" y="0"/>
                  </a:moveTo>
                  <a:lnTo>
                    <a:pt x="803791" y="0"/>
                  </a:lnTo>
                  <a:lnTo>
                    <a:pt x="764200" y="0"/>
                  </a:lnTo>
                  <a:lnTo>
                    <a:pt x="683087" y="4466"/>
                  </a:lnTo>
                  <a:lnTo>
                    <a:pt x="641178" y="8755"/>
                  </a:lnTo>
                  <a:lnTo>
                    <a:pt x="564314" y="19296"/>
                  </a:lnTo>
                  <a:lnTo>
                    <a:pt x="489961" y="34484"/>
                  </a:lnTo>
                  <a:lnTo>
                    <a:pt x="420242" y="53602"/>
                  </a:lnTo>
                  <a:lnTo>
                    <a:pt x="387604" y="64501"/>
                  </a:lnTo>
                  <a:lnTo>
                    <a:pt x="352841" y="75401"/>
                  </a:lnTo>
                  <a:lnTo>
                    <a:pt x="322713" y="88087"/>
                  </a:lnTo>
                  <a:lnTo>
                    <a:pt x="292586" y="103453"/>
                  </a:lnTo>
                  <a:lnTo>
                    <a:pt x="262265" y="115960"/>
                  </a:lnTo>
                  <a:lnTo>
                    <a:pt x="209155" y="146156"/>
                  </a:lnTo>
                  <a:lnTo>
                    <a:pt x="157784" y="180462"/>
                  </a:lnTo>
                  <a:lnTo>
                    <a:pt x="115875" y="217090"/>
                  </a:lnTo>
                  <a:lnTo>
                    <a:pt x="95018" y="234064"/>
                  </a:lnTo>
                  <a:lnTo>
                    <a:pt x="78602" y="255863"/>
                  </a:lnTo>
                  <a:lnTo>
                    <a:pt x="62572" y="275160"/>
                  </a:lnTo>
                  <a:lnTo>
                    <a:pt x="48474" y="294278"/>
                  </a:lnTo>
                  <a:lnTo>
                    <a:pt x="34762" y="315719"/>
                  </a:lnTo>
                  <a:lnTo>
                    <a:pt x="22982" y="337517"/>
                  </a:lnTo>
                  <a:lnTo>
                    <a:pt x="16029" y="358780"/>
                  </a:lnTo>
                  <a:lnTo>
                    <a:pt x="9270" y="382365"/>
                  </a:lnTo>
                  <a:lnTo>
                    <a:pt x="2317" y="404163"/>
                  </a:lnTo>
                  <a:lnTo>
                    <a:pt x="0" y="427749"/>
                  </a:lnTo>
                  <a:lnTo>
                    <a:pt x="0" y="472596"/>
                  </a:lnTo>
                  <a:lnTo>
                    <a:pt x="9270" y="520124"/>
                  </a:lnTo>
                  <a:lnTo>
                    <a:pt x="22982" y="562827"/>
                  </a:lnTo>
                  <a:lnTo>
                    <a:pt x="48474" y="605888"/>
                  </a:lnTo>
                  <a:lnTo>
                    <a:pt x="78602" y="646447"/>
                  </a:lnTo>
                  <a:lnTo>
                    <a:pt x="115875" y="683076"/>
                  </a:lnTo>
                  <a:lnTo>
                    <a:pt x="137119" y="702373"/>
                  </a:lnTo>
                  <a:lnTo>
                    <a:pt x="209155" y="754189"/>
                  </a:lnTo>
                  <a:lnTo>
                    <a:pt x="262265" y="784206"/>
                  </a:lnTo>
                  <a:lnTo>
                    <a:pt x="292586" y="796892"/>
                  </a:lnTo>
                  <a:lnTo>
                    <a:pt x="322713" y="812080"/>
                  </a:lnTo>
                  <a:lnTo>
                    <a:pt x="352841" y="824766"/>
                  </a:lnTo>
                  <a:lnTo>
                    <a:pt x="387604" y="835665"/>
                  </a:lnTo>
                  <a:lnTo>
                    <a:pt x="420242" y="846564"/>
                  </a:lnTo>
                  <a:lnTo>
                    <a:pt x="489961" y="865682"/>
                  </a:lnTo>
                  <a:lnTo>
                    <a:pt x="527234" y="874437"/>
                  </a:lnTo>
                  <a:lnTo>
                    <a:pt x="603905" y="887123"/>
                  </a:lnTo>
                  <a:lnTo>
                    <a:pt x="683087" y="895878"/>
                  </a:lnTo>
                  <a:lnTo>
                    <a:pt x="764200" y="900167"/>
                  </a:lnTo>
                  <a:lnTo>
                    <a:pt x="845699" y="900167"/>
                  </a:lnTo>
                  <a:lnTo>
                    <a:pt x="927198" y="895878"/>
                  </a:lnTo>
                  <a:lnTo>
                    <a:pt x="1005801" y="887123"/>
                  </a:lnTo>
                  <a:lnTo>
                    <a:pt x="1082665" y="874437"/>
                  </a:lnTo>
                  <a:lnTo>
                    <a:pt x="1117428" y="865682"/>
                  </a:lnTo>
                  <a:lnTo>
                    <a:pt x="1154701" y="857106"/>
                  </a:lnTo>
                  <a:lnTo>
                    <a:pt x="1189657" y="846564"/>
                  </a:lnTo>
                  <a:lnTo>
                    <a:pt x="1254547" y="824766"/>
                  </a:lnTo>
                  <a:lnTo>
                    <a:pt x="1287185" y="812080"/>
                  </a:lnTo>
                  <a:lnTo>
                    <a:pt x="1317313" y="796892"/>
                  </a:lnTo>
                  <a:lnTo>
                    <a:pt x="1347441" y="784206"/>
                  </a:lnTo>
                  <a:lnTo>
                    <a:pt x="1401130" y="754189"/>
                  </a:lnTo>
                  <a:lnTo>
                    <a:pt x="1473166" y="702373"/>
                  </a:lnTo>
                  <a:lnTo>
                    <a:pt x="1512371" y="666102"/>
                  </a:lnTo>
                  <a:lnTo>
                    <a:pt x="1547133" y="625185"/>
                  </a:lnTo>
                  <a:lnTo>
                    <a:pt x="1575523" y="584090"/>
                  </a:lnTo>
                  <a:lnTo>
                    <a:pt x="1584407" y="562827"/>
                  </a:lnTo>
                  <a:lnTo>
                    <a:pt x="1593870" y="541386"/>
                  </a:lnTo>
                  <a:lnTo>
                    <a:pt x="1600822" y="520124"/>
                  </a:lnTo>
                  <a:lnTo>
                    <a:pt x="1610286" y="472596"/>
                  </a:lnTo>
                  <a:lnTo>
                    <a:pt x="1610286" y="427749"/>
                  </a:lnTo>
                  <a:lnTo>
                    <a:pt x="1605650" y="404163"/>
                  </a:lnTo>
                  <a:lnTo>
                    <a:pt x="1600822" y="382365"/>
                  </a:lnTo>
                  <a:lnTo>
                    <a:pt x="1593870" y="358780"/>
                  </a:lnTo>
                  <a:lnTo>
                    <a:pt x="1584407" y="337517"/>
                  </a:lnTo>
                  <a:lnTo>
                    <a:pt x="1575523" y="315719"/>
                  </a:lnTo>
                  <a:lnTo>
                    <a:pt x="1547133" y="275160"/>
                  </a:lnTo>
                  <a:lnTo>
                    <a:pt x="1512371" y="234064"/>
                  </a:lnTo>
                  <a:lnTo>
                    <a:pt x="1473166" y="197436"/>
                  </a:lnTo>
                  <a:lnTo>
                    <a:pt x="1426623" y="163488"/>
                  </a:lnTo>
                  <a:lnTo>
                    <a:pt x="1375251" y="131326"/>
                  </a:lnTo>
                  <a:lnTo>
                    <a:pt x="1317313" y="103453"/>
                  </a:lnTo>
                  <a:lnTo>
                    <a:pt x="1287185" y="88087"/>
                  </a:lnTo>
                  <a:lnTo>
                    <a:pt x="1254547" y="75401"/>
                  </a:lnTo>
                  <a:lnTo>
                    <a:pt x="1189657" y="53602"/>
                  </a:lnTo>
                  <a:lnTo>
                    <a:pt x="1154701" y="43239"/>
                  </a:lnTo>
                  <a:lnTo>
                    <a:pt x="1117428" y="34484"/>
                  </a:lnTo>
                  <a:lnTo>
                    <a:pt x="1082665" y="25729"/>
                  </a:lnTo>
                  <a:lnTo>
                    <a:pt x="1045391" y="19296"/>
                  </a:lnTo>
                  <a:lnTo>
                    <a:pt x="1005801" y="13221"/>
                  </a:lnTo>
                  <a:lnTo>
                    <a:pt x="927198" y="4466"/>
                  </a:lnTo>
                  <a:lnTo>
                    <a:pt x="845699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3057" y="3070885"/>
              <a:ext cx="1610360" cy="900430"/>
            </a:xfrm>
            <a:custGeom>
              <a:avLst/>
              <a:gdLst/>
              <a:ahLst/>
              <a:cxnLst/>
              <a:rect l="l" t="t" r="r" b="b"/>
              <a:pathLst>
                <a:path w="1610360" h="900429">
                  <a:moveTo>
                    <a:pt x="803791" y="0"/>
                  </a:moveTo>
                  <a:lnTo>
                    <a:pt x="764200" y="0"/>
                  </a:lnTo>
                  <a:lnTo>
                    <a:pt x="722678" y="2322"/>
                  </a:lnTo>
                  <a:lnTo>
                    <a:pt x="683087" y="4466"/>
                  </a:lnTo>
                  <a:lnTo>
                    <a:pt x="641178" y="8755"/>
                  </a:lnTo>
                  <a:lnTo>
                    <a:pt x="564314" y="19296"/>
                  </a:lnTo>
                  <a:lnTo>
                    <a:pt x="489961" y="34484"/>
                  </a:lnTo>
                  <a:lnTo>
                    <a:pt x="420242" y="53602"/>
                  </a:lnTo>
                  <a:lnTo>
                    <a:pt x="387604" y="64501"/>
                  </a:lnTo>
                  <a:lnTo>
                    <a:pt x="352841" y="75401"/>
                  </a:lnTo>
                  <a:lnTo>
                    <a:pt x="322713" y="88087"/>
                  </a:lnTo>
                  <a:lnTo>
                    <a:pt x="292586" y="103453"/>
                  </a:lnTo>
                  <a:lnTo>
                    <a:pt x="262265" y="115960"/>
                  </a:lnTo>
                  <a:lnTo>
                    <a:pt x="234648" y="131326"/>
                  </a:lnTo>
                  <a:lnTo>
                    <a:pt x="209155" y="146156"/>
                  </a:lnTo>
                  <a:lnTo>
                    <a:pt x="183276" y="163488"/>
                  </a:lnTo>
                  <a:lnTo>
                    <a:pt x="157784" y="180462"/>
                  </a:lnTo>
                  <a:lnTo>
                    <a:pt x="137119" y="197436"/>
                  </a:lnTo>
                  <a:lnTo>
                    <a:pt x="115875" y="217090"/>
                  </a:lnTo>
                  <a:lnTo>
                    <a:pt x="95018" y="234064"/>
                  </a:lnTo>
                  <a:lnTo>
                    <a:pt x="78602" y="255863"/>
                  </a:lnTo>
                  <a:lnTo>
                    <a:pt x="62572" y="275160"/>
                  </a:lnTo>
                  <a:lnTo>
                    <a:pt x="48474" y="294278"/>
                  </a:lnTo>
                  <a:lnTo>
                    <a:pt x="34762" y="315719"/>
                  </a:lnTo>
                  <a:lnTo>
                    <a:pt x="22982" y="337517"/>
                  </a:lnTo>
                  <a:lnTo>
                    <a:pt x="16029" y="358780"/>
                  </a:lnTo>
                  <a:lnTo>
                    <a:pt x="9270" y="382365"/>
                  </a:lnTo>
                  <a:lnTo>
                    <a:pt x="2317" y="404163"/>
                  </a:lnTo>
                  <a:lnTo>
                    <a:pt x="0" y="427749"/>
                  </a:lnTo>
                  <a:lnTo>
                    <a:pt x="0" y="451155"/>
                  </a:lnTo>
                  <a:lnTo>
                    <a:pt x="0" y="472596"/>
                  </a:lnTo>
                  <a:lnTo>
                    <a:pt x="9270" y="520124"/>
                  </a:lnTo>
                  <a:lnTo>
                    <a:pt x="22982" y="562827"/>
                  </a:lnTo>
                  <a:lnTo>
                    <a:pt x="48474" y="605888"/>
                  </a:lnTo>
                  <a:lnTo>
                    <a:pt x="78602" y="646447"/>
                  </a:lnTo>
                  <a:lnTo>
                    <a:pt x="115875" y="683076"/>
                  </a:lnTo>
                  <a:lnTo>
                    <a:pt x="137119" y="702373"/>
                  </a:lnTo>
                  <a:lnTo>
                    <a:pt x="157784" y="719704"/>
                  </a:lnTo>
                  <a:lnTo>
                    <a:pt x="183276" y="736679"/>
                  </a:lnTo>
                  <a:lnTo>
                    <a:pt x="209155" y="754189"/>
                  </a:lnTo>
                  <a:lnTo>
                    <a:pt x="234648" y="769019"/>
                  </a:lnTo>
                  <a:lnTo>
                    <a:pt x="262265" y="784206"/>
                  </a:lnTo>
                  <a:lnTo>
                    <a:pt x="292586" y="796892"/>
                  </a:lnTo>
                  <a:lnTo>
                    <a:pt x="322713" y="812080"/>
                  </a:lnTo>
                  <a:lnTo>
                    <a:pt x="352841" y="824766"/>
                  </a:lnTo>
                  <a:lnTo>
                    <a:pt x="387604" y="835665"/>
                  </a:lnTo>
                  <a:lnTo>
                    <a:pt x="420242" y="846564"/>
                  </a:lnTo>
                  <a:lnTo>
                    <a:pt x="455005" y="857106"/>
                  </a:lnTo>
                  <a:lnTo>
                    <a:pt x="489961" y="865682"/>
                  </a:lnTo>
                  <a:lnTo>
                    <a:pt x="527234" y="874437"/>
                  </a:lnTo>
                  <a:lnTo>
                    <a:pt x="564314" y="880512"/>
                  </a:lnTo>
                  <a:lnTo>
                    <a:pt x="603905" y="887123"/>
                  </a:lnTo>
                  <a:lnTo>
                    <a:pt x="641178" y="891412"/>
                  </a:lnTo>
                  <a:lnTo>
                    <a:pt x="683087" y="895878"/>
                  </a:lnTo>
                  <a:lnTo>
                    <a:pt x="722678" y="898023"/>
                  </a:lnTo>
                  <a:lnTo>
                    <a:pt x="764200" y="900167"/>
                  </a:lnTo>
                  <a:lnTo>
                    <a:pt x="803791" y="900167"/>
                  </a:lnTo>
                  <a:lnTo>
                    <a:pt x="845699" y="900167"/>
                  </a:lnTo>
                  <a:lnTo>
                    <a:pt x="887607" y="898023"/>
                  </a:lnTo>
                  <a:lnTo>
                    <a:pt x="927198" y="895878"/>
                  </a:lnTo>
                  <a:lnTo>
                    <a:pt x="966210" y="891412"/>
                  </a:lnTo>
                  <a:lnTo>
                    <a:pt x="1005801" y="887123"/>
                  </a:lnTo>
                  <a:lnTo>
                    <a:pt x="1045391" y="880512"/>
                  </a:lnTo>
                  <a:lnTo>
                    <a:pt x="1082665" y="874437"/>
                  </a:lnTo>
                  <a:lnTo>
                    <a:pt x="1117428" y="865682"/>
                  </a:lnTo>
                  <a:lnTo>
                    <a:pt x="1154701" y="857106"/>
                  </a:lnTo>
                  <a:lnTo>
                    <a:pt x="1189657" y="846564"/>
                  </a:lnTo>
                  <a:lnTo>
                    <a:pt x="1222102" y="835665"/>
                  </a:lnTo>
                  <a:lnTo>
                    <a:pt x="1254547" y="824766"/>
                  </a:lnTo>
                  <a:lnTo>
                    <a:pt x="1287185" y="812080"/>
                  </a:lnTo>
                  <a:lnTo>
                    <a:pt x="1317313" y="796892"/>
                  </a:lnTo>
                  <a:lnTo>
                    <a:pt x="1347441" y="784206"/>
                  </a:lnTo>
                  <a:lnTo>
                    <a:pt x="1375251" y="769019"/>
                  </a:lnTo>
                  <a:lnTo>
                    <a:pt x="1401130" y="754189"/>
                  </a:lnTo>
                  <a:lnTo>
                    <a:pt x="1426623" y="736679"/>
                  </a:lnTo>
                  <a:lnTo>
                    <a:pt x="1449605" y="719704"/>
                  </a:lnTo>
                  <a:lnTo>
                    <a:pt x="1473166" y="702373"/>
                  </a:lnTo>
                  <a:lnTo>
                    <a:pt x="1512371" y="666102"/>
                  </a:lnTo>
                  <a:lnTo>
                    <a:pt x="1547133" y="625185"/>
                  </a:lnTo>
                  <a:lnTo>
                    <a:pt x="1575523" y="584090"/>
                  </a:lnTo>
                  <a:lnTo>
                    <a:pt x="1584407" y="562827"/>
                  </a:lnTo>
                  <a:lnTo>
                    <a:pt x="1593870" y="541386"/>
                  </a:lnTo>
                  <a:lnTo>
                    <a:pt x="1600822" y="520124"/>
                  </a:lnTo>
                  <a:lnTo>
                    <a:pt x="1605650" y="496181"/>
                  </a:lnTo>
                  <a:lnTo>
                    <a:pt x="1610286" y="472596"/>
                  </a:lnTo>
                  <a:lnTo>
                    <a:pt x="1610286" y="451155"/>
                  </a:lnTo>
                  <a:lnTo>
                    <a:pt x="1610286" y="427749"/>
                  </a:lnTo>
                  <a:lnTo>
                    <a:pt x="1605650" y="404163"/>
                  </a:lnTo>
                  <a:lnTo>
                    <a:pt x="1600822" y="382365"/>
                  </a:lnTo>
                  <a:lnTo>
                    <a:pt x="1593870" y="358780"/>
                  </a:lnTo>
                  <a:lnTo>
                    <a:pt x="1584407" y="337517"/>
                  </a:lnTo>
                  <a:lnTo>
                    <a:pt x="1575523" y="315719"/>
                  </a:lnTo>
                  <a:lnTo>
                    <a:pt x="1547133" y="275160"/>
                  </a:lnTo>
                  <a:lnTo>
                    <a:pt x="1512371" y="234064"/>
                  </a:lnTo>
                  <a:lnTo>
                    <a:pt x="1494024" y="217090"/>
                  </a:lnTo>
                  <a:lnTo>
                    <a:pt x="1473166" y="197436"/>
                  </a:lnTo>
                  <a:lnTo>
                    <a:pt x="1449605" y="180462"/>
                  </a:lnTo>
                  <a:lnTo>
                    <a:pt x="1426623" y="163488"/>
                  </a:lnTo>
                  <a:lnTo>
                    <a:pt x="1401130" y="146156"/>
                  </a:lnTo>
                  <a:lnTo>
                    <a:pt x="1375251" y="131326"/>
                  </a:lnTo>
                  <a:lnTo>
                    <a:pt x="1347441" y="115960"/>
                  </a:lnTo>
                  <a:lnTo>
                    <a:pt x="1317313" y="103453"/>
                  </a:lnTo>
                  <a:lnTo>
                    <a:pt x="1287185" y="88087"/>
                  </a:lnTo>
                  <a:lnTo>
                    <a:pt x="1254547" y="75401"/>
                  </a:lnTo>
                  <a:lnTo>
                    <a:pt x="1222102" y="64501"/>
                  </a:lnTo>
                  <a:lnTo>
                    <a:pt x="1189657" y="53602"/>
                  </a:lnTo>
                  <a:lnTo>
                    <a:pt x="1154701" y="43239"/>
                  </a:lnTo>
                  <a:lnTo>
                    <a:pt x="1117428" y="34484"/>
                  </a:lnTo>
                  <a:lnTo>
                    <a:pt x="1082665" y="25729"/>
                  </a:lnTo>
                  <a:lnTo>
                    <a:pt x="1005801" y="13221"/>
                  </a:lnTo>
                  <a:lnTo>
                    <a:pt x="966210" y="8755"/>
                  </a:lnTo>
                  <a:lnTo>
                    <a:pt x="927198" y="4466"/>
                  </a:lnTo>
                  <a:lnTo>
                    <a:pt x="887607" y="2322"/>
                  </a:lnTo>
                  <a:lnTo>
                    <a:pt x="845699" y="0"/>
                  </a:lnTo>
                  <a:lnTo>
                    <a:pt x="803791" y="0"/>
                  </a:lnTo>
                </a:path>
              </a:pathLst>
            </a:custGeom>
            <a:ln w="1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3606" y="2729651"/>
              <a:ext cx="2195830" cy="1355725"/>
            </a:xfrm>
            <a:custGeom>
              <a:avLst/>
              <a:gdLst/>
              <a:ahLst/>
              <a:cxnLst/>
              <a:rect l="l" t="t" r="r" b="b"/>
              <a:pathLst>
                <a:path w="2195829" h="1355725">
                  <a:moveTo>
                    <a:pt x="2195458" y="0"/>
                  </a:moveTo>
                  <a:lnTo>
                    <a:pt x="0" y="0"/>
                  </a:lnTo>
                  <a:lnTo>
                    <a:pt x="0" y="1355217"/>
                  </a:lnTo>
                  <a:lnTo>
                    <a:pt x="2195458" y="1355217"/>
                  </a:lnTo>
                  <a:lnTo>
                    <a:pt x="21954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3057" y="3070885"/>
              <a:ext cx="1610360" cy="900430"/>
            </a:xfrm>
            <a:custGeom>
              <a:avLst/>
              <a:gdLst/>
              <a:ahLst/>
              <a:cxnLst/>
              <a:rect l="l" t="t" r="r" b="b"/>
              <a:pathLst>
                <a:path w="1610360" h="900429">
                  <a:moveTo>
                    <a:pt x="845699" y="0"/>
                  </a:moveTo>
                  <a:lnTo>
                    <a:pt x="803791" y="0"/>
                  </a:lnTo>
                  <a:lnTo>
                    <a:pt x="764200" y="0"/>
                  </a:lnTo>
                  <a:lnTo>
                    <a:pt x="683087" y="4466"/>
                  </a:lnTo>
                  <a:lnTo>
                    <a:pt x="641178" y="8755"/>
                  </a:lnTo>
                  <a:lnTo>
                    <a:pt x="564314" y="19296"/>
                  </a:lnTo>
                  <a:lnTo>
                    <a:pt x="489961" y="34484"/>
                  </a:lnTo>
                  <a:lnTo>
                    <a:pt x="420242" y="53602"/>
                  </a:lnTo>
                  <a:lnTo>
                    <a:pt x="387604" y="64501"/>
                  </a:lnTo>
                  <a:lnTo>
                    <a:pt x="352841" y="75401"/>
                  </a:lnTo>
                  <a:lnTo>
                    <a:pt x="322713" y="88087"/>
                  </a:lnTo>
                  <a:lnTo>
                    <a:pt x="292586" y="103453"/>
                  </a:lnTo>
                  <a:lnTo>
                    <a:pt x="262265" y="115960"/>
                  </a:lnTo>
                  <a:lnTo>
                    <a:pt x="209155" y="146156"/>
                  </a:lnTo>
                  <a:lnTo>
                    <a:pt x="157784" y="180462"/>
                  </a:lnTo>
                  <a:lnTo>
                    <a:pt x="115875" y="217090"/>
                  </a:lnTo>
                  <a:lnTo>
                    <a:pt x="95018" y="234064"/>
                  </a:lnTo>
                  <a:lnTo>
                    <a:pt x="78602" y="255863"/>
                  </a:lnTo>
                  <a:lnTo>
                    <a:pt x="62572" y="275160"/>
                  </a:lnTo>
                  <a:lnTo>
                    <a:pt x="48474" y="294278"/>
                  </a:lnTo>
                  <a:lnTo>
                    <a:pt x="34762" y="315719"/>
                  </a:lnTo>
                  <a:lnTo>
                    <a:pt x="22982" y="337517"/>
                  </a:lnTo>
                  <a:lnTo>
                    <a:pt x="16029" y="358780"/>
                  </a:lnTo>
                  <a:lnTo>
                    <a:pt x="9270" y="382365"/>
                  </a:lnTo>
                  <a:lnTo>
                    <a:pt x="2317" y="404163"/>
                  </a:lnTo>
                  <a:lnTo>
                    <a:pt x="0" y="427749"/>
                  </a:lnTo>
                  <a:lnTo>
                    <a:pt x="0" y="472596"/>
                  </a:lnTo>
                  <a:lnTo>
                    <a:pt x="9270" y="520124"/>
                  </a:lnTo>
                  <a:lnTo>
                    <a:pt x="22982" y="562827"/>
                  </a:lnTo>
                  <a:lnTo>
                    <a:pt x="48474" y="605888"/>
                  </a:lnTo>
                  <a:lnTo>
                    <a:pt x="78602" y="646447"/>
                  </a:lnTo>
                  <a:lnTo>
                    <a:pt x="115875" y="683076"/>
                  </a:lnTo>
                  <a:lnTo>
                    <a:pt x="137119" y="702373"/>
                  </a:lnTo>
                  <a:lnTo>
                    <a:pt x="209155" y="754189"/>
                  </a:lnTo>
                  <a:lnTo>
                    <a:pt x="262265" y="784206"/>
                  </a:lnTo>
                  <a:lnTo>
                    <a:pt x="292586" y="796892"/>
                  </a:lnTo>
                  <a:lnTo>
                    <a:pt x="322713" y="812080"/>
                  </a:lnTo>
                  <a:lnTo>
                    <a:pt x="352841" y="824766"/>
                  </a:lnTo>
                  <a:lnTo>
                    <a:pt x="387604" y="835665"/>
                  </a:lnTo>
                  <a:lnTo>
                    <a:pt x="420242" y="846564"/>
                  </a:lnTo>
                  <a:lnTo>
                    <a:pt x="489961" y="865682"/>
                  </a:lnTo>
                  <a:lnTo>
                    <a:pt x="527234" y="874437"/>
                  </a:lnTo>
                  <a:lnTo>
                    <a:pt x="603905" y="887123"/>
                  </a:lnTo>
                  <a:lnTo>
                    <a:pt x="683087" y="895878"/>
                  </a:lnTo>
                  <a:lnTo>
                    <a:pt x="764200" y="900167"/>
                  </a:lnTo>
                  <a:lnTo>
                    <a:pt x="845699" y="900167"/>
                  </a:lnTo>
                  <a:lnTo>
                    <a:pt x="927198" y="895878"/>
                  </a:lnTo>
                  <a:lnTo>
                    <a:pt x="1005801" y="887123"/>
                  </a:lnTo>
                  <a:lnTo>
                    <a:pt x="1082665" y="874437"/>
                  </a:lnTo>
                  <a:lnTo>
                    <a:pt x="1117428" y="865682"/>
                  </a:lnTo>
                  <a:lnTo>
                    <a:pt x="1154701" y="857106"/>
                  </a:lnTo>
                  <a:lnTo>
                    <a:pt x="1189657" y="846564"/>
                  </a:lnTo>
                  <a:lnTo>
                    <a:pt x="1254547" y="824766"/>
                  </a:lnTo>
                  <a:lnTo>
                    <a:pt x="1287185" y="812080"/>
                  </a:lnTo>
                  <a:lnTo>
                    <a:pt x="1317313" y="796892"/>
                  </a:lnTo>
                  <a:lnTo>
                    <a:pt x="1347441" y="784206"/>
                  </a:lnTo>
                  <a:lnTo>
                    <a:pt x="1401130" y="754189"/>
                  </a:lnTo>
                  <a:lnTo>
                    <a:pt x="1473166" y="702373"/>
                  </a:lnTo>
                  <a:lnTo>
                    <a:pt x="1512371" y="666102"/>
                  </a:lnTo>
                  <a:lnTo>
                    <a:pt x="1547133" y="625185"/>
                  </a:lnTo>
                  <a:lnTo>
                    <a:pt x="1575523" y="584090"/>
                  </a:lnTo>
                  <a:lnTo>
                    <a:pt x="1584407" y="562827"/>
                  </a:lnTo>
                  <a:lnTo>
                    <a:pt x="1593870" y="541386"/>
                  </a:lnTo>
                  <a:lnTo>
                    <a:pt x="1600822" y="520124"/>
                  </a:lnTo>
                  <a:lnTo>
                    <a:pt x="1610286" y="472596"/>
                  </a:lnTo>
                  <a:lnTo>
                    <a:pt x="1610286" y="427749"/>
                  </a:lnTo>
                  <a:lnTo>
                    <a:pt x="1605650" y="404163"/>
                  </a:lnTo>
                  <a:lnTo>
                    <a:pt x="1600822" y="382365"/>
                  </a:lnTo>
                  <a:lnTo>
                    <a:pt x="1593870" y="358780"/>
                  </a:lnTo>
                  <a:lnTo>
                    <a:pt x="1584407" y="337517"/>
                  </a:lnTo>
                  <a:lnTo>
                    <a:pt x="1575523" y="315719"/>
                  </a:lnTo>
                  <a:lnTo>
                    <a:pt x="1547133" y="275160"/>
                  </a:lnTo>
                  <a:lnTo>
                    <a:pt x="1512371" y="234064"/>
                  </a:lnTo>
                  <a:lnTo>
                    <a:pt x="1473166" y="197436"/>
                  </a:lnTo>
                  <a:lnTo>
                    <a:pt x="1426623" y="163488"/>
                  </a:lnTo>
                  <a:lnTo>
                    <a:pt x="1375251" y="131326"/>
                  </a:lnTo>
                  <a:lnTo>
                    <a:pt x="1317313" y="103453"/>
                  </a:lnTo>
                  <a:lnTo>
                    <a:pt x="1287185" y="88087"/>
                  </a:lnTo>
                  <a:lnTo>
                    <a:pt x="1254547" y="75401"/>
                  </a:lnTo>
                  <a:lnTo>
                    <a:pt x="1189657" y="53602"/>
                  </a:lnTo>
                  <a:lnTo>
                    <a:pt x="1154701" y="43239"/>
                  </a:lnTo>
                  <a:lnTo>
                    <a:pt x="1117428" y="34484"/>
                  </a:lnTo>
                  <a:lnTo>
                    <a:pt x="1082665" y="25729"/>
                  </a:lnTo>
                  <a:lnTo>
                    <a:pt x="1045391" y="19296"/>
                  </a:lnTo>
                  <a:lnTo>
                    <a:pt x="1005801" y="13221"/>
                  </a:lnTo>
                  <a:lnTo>
                    <a:pt x="927198" y="4466"/>
                  </a:lnTo>
                  <a:lnTo>
                    <a:pt x="845699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3057" y="3070885"/>
              <a:ext cx="1610360" cy="900430"/>
            </a:xfrm>
            <a:custGeom>
              <a:avLst/>
              <a:gdLst/>
              <a:ahLst/>
              <a:cxnLst/>
              <a:rect l="l" t="t" r="r" b="b"/>
              <a:pathLst>
                <a:path w="1610360" h="900429">
                  <a:moveTo>
                    <a:pt x="803791" y="0"/>
                  </a:moveTo>
                  <a:lnTo>
                    <a:pt x="764200" y="0"/>
                  </a:lnTo>
                  <a:lnTo>
                    <a:pt x="722678" y="2322"/>
                  </a:lnTo>
                  <a:lnTo>
                    <a:pt x="683087" y="4466"/>
                  </a:lnTo>
                  <a:lnTo>
                    <a:pt x="641178" y="8755"/>
                  </a:lnTo>
                  <a:lnTo>
                    <a:pt x="564314" y="19296"/>
                  </a:lnTo>
                  <a:lnTo>
                    <a:pt x="489961" y="34484"/>
                  </a:lnTo>
                  <a:lnTo>
                    <a:pt x="420242" y="53602"/>
                  </a:lnTo>
                  <a:lnTo>
                    <a:pt x="387604" y="64501"/>
                  </a:lnTo>
                  <a:lnTo>
                    <a:pt x="352841" y="75401"/>
                  </a:lnTo>
                  <a:lnTo>
                    <a:pt x="322713" y="88087"/>
                  </a:lnTo>
                  <a:lnTo>
                    <a:pt x="292586" y="103453"/>
                  </a:lnTo>
                  <a:lnTo>
                    <a:pt x="262265" y="115960"/>
                  </a:lnTo>
                  <a:lnTo>
                    <a:pt x="234648" y="131326"/>
                  </a:lnTo>
                  <a:lnTo>
                    <a:pt x="209155" y="146156"/>
                  </a:lnTo>
                  <a:lnTo>
                    <a:pt x="183276" y="163488"/>
                  </a:lnTo>
                  <a:lnTo>
                    <a:pt x="157784" y="180462"/>
                  </a:lnTo>
                  <a:lnTo>
                    <a:pt x="137119" y="197436"/>
                  </a:lnTo>
                  <a:lnTo>
                    <a:pt x="115875" y="217090"/>
                  </a:lnTo>
                  <a:lnTo>
                    <a:pt x="95018" y="234064"/>
                  </a:lnTo>
                  <a:lnTo>
                    <a:pt x="78602" y="255863"/>
                  </a:lnTo>
                  <a:lnTo>
                    <a:pt x="62572" y="275160"/>
                  </a:lnTo>
                  <a:lnTo>
                    <a:pt x="48474" y="294278"/>
                  </a:lnTo>
                  <a:lnTo>
                    <a:pt x="34762" y="315719"/>
                  </a:lnTo>
                  <a:lnTo>
                    <a:pt x="22982" y="337517"/>
                  </a:lnTo>
                  <a:lnTo>
                    <a:pt x="16029" y="358780"/>
                  </a:lnTo>
                  <a:lnTo>
                    <a:pt x="9270" y="382365"/>
                  </a:lnTo>
                  <a:lnTo>
                    <a:pt x="2317" y="404163"/>
                  </a:lnTo>
                  <a:lnTo>
                    <a:pt x="0" y="427749"/>
                  </a:lnTo>
                  <a:lnTo>
                    <a:pt x="0" y="451155"/>
                  </a:lnTo>
                  <a:lnTo>
                    <a:pt x="0" y="472596"/>
                  </a:lnTo>
                  <a:lnTo>
                    <a:pt x="9270" y="520124"/>
                  </a:lnTo>
                  <a:lnTo>
                    <a:pt x="22982" y="562827"/>
                  </a:lnTo>
                  <a:lnTo>
                    <a:pt x="48474" y="605888"/>
                  </a:lnTo>
                  <a:lnTo>
                    <a:pt x="78602" y="646447"/>
                  </a:lnTo>
                  <a:lnTo>
                    <a:pt x="115875" y="683076"/>
                  </a:lnTo>
                  <a:lnTo>
                    <a:pt x="137119" y="702373"/>
                  </a:lnTo>
                  <a:lnTo>
                    <a:pt x="157784" y="719704"/>
                  </a:lnTo>
                  <a:lnTo>
                    <a:pt x="183276" y="736679"/>
                  </a:lnTo>
                  <a:lnTo>
                    <a:pt x="209155" y="754189"/>
                  </a:lnTo>
                  <a:lnTo>
                    <a:pt x="234648" y="769019"/>
                  </a:lnTo>
                  <a:lnTo>
                    <a:pt x="262265" y="784206"/>
                  </a:lnTo>
                  <a:lnTo>
                    <a:pt x="292586" y="796892"/>
                  </a:lnTo>
                  <a:lnTo>
                    <a:pt x="322713" y="812080"/>
                  </a:lnTo>
                  <a:lnTo>
                    <a:pt x="352841" y="824766"/>
                  </a:lnTo>
                  <a:lnTo>
                    <a:pt x="387604" y="835665"/>
                  </a:lnTo>
                  <a:lnTo>
                    <a:pt x="420242" y="846564"/>
                  </a:lnTo>
                  <a:lnTo>
                    <a:pt x="455005" y="857106"/>
                  </a:lnTo>
                  <a:lnTo>
                    <a:pt x="489961" y="865682"/>
                  </a:lnTo>
                  <a:lnTo>
                    <a:pt x="527234" y="874437"/>
                  </a:lnTo>
                  <a:lnTo>
                    <a:pt x="564314" y="880512"/>
                  </a:lnTo>
                  <a:lnTo>
                    <a:pt x="603905" y="887123"/>
                  </a:lnTo>
                  <a:lnTo>
                    <a:pt x="641178" y="891412"/>
                  </a:lnTo>
                  <a:lnTo>
                    <a:pt x="683087" y="895878"/>
                  </a:lnTo>
                  <a:lnTo>
                    <a:pt x="722678" y="898023"/>
                  </a:lnTo>
                  <a:lnTo>
                    <a:pt x="764200" y="900167"/>
                  </a:lnTo>
                  <a:lnTo>
                    <a:pt x="803791" y="900167"/>
                  </a:lnTo>
                  <a:lnTo>
                    <a:pt x="845699" y="900167"/>
                  </a:lnTo>
                  <a:lnTo>
                    <a:pt x="887607" y="898023"/>
                  </a:lnTo>
                  <a:lnTo>
                    <a:pt x="927198" y="895878"/>
                  </a:lnTo>
                  <a:lnTo>
                    <a:pt x="966210" y="891412"/>
                  </a:lnTo>
                  <a:lnTo>
                    <a:pt x="1005801" y="887123"/>
                  </a:lnTo>
                  <a:lnTo>
                    <a:pt x="1045391" y="880512"/>
                  </a:lnTo>
                  <a:lnTo>
                    <a:pt x="1082665" y="874437"/>
                  </a:lnTo>
                  <a:lnTo>
                    <a:pt x="1117428" y="865682"/>
                  </a:lnTo>
                  <a:lnTo>
                    <a:pt x="1154701" y="857106"/>
                  </a:lnTo>
                  <a:lnTo>
                    <a:pt x="1189657" y="846564"/>
                  </a:lnTo>
                  <a:lnTo>
                    <a:pt x="1222102" y="835665"/>
                  </a:lnTo>
                  <a:lnTo>
                    <a:pt x="1254547" y="824766"/>
                  </a:lnTo>
                  <a:lnTo>
                    <a:pt x="1287185" y="812080"/>
                  </a:lnTo>
                  <a:lnTo>
                    <a:pt x="1317313" y="796892"/>
                  </a:lnTo>
                  <a:lnTo>
                    <a:pt x="1347441" y="784206"/>
                  </a:lnTo>
                  <a:lnTo>
                    <a:pt x="1375251" y="769019"/>
                  </a:lnTo>
                  <a:lnTo>
                    <a:pt x="1401130" y="754189"/>
                  </a:lnTo>
                  <a:lnTo>
                    <a:pt x="1426623" y="736679"/>
                  </a:lnTo>
                  <a:lnTo>
                    <a:pt x="1449605" y="719704"/>
                  </a:lnTo>
                  <a:lnTo>
                    <a:pt x="1473166" y="702373"/>
                  </a:lnTo>
                  <a:lnTo>
                    <a:pt x="1512371" y="666102"/>
                  </a:lnTo>
                  <a:lnTo>
                    <a:pt x="1547133" y="625185"/>
                  </a:lnTo>
                  <a:lnTo>
                    <a:pt x="1575523" y="584090"/>
                  </a:lnTo>
                  <a:lnTo>
                    <a:pt x="1584407" y="562827"/>
                  </a:lnTo>
                  <a:lnTo>
                    <a:pt x="1593870" y="541386"/>
                  </a:lnTo>
                  <a:lnTo>
                    <a:pt x="1600822" y="520124"/>
                  </a:lnTo>
                  <a:lnTo>
                    <a:pt x="1605650" y="496181"/>
                  </a:lnTo>
                  <a:lnTo>
                    <a:pt x="1610286" y="472596"/>
                  </a:lnTo>
                  <a:lnTo>
                    <a:pt x="1610286" y="451155"/>
                  </a:lnTo>
                  <a:lnTo>
                    <a:pt x="1610286" y="427749"/>
                  </a:lnTo>
                  <a:lnTo>
                    <a:pt x="1605650" y="404163"/>
                  </a:lnTo>
                  <a:lnTo>
                    <a:pt x="1600822" y="382365"/>
                  </a:lnTo>
                  <a:lnTo>
                    <a:pt x="1593870" y="358780"/>
                  </a:lnTo>
                  <a:lnTo>
                    <a:pt x="1584407" y="337517"/>
                  </a:lnTo>
                  <a:lnTo>
                    <a:pt x="1575523" y="315719"/>
                  </a:lnTo>
                  <a:lnTo>
                    <a:pt x="1547133" y="275160"/>
                  </a:lnTo>
                  <a:lnTo>
                    <a:pt x="1512371" y="234064"/>
                  </a:lnTo>
                  <a:lnTo>
                    <a:pt x="1494024" y="217090"/>
                  </a:lnTo>
                  <a:lnTo>
                    <a:pt x="1473166" y="197436"/>
                  </a:lnTo>
                  <a:lnTo>
                    <a:pt x="1449605" y="180462"/>
                  </a:lnTo>
                  <a:lnTo>
                    <a:pt x="1426623" y="163488"/>
                  </a:lnTo>
                  <a:lnTo>
                    <a:pt x="1401130" y="146156"/>
                  </a:lnTo>
                  <a:lnTo>
                    <a:pt x="1375251" y="131326"/>
                  </a:lnTo>
                  <a:lnTo>
                    <a:pt x="1347441" y="115960"/>
                  </a:lnTo>
                  <a:lnTo>
                    <a:pt x="1317313" y="103453"/>
                  </a:lnTo>
                  <a:lnTo>
                    <a:pt x="1287185" y="88087"/>
                  </a:lnTo>
                  <a:lnTo>
                    <a:pt x="1254547" y="75401"/>
                  </a:lnTo>
                  <a:lnTo>
                    <a:pt x="1222102" y="64501"/>
                  </a:lnTo>
                  <a:lnTo>
                    <a:pt x="1189657" y="53602"/>
                  </a:lnTo>
                  <a:lnTo>
                    <a:pt x="1154701" y="43239"/>
                  </a:lnTo>
                  <a:lnTo>
                    <a:pt x="1117428" y="34484"/>
                  </a:lnTo>
                  <a:lnTo>
                    <a:pt x="1082665" y="25729"/>
                  </a:lnTo>
                  <a:lnTo>
                    <a:pt x="1005801" y="13221"/>
                  </a:lnTo>
                  <a:lnTo>
                    <a:pt x="966210" y="8755"/>
                  </a:lnTo>
                  <a:lnTo>
                    <a:pt x="927198" y="4466"/>
                  </a:lnTo>
                  <a:lnTo>
                    <a:pt x="887607" y="2322"/>
                  </a:lnTo>
                  <a:lnTo>
                    <a:pt x="845699" y="0"/>
                  </a:lnTo>
                  <a:lnTo>
                    <a:pt x="803791" y="0"/>
                  </a:lnTo>
                </a:path>
              </a:pathLst>
            </a:custGeom>
            <a:ln w="1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4724" y="2862225"/>
              <a:ext cx="748120" cy="12984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50054" y="1723715"/>
            <a:ext cx="574040" cy="1202055"/>
            <a:chOff x="750054" y="1723715"/>
            <a:chExt cx="574040" cy="1202055"/>
          </a:xfrm>
        </p:grpSpPr>
        <p:sp>
          <p:nvSpPr>
            <p:cNvPr id="14" name="object 14"/>
            <p:cNvSpPr/>
            <p:nvPr/>
          </p:nvSpPr>
          <p:spPr>
            <a:xfrm>
              <a:off x="759256" y="1732785"/>
              <a:ext cx="555625" cy="1183640"/>
            </a:xfrm>
            <a:custGeom>
              <a:avLst/>
              <a:gdLst/>
              <a:ahLst/>
              <a:cxnLst/>
              <a:rect l="l" t="t" r="r" b="b"/>
              <a:pathLst>
                <a:path w="555625" h="1183639">
                  <a:moveTo>
                    <a:pt x="278914" y="0"/>
                  </a:moveTo>
                  <a:lnTo>
                    <a:pt x="255353" y="0"/>
                  </a:lnTo>
                  <a:lnTo>
                    <a:pt x="236986" y="4288"/>
                  </a:lnTo>
                  <a:lnTo>
                    <a:pt x="215781" y="8576"/>
                  </a:lnTo>
                  <a:lnTo>
                    <a:pt x="197415" y="15187"/>
                  </a:lnTo>
                  <a:lnTo>
                    <a:pt x="178562" y="21262"/>
                  </a:lnTo>
                  <a:lnTo>
                    <a:pt x="162544" y="32161"/>
                  </a:lnTo>
                  <a:lnTo>
                    <a:pt x="146053" y="43060"/>
                  </a:lnTo>
                  <a:lnTo>
                    <a:pt x="132391" y="55746"/>
                  </a:lnTo>
                  <a:lnTo>
                    <a:pt x="118256" y="68790"/>
                  </a:lnTo>
                  <a:lnTo>
                    <a:pt x="88103" y="115960"/>
                  </a:lnTo>
                  <a:lnTo>
                    <a:pt x="72084" y="169563"/>
                  </a:lnTo>
                  <a:lnTo>
                    <a:pt x="72084" y="189038"/>
                  </a:lnTo>
                  <a:lnTo>
                    <a:pt x="72084" y="208335"/>
                  </a:lnTo>
                  <a:lnTo>
                    <a:pt x="76325" y="227453"/>
                  </a:lnTo>
                  <a:lnTo>
                    <a:pt x="81037" y="247108"/>
                  </a:lnTo>
                  <a:lnTo>
                    <a:pt x="88103" y="264082"/>
                  </a:lnTo>
                  <a:lnTo>
                    <a:pt x="97526" y="279269"/>
                  </a:lnTo>
                  <a:lnTo>
                    <a:pt x="106949" y="296422"/>
                  </a:lnTo>
                  <a:lnTo>
                    <a:pt x="118256" y="311610"/>
                  </a:lnTo>
                  <a:lnTo>
                    <a:pt x="132391" y="324296"/>
                  </a:lnTo>
                  <a:lnTo>
                    <a:pt x="146053" y="337339"/>
                  </a:lnTo>
                  <a:lnTo>
                    <a:pt x="197415" y="365212"/>
                  </a:lnTo>
                  <a:lnTo>
                    <a:pt x="236986" y="375754"/>
                  </a:lnTo>
                  <a:lnTo>
                    <a:pt x="278914" y="380042"/>
                  </a:lnTo>
                  <a:lnTo>
                    <a:pt x="299656" y="377898"/>
                  </a:lnTo>
                  <a:lnTo>
                    <a:pt x="339227" y="371823"/>
                  </a:lnTo>
                  <a:lnTo>
                    <a:pt x="376443" y="356457"/>
                  </a:lnTo>
                  <a:lnTo>
                    <a:pt x="422619" y="324296"/>
                  </a:lnTo>
                  <a:lnTo>
                    <a:pt x="436756" y="311610"/>
                  </a:lnTo>
                  <a:lnTo>
                    <a:pt x="448537" y="296422"/>
                  </a:lnTo>
                  <a:lnTo>
                    <a:pt x="457479" y="279269"/>
                  </a:lnTo>
                  <a:lnTo>
                    <a:pt x="466903" y="264082"/>
                  </a:lnTo>
                  <a:lnTo>
                    <a:pt x="473971" y="247108"/>
                  </a:lnTo>
                  <a:lnTo>
                    <a:pt x="478684" y="227453"/>
                  </a:lnTo>
                  <a:lnTo>
                    <a:pt x="483396" y="208335"/>
                  </a:lnTo>
                  <a:lnTo>
                    <a:pt x="483396" y="189038"/>
                  </a:lnTo>
                  <a:lnTo>
                    <a:pt x="483396" y="169563"/>
                  </a:lnTo>
                  <a:lnTo>
                    <a:pt x="478684" y="150266"/>
                  </a:lnTo>
                  <a:lnTo>
                    <a:pt x="457479" y="98807"/>
                  </a:lnTo>
                  <a:lnTo>
                    <a:pt x="422619" y="55746"/>
                  </a:lnTo>
                  <a:lnTo>
                    <a:pt x="408946" y="43060"/>
                  </a:lnTo>
                  <a:lnTo>
                    <a:pt x="392453" y="32161"/>
                  </a:lnTo>
                  <a:lnTo>
                    <a:pt x="376443" y="21262"/>
                  </a:lnTo>
                  <a:lnTo>
                    <a:pt x="357594" y="15187"/>
                  </a:lnTo>
                  <a:lnTo>
                    <a:pt x="339227" y="8576"/>
                  </a:lnTo>
                  <a:lnTo>
                    <a:pt x="318022" y="4288"/>
                  </a:lnTo>
                  <a:lnTo>
                    <a:pt x="299656" y="0"/>
                  </a:lnTo>
                  <a:lnTo>
                    <a:pt x="278914" y="0"/>
                  </a:lnTo>
                </a:path>
                <a:path w="555625" h="1183639">
                  <a:moveTo>
                    <a:pt x="92814" y="522089"/>
                  </a:moveTo>
                  <a:lnTo>
                    <a:pt x="92814" y="863538"/>
                  </a:lnTo>
                  <a:lnTo>
                    <a:pt x="92814" y="872115"/>
                  </a:lnTo>
                  <a:lnTo>
                    <a:pt x="88103" y="878726"/>
                  </a:lnTo>
                  <a:lnTo>
                    <a:pt x="55595" y="904455"/>
                  </a:lnTo>
                  <a:lnTo>
                    <a:pt x="43816" y="906599"/>
                  </a:lnTo>
                  <a:lnTo>
                    <a:pt x="34864" y="904455"/>
                  </a:lnTo>
                  <a:lnTo>
                    <a:pt x="25442" y="902311"/>
                  </a:lnTo>
                  <a:lnTo>
                    <a:pt x="18373" y="897844"/>
                  </a:lnTo>
                  <a:lnTo>
                    <a:pt x="11307" y="891412"/>
                  </a:lnTo>
                  <a:lnTo>
                    <a:pt x="7067" y="884801"/>
                  </a:lnTo>
                  <a:lnTo>
                    <a:pt x="2355" y="878726"/>
                  </a:lnTo>
                  <a:lnTo>
                    <a:pt x="0" y="869970"/>
                  </a:lnTo>
                  <a:lnTo>
                    <a:pt x="0" y="861215"/>
                  </a:lnTo>
                  <a:lnTo>
                    <a:pt x="0" y="494216"/>
                  </a:lnTo>
                  <a:lnTo>
                    <a:pt x="0" y="487784"/>
                  </a:lnTo>
                  <a:lnTo>
                    <a:pt x="0" y="481173"/>
                  </a:lnTo>
                  <a:lnTo>
                    <a:pt x="2355" y="474562"/>
                  </a:lnTo>
                  <a:lnTo>
                    <a:pt x="4711" y="468129"/>
                  </a:lnTo>
                  <a:lnTo>
                    <a:pt x="7067" y="462054"/>
                  </a:lnTo>
                  <a:lnTo>
                    <a:pt x="11307" y="455443"/>
                  </a:lnTo>
                  <a:lnTo>
                    <a:pt x="16019" y="451155"/>
                  </a:lnTo>
                  <a:lnTo>
                    <a:pt x="20729" y="444544"/>
                  </a:lnTo>
                  <a:lnTo>
                    <a:pt x="25442" y="440256"/>
                  </a:lnTo>
                  <a:lnTo>
                    <a:pt x="32508" y="435789"/>
                  </a:lnTo>
                  <a:lnTo>
                    <a:pt x="39575" y="431858"/>
                  </a:lnTo>
                  <a:lnTo>
                    <a:pt x="46172" y="429714"/>
                  </a:lnTo>
                  <a:lnTo>
                    <a:pt x="53238" y="425426"/>
                  </a:lnTo>
                  <a:lnTo>
                    <a:pt x="62661" y="425426"/>
                  </a:lnTo>
                  <a:lnTo>
                    <a:pt x="72084" y="423282"/>
                  </a:lnTo>
                  <a:lnTo>
                    <a:pt x="81037" y="423282"/>
                  </a:lnTo>
                  <a:lnTo>
                    <a:pt x="473971" y="423282"/>
                  </a:lnTo>
                  <a:lnTo>
                    <a:pt x="483396" y="423282"/>
                  </a:lnTo>
                  <a:lnTo>
                    <a:pt x="492338" y="423282"/>
                  </a:lnTo>
                  <a:lnTo>
                    <a:pt x="501762" y="425426"/>
                  </a:lnTo>
                  <a:lnTo>
                    <a:pt x="508831" y="429714"/>
                  </a:lnTo>
                  <a:lnTo>
                    <a:pt x="518255" y="431858"/>
                  </a:lnTo>
                  <a:lnTo>
                    <a:pt x="522504" y="435789"/>
                  </a:lnTo>
                  <a:lnTo>
                    <a:pt x="529573" y="440256"/>
                  </a:lnTo>
                  <a:lnTo>
                    <a:pt x="534285" y="444544"/>
                  </a:lnTo>
                  <a:lnTo>
                    <a:pt x="538978" y="451155"/>
                  </a:lnTo>
                  <a:lnTo>
                    <a:pt x="543690" y="457587"/>
                  </a:lnTo>
                  <a:lnTo>
                    <a:pt x="548402" y="462054"/>
                  </a:lnTo>
                  <a:lnTo>
                    <a:pt x="550758" y="468129"/>
                  </a:lnTo>
                  <a:lnTo>
                    <a:pt x="553115" y="474562"/>
                  </a:lnTo>
                  <a:lnTo>
                    <a:pt x="555007" y="481173"/>
                  </a:lnTo>
                  <a:lnTo>
                    <a:pt x="555007" y="487784"/>
                  </a:lnTo>
                  <a:lnTo>
                    <a:pt x="555007" y="494216"/>
                  </a:lnTo>
                  <a:lnTo>
                    <a:pt x="555007" y="861215"/>
                  </a:lnTo>
                  <a:lnTo>
                    <a:pt x="555007" y="867826"/>
                  </a:lnTo>
                  <a:lnTo>
                    <a:pt x="555007" y="872115"/>
                  </a:lnTo>
                  <a:lnTo>
                    <a:pt x="550758" y="880870"/>
                  </a:lnTo>
                  <a:lnTo>
                    <a:pt x="546046" y="889267"/>
                  </a:lnTo>
                  <a:lnTo>
                    <a:pt x="541334" y="895700"/>
                  </a:lnTo>
                  <a:lnTo>
                    <a:pt x="531929" y="900167"/>
                  </a:lnTo>
                  <a:lnTo>
                    <a:pt x="524860" y="902311"/>
                  </a:lnTo>
                  <a:lnTo>
                    <a:pt x="518255" y="904455"/>
                  </a:lnTo>
                  <a:lnTo>
                    <a:pt x="508831" y="906599"/>
                  </a:lnTo>
                  <a:lnTo>
                    <a:pt x="501762" y="904455"/>
                  </a:lnTo>
                  <a:lnTo>
                    <a:pt x="492338" y="902311"/>
                  </a:lnTo>
                  <a:lnTo>
                    <a:pt x="485269" y="900167"/>
                  </a:lnTo>
                  <a:lnTo>
                    <a:pt x="478684" y="893556"/>
                  </a:lnTo>
                  <a:lnTo>
                    <a:pt x="471615" y="886945"/>
                  </a:lnTo>
                  <a:lnTo>
                    <a:pt x="466903" y="880870"/>
                  </a:lnTo>
                  <a:lnTo>
                    <a:pt x="462191" y="872115"/>
                  </a:lnTo>
                  <a:lnTo>
                    <a:pt x="462191" y="867826"/>
                  </a:lnTo>
                  <a:lnTo>
                    <a:pt x="462191" y="861215"/>
                  </a:lnTo>
                  <a:lnTo>
                    <a:pt x="462191" y="522089"/>
                  </a:lnTo>
                  <a:lnTo>
                    <a:pt x="462191" y="1097603"/>
                  </a:lnTo>
                  <a:lnTo>
                    <a:pt x="489982" y="1097603"/>
                  </a:lnTo>
                  <a:lnTo>
                    <a:pt x="497050" y="1097603"/>
                  </a:lnTo>
                  <a:lnTo>
                    <a:pt x="504118" y="1097603"/>
                  </a:lnTo>
                  <a:lnTo>
                    <a:pt x="515899" y="1101891"/>
                  </a:lnTo>
                  <a:lnTo>
                    <a:pt x="522504" y="1106179"/>
                  </a:lnTo>
                  <a:lnTo>
                    <a:pt x="529573" y="1112790"/>
                  </a:lnTo>
                  <a:lnTo>
                    <a:pt x="536622" y="1118865"/>
                  </a:lnTo>
                  <a:lnTo>
                    <a:pt x="538978" y="1125476"/>
                  </a:lnTo>
                  <a:lnTo>
                    <a:pt x="541334" y="1134232"/>
                  </a:lnTo>
                  <a:lnTo>
                    <a:pt x="543690" y="1140664"/>
                  </a:lnTo>
                  <a:lnTo>
                    <a:pt x="543690" y="1149062"/>
                  </a:lnTo>
                  <a:lnTo>
                    <a:pt x="541334" y="1157638"/>
                  </a:lnTo>
                  <a:lnTo>
                    <a:pt x="504118" y="1183367"/>
                  </a:lnTo>
                  <a:lnTo>
                    <a:pt x="497050" y="1183367"/>
                  </a:lnTo>
                  <a:lnTo>
                    <a:pt x="489982" y="1183367"/>
                  </a:lnTo>
                  <a:lnTo>
                    <a:pt x="292587" y="1183367"/>
                  </a:lnTo>
                  <a:lnTo>
                    <a:pt x="292587" y="850852"/>
                  </a:lnTo>
                  <a:lnTo>
                    <a:pt x="292587" y="846385"/>
                  </a:lnTo>
                  <a:lnTo>
                    <a:pt x="292587" y="844241"/>
                  </a:lnTo>
                  <a:lnTo>
                    <a:pt x="290231" y="842097"/>
                  </a:lnTo>
                  <a:lnTo>
                    <a:pt x="287875" y="839953"/>
                  </a:lnTo>
                  <a:lnTo>
                    <a:pt x="283163" y="835486"/>
                  </a:lnTo>
                  <a:lnTo>
                    <a:pt x="276558" y="835486"/>
                  </a:lnTo>
                  <a:lnTo>
                    <a:pt x="271846" y="835486"/>
                  </a:lnTo>
                  <a:lnTo>
                    <a:pt x="267133" y="839953"/>
                  </a:lnTo>
                  <a:lnTo>
                    <a:pt x="262421" y="844241"/>
                  </a:lnTo>
                  <a:lnTo>
                    <a:pt x="262421" y="846385"/>
                  </a:lnTo>
                  <a:lnTo>
                    <a:pt x="262421" y="850852"/>
                  </a:lnTo>
                  <a:lnTo>
                    <a:pt x="262421" y="1183367"/>
                  </a:lnTo>
                  <a:lnTo>
                    <a:pt x="65017" y="1183367"/>
                  </a:lnTo>
                  <a:lnTo>
                    <a:pt x="53238" y="1183367"/>
                  </a:lnTo>
                  <a:lnTo>
                    <a:pt x="41931" y="1181223"/>
                  </a:lnTo>
                  <a:lnTo>
                    <a:pt x="13663" y="1149062"/>
                  </a:lnTo>
                  <a:lnTo>
                    <a:pt x="13663" y="1140664"/>
                  </a:lnTo>
                  <a:lnTo>
                    <a:pt x="13663" y="1131909"/>
                  </a:lnTo>
                  <a:lnTo>
                    <a:pt x="16019" y="1123332"/>
                  </a:lnTo>
                  <a:lnTo>
                    <a:pt x="20729" y="1117079"/>
                  </a:lnTo>
                  <a:lnTo>
                    <a:pt x="27798" y="1110646"/>
                  </a:lnTo>
                  <a:lnTo>
                    <a:pt x="34864" y="1104035"/>
                  </a:lnTo>
                  <a:lnTo>
                    <a:pt x="43816" y="1099747"/>
                  </a:lnTo>
                  <a:lnTo>
                    <a:pt x="53238" y="1097603"/>
                  </a:lnTo>
                  <a:lnTo>
                    <a:pt x="65017" y="1097603"/>
                  </a:lnTo>
                  <a:lnTo>
                    <a:pt x="92814" y="1097603"/>
                  </a:lnTo>
                  <a:lnTo>
                    <a:pt x="92814" y="522089"/>
                  </a:lnTo>
                </a:path>
                <a:path w="555625" h="1183639">
                  <a:moveTo>
                    <a:pt x="278914" y="0"/>
                  </a:moveTo>
                  <a:lnTo>
                    <a:pt x="255353" y="0"/>
                  </a:lnTo>
                  <a:lnTo>
                    <a:pt x="236986" y="4288"/>
                  </a:lnTo>
                  <a:lnTo>
                    <a:pt x="215781" y="8576"/>
                  </a:lnTo>
                  <a:lnTo>
                    <a:pt x="197415" y="15187"/>
                  </a:lnTo>
                  <a:lnTo>
                    <a:pt x="178562" y="21262"/>
                  </a:lnTo>
                  <a:lnTo>
                    <a:pt x="162544" y="32161"/>
                  </a:lnTo>
                  <a:lnTo>
                    <a:pt x="146053" y="43060"/>
                  </a:lnTo>
                  <a:lnTo>
                    <a:pt x="132391" y="55746"/>
                  </a:lnTo>
                  <a:lnTo>
                    <a:pt x="118256" y="68790"/>
                  </a:lnTo>
                  <a:lnTo>
                    <a:pt x="88103" y="115960"/>
                  </a:lnTo>
                  <a:lnTo>
                    <a:pt x="72084" y="169563"/>
                  </a:lnTo>
                  <a:lnTo>
                    <a:pt x="72084" y="189038"/>
                  </a:lnTo>
                  <a:lnTo>
                    <a:pt x="72084" y="208335"/>
                  </a:lnTo>
                  <a:lnTo>
                    <a:pt x="76325" y="227453"/>
                  </a:lnTo>
                  <a:lnTo>
                    <a:pt x="81037" y="247108"/>
                  </a:lnTo>
                  <a:lnTo>
                    <a:pt x="88103" y="264082"/>
                  </a:lnTo>
                  <a:lnTo>
                    <a:pt x="97526" y="279269"/>
                  </a:lnTo>
                  <a:lnTo>
                    <a:pt x="106949" y="296422"/>
                  </a:lnTo>
                  <a:lnTo>
                    <a:pt x="118256" y="311610"/>
                  </a:lnTo>
                  <a:lnTo>
                    <a:pt x="132391" y="324296"/>
                  </a:lnTo>
                  <a:lnTo>
                    <a:pt x="146053" y="337339"/>
                  </a:lnTo>
                  <a:lnTo>
                    <a:pt x="197415" y="365212"/>
                  </a:lnTo>
                  <a:lnTo>
                    <a:pt x="236986" y="375754"/>
                  </a:lnTo>
                  <a:lnTo>
                    <a:pt x="278914" y="380042"/>
                  </a:lnTo>
                  <a:lnTo>
                    <a:pt x="299656" y="377898"/>
                  </a:lnTo>
                  <a:lnTo>
                    <a:pt x="339227" y="371823"/>
                  </a:lnTo>
                  <a:lnTo>
                    <a:pt x="376443" y="356457"/>
                  </a:lnTo>
                  <a:lnTo>
                    <a:pt x="422619" y="324296"/>
                  </a:lnTo>
                  <a:lnTo>
                    <a:pt x="436756" y="311610"/>
                  </a:lnTo>
                  <a:lnTo>
                    <a:pt x="448537" y="296422"/>
                  </a:lnTo>
                  <a:lnTo>
                    <a:pt x="457479" y="279269"/>
                  </a:lnTo>
                  <a:lnTo>
                    <a:pt x="466903" y="264082"/>
                  </a:lnTo>
                  <a:lnTo>
                    <a:pt x="473971" y="247108"/>
                  </a:lnTo>
                  <a:lnTo>
                    <a:pt x="478684" y="227453"/>
                  </a:lnTo>
                  <a:lnTo>
                    <a:pt x="483396" y="208335"/>
                  </a:lnTo>
                  <a:lnTo>
                    <a:pt x="483396" y="189038"/>
                  </a:lnTo>
                  <a:lnTo>
                    <a:pt x="483396" y="169563"/>
                  </a:lnTo>
                  <a:lnTo>
                    <a:pt x="478684" y="150266"/>
                  </a:lnTo>
                  <a:lnTo>
                    <a:pt x="457479" y="98807"/>
                  </a:lnTo>
                  <a:lnTo>
                    <a:pt x="422619" y="55746"/>
                  </a:lnTo>
                  <a:lnTo>
                    <a:pt x="408946" y="43060"/>
                  </a:lnTo>
                  <a:lnTo>
                    <a:pt x="392453" y="32161"/>
                  </a:lnTo>
                  <a:lnTo>
                    <a:pt x="376443" y="21262"/>
                  </a:lnTo>
                  <a:lnTo>
                    <a:pt x="357594" y="15187"/>
                  </a:lnTo>
                  <a:lnTo>
                    <a:pt x="339227" y="8576"/>
                  </a:lnTo>
                  <a:lnTo>
                    <a:pt x="318022" y="4288"/>
                  </a:lnTo>
                  <a:lnTo>
                    <a:pt x="299656" y="0"/>
                  </a:lnTo>
                  <a:lnTo>
                    <a:pt x="278914" y="0"/>
                  </a:lnTo>
                </a:path>
              </a:pathLst>
            </a:custGeom>
            <a:ln w="18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9256" y="2156067"/>
              <a:ext cx="555625" cy="760095"/>
            </a:xfrm>
            <a:custGeom>
              <a:avLst/>
              <a:gdLst/>
              <a:ahLst/>
              <a:cxnLst/>
              <a:rect l="l" t="t" r="r" b="b"/>
              <a:pathLst>
                <a:path w="555625" h="760094">
                  <a:moveTo>
                    <a:pt x="462191" y="98807"/>
                  </a:moveTo>
                  <a:lnTo>
                    <a:pt x="92814" y="98807"/>
                  </a:lnTo>
                  <a:lnTo>
                    <a:pt x="92814" y="674321"/>
                  </a:lnTo>
                  <a:lnTo>
                    <a:pt x="53238" y="674321"/>
                  </a:lnTo>
                  <a:lnTo>
                    <a:pt x="43816" y="676465"/>
                  </a:lnTo>
                  <a:lnTo>
                    <a:pt x="34864" y="680753"/>
                  </a:lnTo>
                  <a:lnTo>
                    <a:pt x="27798" y="687364"/>
                  </a:lnTo>
                  <a:lnTo>
                    <a:pt x="20729" y="693796"/>
                  </a:lnTo>
                  <a:lnTo>
                    <a:pt x="16019" y="700050"/>
                  </a:lnTo>
                  <a:lnTo>
                    <a:pt x="13663" y="708626"/>
                  </a:lnTo>
                  <a:lnTo>
                    <a:pt x="13663" y="725779"/>
                  </a:lnTo>
                  <a:lnTo>
                    <a:pt x="41931" y="757941"/>
                  </a:lnTo>
                  <a:lnTo>
                    <a:pt x="53238" y="760085"/>
                  </a:lnTo>
                  <a:lnTo>
                    <a:pt x="262421" y="760085"/>
                  </a:lnTo>
                  <a:lnTo>
                    <a:pt x="262421" y="420959"/>
                  </a:lnTo>
                  <a:lnTo>
                    <a:pt x="267133" y="416671"/>
                  </a:lnTo>
                  <a:lnTo>
                    <a:pt x="271846" y="412204"/>
                  </a:lnTo>
                  <a:lnTo>
                    <a:pt x="462191" y="412204"/>
                  </a:lnTo>
                  <a:lnTo>
                    <a:pt x="462191" y="98807"/>
                  </a:lnTo>
                  <a:close/>
                </a:path>
                <a:path w="555625" h="760094">
                  <a:moveTo>
                    <a:pt x="462191" y="412204"/>
                  </a:moveTo>
                  <a:lnTo>
                    <a:pt x="283163" y="412204"/>
                  </a:lnTo>
                  <a:lnTo>
                    <a:pt x="287875" y="416671"/>
                  </a:lnTo>
                  <a:lnTo>
                    <a:pt x="292587" y="420959"/>
                  </a:lnTo>
                  <a:lnTo>
                    <a:pt x="292587" y="760085"/>
                  </a:lnTo>
                  <a:lnTo>
                    <a:pt x="504118" y="760085"/>
                  </a:lnTo>
                  <a:lnTo>
                    <a:pt x="513543" y="757941"/>
                  </a:lnTo>
                  <a:lnTo>
                    <a:pt x="543690" y="725779"/>
                  </a:lnTo>
                  <a:lnTo>
                    <a:pt x="543690" y="717382"/>
                  </a:lnTo>
                  <a:lnTo>
                    <a:pt x="541334" y="710949"/>
                  </a:lnTo>
                  <a:lnTo>
                    <a:pt x="538978" y="702194"/>
                  </a:lnTo>
                  <a:lnTo>
                    <a:pt x="536622" y="695583"/>
                  </a:lnTo>
                  <a:lnTo>
                    <a:pt x="529573" y="689508"/>
                  </a:lnTo>
                  <a:lnTo>
                    <a:pt x="522504" y="682897"/>
                  </a:lnTo>
                  <a:lnTo>
                    <a:pt x="515899" y="678609"/>
                  </a:lnTo>
                  <a:lnTo>
                    <a:pt x="504118" y="674321"/>
                  </a:lnTo>
                  <a:lnTo>
                    <a:pt x="462191" y="674321"/>
                  </a:lnTo>
                  <a:lnTo>
                    <a:pt x="462191" y="412204"/>
                  </a:lnTo>
                  <a:close/>
                </a:path>
                <a:path w="555625" h="760094">
                  <a:moveTo>
                    <a:pt x="492338" y="0"/>
                  </a:moveTo>
                  <a:lnTo>
                    <a:pt x="72084" y="0"/>
                  </a:lnTo>
                  <a:lnTo>
                    <a:pt x="62661" y="2144"/>
                  </a:lnTo>
                  <a:lnTo>
                    <a:pt x="53238" y="2144"/>
                  </a:lnTo>
                  <a:lnTo>
                    <a:pt x="46172" y="6432"/>
                  </a:lnTo>
                  <a:lnTo>
                    <a:pt x="39575" y="8576"/>
                  </a:lnTo>
                  <a:lnTo>
                    <a:pt x="32508" y="12507"/>
                  </a:lnTo>
                  <a:lnTo>
                    <a:pt x="25442" y="16974"/>
                  </a:lnTo>
                  <a:lnTo>
                    <a:pt x="20729" y="21262"/>
                  </a:lnTo>
                  <a:lnTo>
                    <a:pt x="16019" y="27873"/>
                  </a:lnTo>
                  <a:lnTo>
                    <a:pt x="11307" y="32161"/>
                  </a:lnTo>
                  <a:lnTo>
                    <a:pt x="7067" y="38772"/>
                  </a:lnTo>
                  <a:lnTo>
                    <a:pt x="4711" y="44847"/>
                  </a:lnTo>
                  <a:lnTo>
                    <a:pt x="2355" y="51279"/>
                  </a:lnTo>
                  <a:lnTo>
                    <a:pt x="0" y="57890"/>
                  </a:lnTo>
                  <a:lnTo>
                    <a:pt x="0" y="446688"/>
                  </a:lnTo>
                  <a:lnTo>
                    <a:pt x="2355" y="455443"/>
                  </a:lnTo>
                  <a:lnTo>
                    <a:pt x="7067" y="461518"/>
                  </a:lnTo>
                  <a:lnTo>
                    <a:pt x="11307" y="468129"/>
                  </a:lnTo>
                  <a:lnTo>
                    <a:pt x="18373" y="474562"/>
                  </a:lnTo>
                  <a:lnTo>
                    <a:pt x="25442" y="479028"/>
                  </a:lnTo>
                  <a:lnTo>
                    <a:pt x="34864" y="481173"/>
                  </a:lnTo>
                  <a:lnTo>
                    <a:pt x="43816" y="483317"/>
                  </a:lnTo>
                  <a:lnTo>
                    <a:pt x="85747" y="463662"/>
                  </a:lnTo>
                  <a:lnTo>
                    <a:pt x="88103" y="455443"/>
                  </a:lnTo>
                  <a:lnTo>
                    <a:pt x="92814" y="448832"/>
                  </a:lnTo>
                  <a:lnTo>
                    <a:pt x="92814" y="98807"/>
                  </a:lnTo>
                  <a:lnTo>
                    <a:pt x="555007" y="98807"/>
                  </a:lnTo>
                  <a:lnTo>
                    <a:pt x="555007" y="57890"/>
                  </a:lnTo>
                  <a:lnTo>
                    <a:pt x="553115" y="51279"/>
                  </a:lnTo>
                  <a:lnTo>
                    <a:pt x="550758" y="44847"/>
                  </a:lnTo>
                  <a:lnTo>
                    <a:pt x="548402" y="38772"/>
                  </a:lnTo>
                  <a:lnTo>
                    <a:pt x="543690" y="34305"/>
                  </a:lnTo>
                  <a:lnTo>
                    <a:pt x="538978" y="27873"/>
                  </a:lnTo>
                  <a:lnTo>
                    <a:pt x="534285" y="21262"/>
                  </a:lnTo>
                  <a:lnTo>
                    <a:pt x="529573" y="16974"/>
                  </a:lnTo>
                  <a:lnTo>
                    <a:pt x="522504" y="12507"/>
                  </a:lnTo>
                  <a:lnTo>
                    <a:pt x="518255" y="8576"/>
                  </a:lnTo>
                  <a:lnTo>
                    <a:pt x="508831" y="6432"/>
                  </a:lnTo>
                  <a:lnTo>
                    <a:pt x="501762" y="2144"/>
                  </a:lnTo>
                  <a:lnTo>
                    <a:pt x="492338" y="0"/>
                  </a:lnTo>
                  <a:close/>
                </a:path>
                <a:path w="555625" h="760094">
                  <a:moveTo>
                    <a:pt x="555007" y="98807"/>
                  </a:moveTo>
                  <a:lnTo>
                    <a:pt x="462191" y="98807"/>
                  </a:lnTo>
                  <a:lnTo>
                    <a:pt x="462191" y="448832"/>
                  </a:lnTo>
                  <a:lnTo>
                    <a:pt x="466903" y="457587"/>
                  </a:lnTo>
                  <a:lnTo>
                    <a:pt x="471615" y="463662"/>
                  </a:lnTo>
                  <a:lnTo>
                    <a:pt x="478684" y="470273"/>
                  </a:lnTo>
                  <a:lnTo>
                    <a:pt x="485269" y="476884"/>
                  </a:lnTo>
                  <a:lnTo>
                    <a:pt x="492338" y="479028"/>
                  </a:lnTo>
                  <a:lnTo>
                    <a:pt x="501762" y="481173"/>
                  </a:lnTo>
                  <a:lnTo>
                    <a:pt x="508831" y="483317"/>
                  </a:lnTo>
                  <a:lnTo>
                    <a:pt x="518255" y="481173"/>
                  </a:lnTo>
                  <a:lnTo>
                    <a:pt x="524860" y="479028"/>
                  </a:lnTo>
                  <a:lnTo>
                    <a:pt x="531929" y="476884"/>
                  </a:lnTo>
                  <a:lnTo>
                    <a:pt x="541334" y="472417"/>
                  </a:lnTo>
                  <a:lnTo>
                    <a:pt x="546046" y="465985"/>
                  </a:lnTo>
                  <a:lnTo>
                    <a:pt x="550758" y="457587"/>
                  </a:lnTo>
                  <a:lnTo>
                    <a:pt x="555007" y="448832"/>
                  </a:lnTo>
                  <a:lnTo>
                    <a:pt x="555007" y="98807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256" y="2156067"/>
              <a:ext cx="555625" cy="760095"/>
            </a:xfrm>
            <a:custGeom>
              <a:avLst/>
              <a:gdLst/>
              <a:ahLst/>
              <a:cxnLst/>
              <a:rect l="l" t="t" r="r" b="b"/>
              <a:pathLst>
                <a:path w="555625" h="760094">
                  <a:moveTo>
                    <a:pt x="92814" y="98807"/>
                  </a:moveTo>
                  <a:lnTo>
                    <a:pt x="92814" y="440256"/>
                  </a:lnTo>
                  <a:lnTo>
                    <a:pt x="92814" y="448832"/>
                  </a:lnTo>
                  <a:lnTo>
                    <a:pt x="88103" y="455443"/>
                  </a:lnTo>
                  <a:lnTo>
                    <a:pt x="55595" y="481173"/>
                  </a:lnTo>
                  <a:lnTo>
                    <a:pt x="43816" y="483317"/>
                  </a:lnTo>
                  <a:lnTo>
                    <a:pt x="34864" y="481173"/>
                  </a:lnTo>
                  <a:lnTo>
                    <a:pt x="25442" y="479028"/>
                  </a:lnTo>
                  <a:lnTo>
                    <a:pt x="18373" y="474562"/>
                  </a:lnTo>
                  <a:lnTo>
                    <a:pt x="11307" y="468129"/>
                  </a:lnTo>
                  <a:lnTo>
                    <a:pt x="7067" y="461518"/>
                  </a:lnTo>
                  <a:lnTo>
                    <a:pt x="2355" y="455443"/>
                  </a:lnTo>
                  <a:lnTo>
                    <a:pt x="0" y="446688"/>
                  </a:lnTo>
                  <a:lnTo>
                    <a:pt x="0" y="437933"/>
                  </a:lnTo>
                  <a:lnTo>
                    <a:pt x="0" y="70934"/>
                  </a:lnTo>
                  <a:lnTo>
                    <a:pt x="0" y="64501"/>
                  </a:lnTo>
                  <a:lnTo>
                    <a:pt x="0" y="57890"/>
                  </a:lnTo>
                  <a:lnTo>
                    <a:pt x="2355" y="51279"/>
                  </a:lnTo>
                  <a:lnTo>
                    <a:pt x="4711" y="44847"/>
                  </a:lnTo>
                  <a:lnTo>
                    <a:pt x="7067" y="38772"/>
                  </a:lnTo>
                  <a:lnTo>
                    <a:pt x="11307" y="32161"/>
                  </a:lnTo>
                  <a:lnTo>
                    <a:pt x="16019" y="27873"/>
                  </a:lnTo>
                  <a:lnTo>
                    <a:pt x="20729" y="21262"/>
                  </a:lnTo>
                  <a:lnTo>
                    <a:pt x="25442" y="16974"/>
                  </a:lnTo>
                  <a:lnTo>
                    <a:pt x="32508" y="12507"/>
                  </a:lnTo>
                  <a:lnTo>
                    <a:pt x="39575" y="8576"/>
                  </a:lnTo>
                  <a:lnTo>
                    <a:pt x="46172" y="6432"/>
                  </a:lnTo>
                  <a:lnTo>
                    <a:pt x="53238" y="2144"/>
                  </a:lnTo>
                  <a:lnTo>
                    <a:pt x="62661" y="2144"/>
                  </a:lnTo>
                  <a:lnTo>
                    <a:pt x="72084" y="0"/>
                  </a:lnTo>
                  <a:lnTo>
                    <a:pt x="81037" y="0"/>
                  </a:lnTo>
                  <a:lnTo>
                    <a:pt x="473971" y="0"/>
                  </a:lnTo>
                  <a:lnTo>
                    <a:pt x="483396" y="0"/>
                  </a:lnTo>
                  <a:lnTo>
                    <a:pt x="492338" y="0"/>
                  </a:lnTo>
                  <a:lnTo>
                    <a:pt x="501762" y="2144"/>
                  </a:lnTo>
                  <a:lnTo>
                    <a:pt x="508831" y="6432"/>
                  </a:lnTo>
                  <a:lnTo>
                    <a:pt x="518255" y="8576"/>
                  </a:lnTo>
                  <a:lnTo>
                    <a:pt x="522504" y="12507"/>
                  </a:lnTo>
                  <a:lnTo>
                    <a:pt x="529573" y="16974"/>
                  </a:lnTo>
                  <a:lnTo>
                    <a:pt x="534285" y="21262"/>
                  </a:lnTo>
                  <a:lnTo>
                    <a:pt x="538978" y="27873"/>
                  </a:lnTo>
                  <a:lnTo>
                    <a:pt x="543690" y="34305"/>
                  </a:lnTo>
                  <a:lnTo>
                    <a:pt x="548402" y="38772"/>
                  </a:lnTo>
                  <a:lnTo>
                    <a:pt x="550758" y="44847"/>
                  </a:lnTo>
                  <a:lnTo>
                    <a:pt x="553115" y="51279"/>
                  </a:lnTo>
                  <a:lnTo>
                    <a:pt x="555007" y="57890"/>
                  </a:lnTo>
                  <a:lnTo>
                    <a:pt x="555007" y="64501"/>
                  </a:lnTo>
                  <a:lnTo>
                    <a:pt x="555007" y="70934"/>
                  </a:lnTo>
                  <a:lnTo>
                    <a:pt x="555007" y="437933"/>
                  </a:lnTo>
                  <a:lnTo>
                    <a:pt x="555007" y="444544"/>
                  </a:lnTo>
                  <a:lnTo>
                    <a:pt x="555007" y="448832"/>
                  </a:lnTo>
                  <a:lnTo>
                    <a:pt x="550758" y="457587"/>
                  </a:lnTo>
                  <a:lnTo>
                    <a:pt x="546046" y="465985"/>
                  </a:lnTo>
                  <a:lnTo>
                    <a:pt x="541334" y="472417"/>
                  </a:lnTo>
                  <a:lnTo>
                    <a:pt x="531929" y="476884"/>
                  </a:lnTo>
                  <a:lnTo>
                    <a:pt x="524860" y="479028"/>
                  </a:lnTo>
                  <a:lnTo>
                    <a:pt x="518255" y="481173"/>
                  </a:lnTo>
                  <a:lnTo>
                    <a:pt x="508831" y="483317"/>
                  </a:lnTo>
                  <a:lnTo>
                    <a:pt x="501762" y="481173"/>
                  </a:lnTo>
                  <a:lnTo>
                    <a:pt x="492338" y="479028"/>
                  </a:lnTo>
                  <a:lnTo>
                    <a:pt x="485269" y="476884"/>
                  </a:lnTo>
                  <a:lnTo>
                    <a:pt x="478684" y="470273"/>
                  </a:lnTo>
                  <a:lnTo>
                    <a:pt x="471615" y="463662"/>
                  </a:lnTo>
                  <a:lnTo>
                    <a:pt x="466903" y="457587"/>
                  </a:lnTo>
                  <a:lnTo>
                    <a:pt x="462191" y="448832"/>
                  </a:lnTo>
                  <a:lnTo>
                    <a:pt x="462191" y="444544"/>
                  </a:lnTo>
                  <a:lnTo>
                    <a:pt x="462191" y="437933"/>
                  </a:lnTo>
                  <a:lnTo>
                    <a:pt x="462191" y="98807"/>
                  </a:lnTo>
                  <a:lnTo>
                    <a:pt x="462191" y="674321"/>
                  </a:lnTo>
                  <a:lnTo>
                    <a:pt x="489982" y="674321"/>
                  </a:lnTo>
                  <a:lnTo>
                    <a:pt x="497050" y="674321"/>
                  </a:lnTo>
                  <a:lnTo>
                    <a:pt x="504118" y="674321"/>
                  </a:lnTo>
                  <a:lnTo>
                    <a:pt x="515899" y="678609"/>
                  </a:lnTo>
                  <a:lnTo>
                    <a:pt x="522504" y="682897"/>
                  </a:lnTo>
                  <a:lnTo>
                    <a:pt x="529573" y="689508"/>
                  </a:lnTo>
                  <a:lnTo>
                    <a:pt x="536622" y="695583"/>
                  </a:lnTo>
                  <a:lnTo>
                    <a:pt x="538978" y="702194"/>
                  </a:lnTo>
                  <a:lnTo>
                    <a:pt x="541334" y="710949"/>
                  </a:lnTo>
                  <a:lnTo>
                    <a:pt x="543690" y="717382"/>
                  </a:lnTo>
                  <a:lnTo>
                    <a:pt x="543690" y="725779"/>
                  </a:lnTo>
                  <a:lnTo>
                    <a:pt x="541334" y="734356"/>
                  </a:lnTo>
                  <a:lnTo>
                    <a:pt x="504118" y="760085"/>
                  </a:lnTo>
                  <a:lnTo>
                    <a:pt x="497050" y="760085"/>
                  </a:lnTo>
                  <a:lnTo>
                    <a:pt x="489982" y="760085"/>
                  </a:lnTo>
                  <a:lnTo>
                    <a:pt x="292587" y="760085"/>
                  </a:lnTo>
                  <a:lnTo>
                    <a:pt x="292587" y="427570"/>
                  </a:lnTo>
                  <a:lnTo>
                    <a:pt x="292587" y="423103"/>
                  </a:lnTo>
                  <a:lnTo>
                    <a:pt x="292587" y="420959"/>
                  </a:lnTo>
                  <a:lnTo>
                    <a:pt x="290231" y="418815"/>
                  </a:lnTo>
                  <a:lnTo>
                    <a:pt x="287875" y="416671"/>
                  </a:lnTo>
                  <a:lnTo>
                    <a:pt x="283163" y="412204"/>
                  </a:lnTo>
                  <a:lnTo>
                    <a:pt x="276558" y="412204"/>
                  </a:lnTo>
                  <a:lnTo>
                    <a:pt x="271846" y="412204"/>
                  </a:lnTo>
                  <a:lnTo>
                    <a:pt x="267133" y="416671"/>
                  </a:lnTo>
                  <a:lnTo>
                    <a:pt x="262421" y="420959"/>
                  </a:lnTo>
                  <a:lnTo>
                    <a:pt x="262421" y="423103"/>
                  </a:lnTo>
                  <a:lnTo>
                    <a:pt x="262421" y="427570"/>
                  </a:lnTo>
                  <a:lnTo>
                    <a:pt x="262421" y="760085"/>
                  </a:lnTo>
                  <a:lnTo>
                    <a:pt x="65017" y="760085"/>
                  </a:lnTo>
                  <a:lnTo>
                    <a:pt x="53238" y="760085"/>
                  </a:lnTo>
                  <a:lnTo>
                    <a:pt x="41931" y="757941"/>
                  </a:lnTo>
                  <a:lnTo>
                    <a:pt x="13663" y="725779"/>
                  </a:lnTo>
                  <a:lnTo>
                    <a:pt x="13663" y="717382"/>
                  </a:lnTo>
                  <a:lnTo>
                    <a:pt x="13663" y="708626"/>
                  </a:lnTo>
                  <a:lnTo>
                    <a:pt x="16019" y="700050"/>
                  </a:lnTo>
                  <a:lnTo>
                    <a:pt x="20729" y="693796"/>
                  </a:lnTo>
                  <a:lnTo>
                    <a:pt x="27798" y="687364"/>
                  </a:lnTo>
                  <a:lnTo>
                    <a:pt x="34864" y="680753"/>
                  </a:lnTo>
                  <a:lnTo>
                    <a:pt x="43816" y="676465"/>
                  </a:lnTo>
                  <a:lnTo>
                    <a:pt x="53238" y="674321"/>
                  </a:lnTo>
                  <a:lnTo>
                    <a:pt x="65017" y="674321"/>
                  </a:lnTo>
                  <a:lnTo>
                    <a:pt x="92814" y="674321"/>
                  </a:lnTo>
                  <a:lnTo>
                    <a:pt x="92814" y="98807"/>
                  </a:lnTo>
                </a:path>
              </a:pathLst>
            </a:custGeom>
            <a:ln w="18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594825" y="1721850"/>
            <a:ext cx="950594" cy="2540"/>
          </a:xfrm>
          <a:custGeom>
            <a:avLst/>
            <a:gdLst/>
            <a:ahLst/>
            <a:cxnLst/>
            <a:rect l="l" t="t" r="r" b="b"/>
            <a:pathLst>
              <a:path w="950595" h="2539">
                <a:moveTo>
                  <a:pt x="950296" y="0"/>
                </a:moveTo>
                <a:lnTo>
                  <a:pt x="0" y="0"/>
                </a:lnTo>
                <a:lnTo>
                  <a:pt x="0" y="2179"/>
                </a:lnTo>
                <a:lnTo>
                  <a:pt x="950296" y="2179"/>
                </a:lnTo>
                <a:lnTo>
                  <a:pt x="950296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82125" y="1456825"/>
            <a:ext cx="4260215" cy="863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b="1" spc="65" dirty="0">
                <a:latin typeface="Arial"/>
                <a:cs typeface="Arial"/>
              </a:rPr>
              <a:t>Customer: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60" dirty="0">
                <a:latin typeface="Arial MT"/>
                <a:cs typeface="Arial MT"/>
              </a:rPr>
              <a:t>Requires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a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computer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system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spc="60" dirty="0">
                <a:latin typeface="Arial"/>
                <a:cs typeface="Arial"/>
              </a:rPr>
              <a:t>achieve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some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business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goals</a:t>
            </a:r>
            <a:endParaRPr sz="1100">
              <a:latin typeface="Arial"/>
              <a:cs typeface="Arial"/>
            </a:endParaRPr>
          </a:p>
          <a:p>
            <a:pPr marL="12700" marR="534035">
              <a:lnSpc>
                <a:spcPct val="102400"/>
              </a:lnSpc>
              <a:spcBef>
                <a:spcPts val="70"/>
              </a:spcBef>
            </a:pPr>
            <a:r>
              <a:rPr sz="1100" spc="65" dirty="0">
                <a:latin typeface="Arial MT"/>
                <a:cs typeface="Arial MT"/>
              </a:rPr>
              <a:t>by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user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interaction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interaction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with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the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environment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45" dirty="0">
                <a:latin typeface="Arial MT"/>
                <a:cs typeface="Arial MT"/>
              </a:rPr>
              <a:t>in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a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specified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manner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3606" y="2729651"/>
            <a:ext cx="2195830" cy="1355725"/>
          </a:xfrm>
          <a:prstGeom prst="rect">
            <a:avLst/>
          </a:prstGeom>
          <a:ln w="28591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400" b="1" spc="60" dirty="0">
                <a:latin typeface="Arial"/>
                <a:cs typeface="Arial"/>
              </a:rPr>
              <a:t>System-to-be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L="496570">
              <a:lnSpc>
                <a:spcPct val="100000"/>
              </a:lnSpc>
            </a:pPr>
            <a:r>
              <a:rPr sz="1400" b="1" spc="60" dirty="0">
                <a:latin typeface="Arial"/>
                <a:cs typeface="Arial"/>
              </a:rPr>
              <a:t>Software-to-be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9722" y="3496337"/>
            <a:ext cx="454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0712" y="5283564"/>
            <a:ext cx="2453353" cy="134481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577014" y="4965364"/>
            <a:ext cx="2339975" cy="2540"/>
          </a:xfrm>
          <a:custGeom>
            <a:avLst/>
            <a:gdLst/>
            <a:ahLst/>
            <a:cxnLst/>
            <a:rect l="l" t="t" r="r" b="b"/>
            <a:pathLst>
              <a:path w="2339975" h="2539">
                <a:moveTo>
                  <a:pt x="2339723" y="0"/>
                </a:moveTo>
                <a:lnTo>
                  <a:pt x="0" y="0"/>
                </a:lnTo>
                <a:lnTo>
                  <a:pt x="0" y="2179"/>
                </a:lnTo>
                <a:lnTo>
                  <a:pt x="2339723" y="2179"/>
                </a:lnTo>
                <a:lnTo>
                  <a:pt x="2339723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64314" y="4703240"/>
            <a:ext cx="4573905" cy="85851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b="1" spc="60" dirty="0">
                <a:latin typeface="Arial"/>
                <a:cs typeface="Arial"/>
              </a:rPr>
              <a:t>Software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Engineer’s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task: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70" dirty="0">
                <a:latin typeface="Arial MT"/>
                <a:cs typeface="Arial MT"/>
              </a:rPr>
              <a:t>To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b="1" i="1" spc="65" dirty="0">
                <a:latin typeface="Arial"/>
                <a:cs typeface="Arial"/>
              </a:rPr>
              <a:t>understand</a:t>
            </a:r>
            <a:r>
              <a:rPr sz="1100" b="1" i="1" spc="45" dirty="0">
                <a:latin typeface="Arial"/>
                <a:cs typeface="Arial"/>
              </a:rPr>
              <a:t> </a:t>
            </a:r>
            <a:r>
              <a:rPr sz="1100" b="1" i="1" spc="75" dirty="0">
                <a:latin typeface="Arial"/>
                <a:cs typeface="Arial"/>
              </a:rPr>
              <a:t>how</a:t>
            </a:r>
            <a:r>
              <a:rPr sz="1100" b="1" i="1" spc="50" dirty="0">
                <a:latin typeface="Arial"/>
                <a:cs typeface="Arial"/>
              </a:rPr>
              <a:t> </a:t>
            </a:r>
            <a:r>
              <a:rPr sz="1100" spc="55" dirty="0">
                <a:latin typeface="Arial MT"/>
                <a:cs typeface="Arial MT"/>
              </a:rPr>
              <a:t>the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system-to-be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needs</a:t>
            </a:r>
            <a:r>
              <a:rPr sz="1100" spc="50" dirty="0">
                <a:latin typeface="Arial MT"/>
                <a:cs typeface="Arial MT"/>
              </a:rPr>
              <a:t> to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interact with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400"/>
              </a:lnSpc>
              <a:spcBef>
                <a:spcPts val="70"/>
              </a:spcBef>
            </a:pPr>
            <a:r>
              <a:rPr sz="1100" spc="55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user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the</a:t>
            </a:r>
            <a:r>
              <a:rPr sz="1100" spc="60" dirty="0">
                <a:latin typeface="Arial MT"/>
                <a:cs typeface="Arial MT"/>
              </a:rPr>
              <a:t> environment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so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that customer’s </a:t>
            </a:r>
            <a:r>
              <a:rPr sz="1100" spc="60" dirty="0">
                <a:latin typeface="Arial MT"/>
                <a:cs typeface="Arial MT"/>
              </a:rPr>
              <a:t>requirement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30" dirty="0">
                <a:latin typeface="Arial MT"/>
                <a:cs typeface="Arial MT"/>
              </a:rPr>
              <a:t>is </a:t>
            </a:r>
            <a:r>
              <a:rPr sz="1100" spc="65" dirty="0">
                <a:latin typeface="Arial MT"/>
                <a:cs typeface="Arial MT"/>
              </a:rPr>
              <a:t>met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and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b="1" i="1" spc="65" dirty="0">
                <a:latin typeface="Arial"/>
                <a:cs typeface="Arial"/>
              </a:rPr>
              <a:t>design</a:t>
            </a:r>
            <a:r>
              <a:rPr sz="1100" b="1" i="1" spc="45" dirty="0">
                <a:latin typeface="Arial"/>
                <a:cs typeface="Arial"/>
              </a:rPr>
              <a:t> </a:t>
            </a:r>
            <a:r>
              <a:rPr sz="1100" spc="55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software-to-be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7014" y="5607881"/>
            <a:ext cx="4528820" cy="0"/>
          </a:xfrm>
          <a:custGeom>
            <a:avLst/>
            <a:gdLst/>
            <a:ahLst/>
            <a:cxnLst/>
            <a:rect l="l" t="t" r="r" b="b"/>
            <a:pathLst>
              <a:path w="4528820">
                <a:moveTo>
                  <a:pt x="0" y="0"/>
                </a:moveTo>
                <a:lnTo>
                  <a:pt x="4528615" y="0"/>
                </a:lnTo>
              </a:path>
            </a:pathLst>
          </a:custGeom>
          <a:ln w="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07542" y="5734676"/>
            <a:ext cx="1835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Programmer’s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50" dirty="0">
                <a:latin typeface="Arial"/>
                <a:cs typeface="Arial"/>
              </a:rPr>
              <a:t>task: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20242" y="5944845"/>
            <a:ext cx="1793875" cy="2540"/>
          </a:xfrm>
          <a:custGeom>
            <a:avLst/>
            <a:gdLst/>
            <a:ahLst/>
            <a:cxnLst/>
            <a:rect l="l" t="t" r="r" b="b"/>
            <a:pathLst>
              <a:path w="1793875" h="2539">
                <a:moveTo>
                  <a:pt x="1793640" y="0"/>
                </a:moveTo>
                <a:lnTo>
                  <a:pt x="0" y="0"/>
                </a:lnTo>
                <a:lnTo>
                  <a:pt x="0" y="2179"/>
                </a:lnTo>
                <a:lnTo>
                  <a:pt x="1793640" y="2179"/>
                </a:lnTo>
                <a:lnTo>
                  <a:pt x="1793640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07542" y="5990563"/>
            <a:ext cx="2416175" cy="379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30"/>
              </a:spcBef>
            </a:pPr>
            <a:r>
              <a:rPr sz="1100" spc="70" dirty="0">
                <a:latin typeface="Arial MT"/>
                <a:cs typeface="Arial MT"/>
              </a:rPr>
              <a:t>To </a:t>
            </a:r>
            <a:r>
              <a:rPr sz="1100" b="1" i="1" spc="65" dirty="0">
                <a:latin typeface="Arial"/>
                <a:cs typeface="Arial"/>
              </a:rPr>
              <a:t>implement </a:t>
            </a:r>
            <a:r>
              <a:rPr sz="1100" spc="55" dirty="0">
                <a:latin typeface="Arial MT"/>
                <a:cs typeface="Arial MT"/>
              </a:rPr>
              <a:t>the software-to-be </a:t>
            </a:r>
            <a:r>
              <a:rPr sz="1100" spc="60" dirty="0">
                <a:latin typeface="Arial MT"/>
                <a:cs typeface="Arial MT"/>
              </a:rPr>
              <a:t> designed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5" dirty="0">
                <a:latin typeface="Arial MT"/>
                <a:cs typeface="Arial MT"/>
              </a:rPr>
              <a:t>by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55" dirty="0">
                <a:latin typeface="Arial MT"/>
                <a:cs typeface="Arial MT"/>
              </a:rPr>
              <a:t>software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engineer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95643" y="6263038"/>
            <a:ext cx="3420745" cy="365760"/>
            <a:chOff x="4495643" y="6263038"/>
            <a:chExt cx="3420745" cy="365760"/>
          </a:xfrm>
        </p:grpSpPr>
        <p:sp>
          <p:nvSpPr>
            <p:cNvPr id="29" name="object 29"/>
            <p:cNvSpPr/>
            <p:nvPr/>
          </p:nvSpPr>
          <p:spPr>
            <a:xfrm>
              <a:off x="4497833" y="6265228"/>
              <a:ext cx="1577975" cy="361315"/>
            </a:xfrm>
            <a:custGeom>
              <a:avLst/>
              <a:gdLst/>
              <a:ahLst/>
              <a:cxnLst/>
              <a:rect l="l" t="t" r="r" b="b"/>
              <a:pathLst>
                <a:path w="1577975" h="361315">
                  <a:moveTo>
                    <a:pt x="0" y="0"/>
                  </a:moveTo>
                  <a:lnTo>
                    <a:pt x="587876" y="360926"/>
                  </a:lnTo>
                  <a:lnTo>
                    <a:pt x="1577840" y="154304"/>
                  </a:lnTo>
                </a:path>
              </a:pathLst>
            </a:custGeom>
            <a:ln w="4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20242" y="6417799"/>
              <a:ext cx="2395855" cy="0"/>
            </a:xfrm>
            <a:custGeom>
              <a:avLst/>
              <a:gdLst/>
              <a:ahLst/>
              <a:cxnLst/>
              <a:rect l="l" t="t" r="r" b="b"/>
              <a:pathLst>
                <a:path w="2395854">
                  <a:moveTo>
                    <a:pt x="0" y="0"/>
                  </a:moveTo>
                  <a:lnTo>
                    <a:pt x="2395730" y="0"/>
                  </a:lnTo>
                </a:path>
              </a:pathLst>
            </a:custGeom>
            <a:ln w="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7204882" y="2901322"/>
            <a:ext cx="1903095" cy="988694"/>
          </a:xfrm>
          <a:custGeom>
            <a:avLst/>
            <a:gdLst/>
            <a:ahLst/>
            <a:cxnLst/>
            <a:rect l="l" t="t" r="r" b="b"/>
            <a:pathLst>
              <a:path w="1903095" h="988695">
                <a:moveTo>
                  <a:pt x="1240642" y="861394"/>
                </a:moveTo>
                <a:lnTo>
                  <a:pt x="1226930" y="868005"/>
                </a:lnTo>
                <a:lnTo>
                  <a:pt x="1212832" y="876224"/>
                </a:lnTo>
                <a:lnTo>
                  <a:pt x="1196223" y="887123"/>
                </a:lnTo>
                <a:lnTo>
                  <a:pt x="1180194" y="895878"/>
                </a:lnTo>
                <a:lnTo>
                  <a:pt x="1163778" y="904097"/>
                </a:lnTo>
                <a:lnTo>
                  <a:pt x="1145431" y="912853"/>
                </a:lnTo>
                <a:lnTo>
                  <a:pt x="1129015" y="921608"/>
                </a:lnTo>
                <a:lnTo>
                  <a:pt x="1110475" y="928040"/>
                </a:lnTo>
                <a:lnTo>
                  <a:pt x="1105840" y="928040"/>
                </a:lnTo>
                <a:lnTo>
                  <a:pt x="1098694" y="930184"/>
                </a:lnTo>
                <a:lnTo>
                  <a:pt x="1055048" y="942870"/>
                </a:lnTo>
                <a:lnTo>
                  <a:pt x="1017774" y="951625"/>
                </a:lnTo>
                <a:lnTo>
                  <a:pt x="996531" y="958236"/>
                </a:lnTo>
                <a:lnTo>
                  <a:pt x="975866" y="962167"/>
                </a:lnTo>
                <a:lnTo>
                  <a:pt x="933958" y="970743"/>
                </a:lnTo>
                <a:lnTo>
                  <a:pt x="913100" y="975210"/>
                </a:lnTo>
                <a:lnTo>
                  <a:pt x="891856" y="979499"/>
                </a:lnTo>
                <a:lnTo>
                  <a:pt x="871192" y="981643"/>
                </a:lnTo>
                <a:lnTo>
                  <a:pt x="852845" y="983965"/>
                </a:lnTo>
                <a:lnTo>
                  <a:pt x="833918" y="983965"/>
                </a:lnTo>
                <a:lnTo>
                  <a:pt x="771345" y="983965"/>
                </a:lnTo>
                <a:lnTo>
                  <a:pt x="759565" y="986110"/>
                </a:lnTo>
                <a:lnTo>
                  <a:pt x="748170" y="986110"/>
                </a:lnTo>
                <a:lnTo>
                  <a:pt x="734072" y="986110"/>
                </a:lnTo>
                <a:lnTo>
                  <a:pt x="708579" y="988254"/>
                </a:lnTo>
                <a:lnTo>
                  <a:pt x="678452" y="988254"/>
                </a:lnTo>
                <a:lnTo>
                  <a:pt x="648324" y="988254"/>
                </a:lnTo>
                <a:lnTo>
                  <a:pt x="615879" y="988254"/>
                </a:lnTo>
                <a:lnTo>
                  <a:pt x="580923" y="986110"/>
                </a:lnTo>
                <a:lnTo>
                  <a:pt x="543843" y="981643"/>
                </a:lnTo>
                <a:lnTo>
                  <a:pt x="506569" y="977354"/>
                </a:lnTo>
                <a:lnTo>
                  <a:pt x="487643" y="973066"/>
                </a:lnTo>
                <a:lnTo>
                  <a:pt x="469296" y="970743"/>
                </a:lnTo>
                <a:lnTo>
                  <a:pt x="448052" y="966455"/>
                </a:lnTo>
                <a:lnTo>
                  <a:pt x="427388" y="960380"/>
                </a:lnTo>
                <a:lnTo>
                  <a:pt x="409041" y="955913"/>
                </a:lnTo>
                <a:lnTo>
                  <a:pt x="387797" y="949481"/>
                </a:lnTo>
                <a:lnTo>
                  <a:pt x="367132" y="942870"/>
                </a:lnTo>
                <a:lnTo>
                  <a:pt x="345888" y="934115"/>
                </a:lnTo>
                <a:lnTo>
                  <a:pt x="322713" y="925896"/>
                </a:lnTo>
                <a:lnTo>
                  <a:pt x="302049" y="917141"/>
                </a:lnTo>
                <a:lnTo>
                  <a:pt x="280805" y="906242"/>
                </a:lnTo>
                <a:lnTo>
                  <a:pt x="262458" y="898023"/>
                </a:lnTo>
                <a:lnTo>
                  <a:pt x="243725" y="887123"/>
                </a:lnTo>
                <a:lnTo>
                  <a:pt x="225378" y="876224"/>
                </a:lnTo>
                <a:lnTo>
                  <a:pt x="208769" y="865682"/>
                </a:lnTo>
                <a:lnTo>
                  <a:pt x="195057" y="854783"/>
                </a:lnTo>
                <a:lnTo>
                  <a:pt x="178641" y="842276"/>
                </a:lnTo>
                <a:lnTo>
                  <a:pt x="167247" y="831377"/>
                </a:lnTo>
                <a:lnTo>
                  <a:pt x="153149" y="818155"/>
                </a:lnTo>
                <a:lnTo>
                  <a:pt x="141368" y="807791"/>
                </a:lnTo>
                <a:lnTo>
                  <a:pt x="132484" y="794748"/>
                </a:lnTo>
                <a:lnTo>
                  <a:pt x="120703" y="783849"/>
                </a:lnTo>
                <a:lnTo>
                  <a:pt x="111240" y="771163"/>
                </a:lnTo>
                <a:lnTo>
                  <a:pt x="104674" y="758120"/>
                </a:lnTo>
                <a:lnTo>
                  <a:pt x="95211" y="747578"/>
                </a:lnTo>
                <a:lnTo>
                  <a:pt x="88258" y="734534"/>
                </a:lnTo>
                <a:lnTo>
                  <a:pt x="73967" y="710949"/>
                </a:lnTo>
                <a:lnTo>
                  <a:pt x="62766" y="689687"/>
                </a:lnTo>
                <a:lnTo>
                  <a:pt x="53302" y="665744"/>
                </a:lnTo>
                <a:lnTo>
                  <a:pt x="43839" y="646447"/>
                </a:lnTo>
                <a:lnTo>
                  <a:pt x="37273" y="627329"/>
                </a:lnTo>
                <a:lnTo>
                  <a:pt x="27810" y="607675"/>
                </a:lnTo>
                <a:lnTo>
                  <a:pt x="20857" y="592845"/>
                </a:lnTo>
                <a:lnTo>
                  <a:pt x="16029" y="584090"/>
                </a:lnTo>
                <a:lnTo>
                  <a:pt x="11394" y="577657"/>
                </a:lnTo>
                <a:lnTo>
                  <a:pt x="9076" y="571582"/>
                </a:lnTo>
                <a:lnTo>
                  <a:pt x="4248" y="562827"/>
                </a:lnTo>
                <a:lnTo>
                  <a:pt x="2510" y="554072"/>
                </a:lnTo>
                <a:lnTo>
                  <a:pt x="2510" y="543709"/>
                </a:lnTo>
                <a:lnTo>
                  <a:pt x="0" y="532810"/>
                </a:lnTo>
                <a:lnTo>
                  <a:pt x="0" y="521911"/>
                </a:lnTo>
                <a:lnTo>
                  <a:pt x="2510" y="511369"/>
                </a:lnTo>
                <a:lnTo>
                  <a:pt x="2510" y="498325"/>
                </a:lnTo>
                <a:lnTo>
                  <a:pt x="13711" y="444723"/>
                </a:lnTo>
                <a:lnTo>
                  <a:pt x="32638" y="384509"/>
                </a:lnTo>
                <a:lnTo>
                  <a:pt x="55620" y="324296"/>
                </a:lnTo>
                <a:lnTo>
                  <a:pt x="69718" y="296422"/>
                </a:lnTo>
                <a:lnTo>
                  <a:pt x="81112" y="268549"/>
                </a:lnTo>
                <a:lnTo>
                  <a:pt x="88258" y="255505"/>
                </a:lnTo>
                <a:lnTo>
                  <a:pt x="95211" y="242819"/>
                </a:lnTo>
                <a:lnTo>
                  <a:pt x="102356" y="231920"/>
                </a:lnTo>
                <a:lnTo>
                  <a:pt x="108923" y="218877"/>
                </a:lnTo>
                <a:lnTo>
                  <a:pt x="113558" y="208335"/>
                </a:lnTo>
                <a:lnTo>
                  <a:pt x="120703" y="199759"/>
                </a:lnTo>
                <a:lnTo>
                  <a:pt x="127849" y="191004"/>
                </a:lnTo>
                <a:lnTo>
                  <a:pt x="132484" y="182785"/>
                </a:lnTo>
                <a:lnTo>
                  <a:pt x="143685" y="167418"/>
                </a:lnTo>
                <a:lnTo>
                  <a:pt x="153149" y="154732"/>
                </a:lnTo>
                <a:lnTo>
                  <a:pt x="164929" y="143833"/>
                </a:lnTo>
                <a:lnTo>
                  <a:pt x="176324" y="132934"/>
                </a:lnTo>
                <a:lnTo>
                  <a:pt x="208769" y="109528"/>
                </a:lnTo>
                <a:lnTo>
                  <a:pt x="246042" y="92553"/>
                </a:lnTo>
                <a:lnTo>
                  <a:pt x="257823" y="85942"/>
                </a:lnTo>
                <a:lnTo>
                  <a:pt x="271921" y="79331"/>
                </a:lnTo>
                <a:lnTo>
                  <a:pt x="287951" y="75043"/>
                </a:lnTo>
                <a:lnTo>
                  <a:pt x="302049" y="68968"/>
                </a:lnTo>
                <a:lnTo>
                  <a:pt x="318078" y="60213"/>
                </a:lnTo>
                <a:lnTo>
                  <a:pt x="337005" y="53602"/>
                </a:lnTo>
                <a:lnTo>
                  <a:pt x="355352" y="45026"/>
                </a:lnTo>
                <a:lnTo>
                  <a:pt x="392625" y="34484"/>
                </a:lnTo>
                <a:lnTo>
                  <a:pt x="448052" y="25729"/>
                </a:lnTo>
                <a:lnTo>
                  <a:pt x="469296" y="23585"/>
                </a:lnTo>
                <a:lnTo>
                  <a:pt x="487643" y="23585"/>
                </a:lnTo>
                <a:lnTo>
                  <a:pt x="506569" y="23585"/>
                </a:lnTo>
                <a:lnTo>
                  <a:pt x="527234" y="23585"/>
                </a:lnTo>
                <a:lnTo>
                  <a:pt x="566825" y="25729"/>
                </a:lnTo>
                <a:lnTo>
                  <a:pt x="606416" y="27873"/>
                </a:lnTo>
                <a:lnTo>
                  <a:pt x="646007" y="30196"/>
                </a:lnTo>
                <a:lnTo>
                  <a:pt x="664354" y="30196"/>
                </a:lnTo>
                <a:lnTo>
                  <a:pt x="683280" y="32340"/>
                </a:lnTo>
                <a:lnTo>
                  <a:pt x="699309" y="34484"/>
                </a:lnTo>
                <a:lnTo>
                  <a:pt x="715725" y="36628"/>
                </a:lnTo>
                <a:lnTo>
                  <a:pt x="750681" y="45026"/>
                </a:lnTo>
                <a:lnTo>
                  <a:pt x="783126" y="51458"/>
                </a:lnTo>
                <a:lnTo>
                  <a:pt x="815571" y="60213"/>
                </a:lnTo>
                <a:lnTo>
                  <a:pt x="831601" y="62357"/>
                </a:lnTo>
                <a:lnTo>
                  <a:pt x="850527" y="66824"/>
                </a:lnTo>
                <a:lnTo>
                  <a:pt x="868874" y="68968"/>
                </a:lnTo>
                <a:lnTo>
                  <a:pt x="887801" y="70755"/>
                </a:lnTo>
                <a:lnTo>
                  <a:pt x="906147" y="70755"/>
                </a:lnTo>
                <a:lnTo>
                  <a:pt x="926812" y="70755"/>
                </a:lnTo>
                <a:lnTo>
                  <a:pt x="961768" y="62357"/>
                </a:lnTo>
                <a:lnTo>
                  <a:pt x="996531" y="55925"/>
                </a:lnTo>
                <a:lnTo>
                  <a:pt x="1028976" y="47170"/>
                </a:lnTo>
                <a:lnTo>
                  <a:pt x="1061614" y="40559"/>
                </a:lnTo>
                <a:lnTo>
                  <a:pt x="1094059" y="32340"/>
                </a:lnTo>
                <a:lnTo>
                  <a:pt x="1124766" y="25729"/>
                </a:lnTo>
                <a:lnTo>
                  <a:pt x="1154894" y="21441"/>
                </a:lnTo>
                <a:lnTo>
                  <a:pt x="1182704" y="14830"/>
                </a:lnTo>
                <a:lnTo>
                  <a:pt x="1208004" y="10541"/>
                </a:lnTo>
                <a:lnTo>
                  <a:pt x="1233496" y="6610"/>
                </a:lnTo>
                <a:lnTo>
                  <a:pt x="1257058" y="4466"/>
                </a:lnTo>
                <a:lnTo>
                  <a:pt x="1277722" y="2322"/>
                </a:lnTo>
                <a:lnTo>
                  <a:pt x="1296649" y="0"/>
                </a:lnTo>
                <a:lnTo>
                  <a:pt x="1314996" y="0"/>
                </a:lnTo>
                <a:lnTo>
                  <a:pt x="1322141" y="0"/>
                </a:lnTo>
                <a:lnTo>
                  <a:pt x="1329094" y="0"/>
                </a:lnTo>
                <a:lnTo>
                  <a:pt x="1335853" y="0"/>
                </a:lnTo>
                <a:lnTo>
                  <a:pt x="1342806" y="2322"/>
                </a:lnTo>
                <a:lnTo>
                  <a:pt x="1354586" y="2322"/>
                </a:lnTo>
                <a:lnTo>
                  <a:pt x="1368298" y="4466"/>
                </a:lnTo>
                <a:lnTo>
                  <a:pt x="1384714" y="4466"/>
                </a:lnTo>
                <a:lnTo>
                  <a:pt x="1400744" y="6610"/>
                </a:lnTo>
                <a:lnTo>
                  <a:pt x="1421988" y="6610"/>
                </a:lnTo>
                <a:lnTo>
                  <a:pt x="1440334" y="8755"/>
                </a:lnTo>
                <a:lnTo>
                  <a:pt x="1463896" y="10541"/>
                </a:lnTo>
                <a:lnTo>
                  <a:pt x="1487071" y="12685"/>
                </a:lnTo>
                <a:lnTo>
                  <a:pt x="1510053" y="16974"/>
                </a:lnTo>
                <a:lnTo>
                  <a:pt x="1535932" y="21441"/>
                </a:lnTo>
                <a:lnTo>
                  <a:pt x="1561425" y="27873"/>
                </a:lnTo>
                <a:lnTo>
                  <a:pt x="1589235" y="36628"/>
                </a:lnTo>
                <a:lnTo>
                  <a:pt x="1617045" y="45026"/>
                </a:lnTo>
                <a:lnTo>
                  <a:pt x="1647173" y="58069"/>
                </a:lnTo>
                <a:lnTo>
                  <a:pt x="1661271" y="64501"/>
                </a:lnTo>
                <a:lnTo>
                  <a:pt x="1674983" y="70755"/>
                </a:lnTo>
                <a:lnTo>
                  <a:pt x="1691399" y="79331"/>
                </a:lnTo>
                <a:lnTo>
                  <a:pt x="1707428" y="88087"/>
                </a:lnTo>
                <a:lnTo>
                  <a:pt x="1721719" y="94698"/>
                </a:lnTo>
                <a:lnTo>
                  <a:pt x="1735818" y="102917"/>
                </a:lnTo>
                <a:lnTo>
                  <a:pt x="1747019" y="111672"/>
                </a:lnTo>
                <a:lnTo>
                  <a:pt x="1758800" y="120427"/>
                </a:lnTo>
                <a:lnTo>
                  <a:pt x="1770580" y="128646"/>
                </a:lnTo>
                <a:lnTo>
                  <a:pt x="1779657" y="137401"/>
                </a:lnTo>
                <a:lnTo>
                  <a:pt x="1788927" y="146156"/>
                </a:lnTo>
                <a:lnTo>
                  <a:pt x="1798390" y="154732"/>
                </a:lnTo>
                <a:lnTo>
                  <a:pt x="1805536" y="160986"/>
                </a:lnTo>
                <a:lnTo>
                  <a:pt x="1812102" y="169563"/>
                </a:lnTo>
                <a:lnTo>
                  <a:pt x="1819248" y="178318"/>
                </a:lnTo>
                <a:lnTo>
                  <a:pt x="1823883" y="184929"/>
                </a:lnTo>
                <a:lnTo>
                  <a:pt x="1833346" y="201903"/>
                </a:lnTo>
                <a:lnTo>
                  <a:pt x="1842809" y="214946"/>
                </a:lnTo>
                <a:lnTo>
                  <a:pt x="1846865" y="229776"/>
                </a:lnTo>
                <a:lnTo>
                  <a:pt x="1854011" y="244964"/>
                </a:lnTo>
                <a:lnTo>
                  <a:pt x="1858646" y="257650"/>
                </a:lnTo>
                <a:lnTo>
                  <a:pt x="1861156" y="270693"/>
                </a:lnTo>
                <a:lnTo>
                  <a:pt x="1865791" y="283379"/>
                </a:lnTo>
                <a:lnTo>
                  <a:pt x="1870426" y="294278"/>
                </a:lnTo>
                <a:lnTo>
                  <a:pt x="1875255" y="306964"/>
                </a:lnTo>
                <a:lnTo>
                  <a:pt x="1881821" y="317863"/>
                </a:lnTo>
                <a:lnTo>
                  <a:pt x="1886456" y="328762"/>
                </a:lnTo>
                <a:lnTo>
                  <a:pt x="1891284" y="339126"/>
                </a:lnTo>
                <a:lnTo>
                  <a:pt x="1895919" y="352348"/>
                </a:lnTo>
                <a:lnTo>
                  <a:pt x="1900747" y="366999"/>
                </a:lnTo>
                <a:lnTo>
                  <a:pt x="1903065" y="382365"/>
                </a:lnTo>
                <a:lnTo>
                  <a:pt x="1903065" y="397195"/>
                </a:lnTo>
                <a:lnTo>
                  <a:pt x="1903065" y="414527"/>
                </a:lnTo>
                <a:lnTo>
                  <a:pt x="1903065" y="429357"/>
                </a:lnTo>
                <a:lnTo>
                  <a:pt x="1900747" y="446867"/>
                </a:lnTo>
                <a:lnTo>
                  <a:pt x="1898237" y="463841"/>
                </a:lnTo>
                <a:lnTo>
                  <a:pt x="1895919" y="481351"/>
                </a:lnTo>
                <a:lnTo>
                  <a:pt x="1891284" y="498325"/>
                </a:lnTo>
                <a:lnTo>
                  <a:pt x="1886456" y="515300"/>
                </a:lnTo>
                <a:lnTo>
                  <a:pt x="1881821" y="532810"/>
                </a:lnTo>
                <a:lnTo>
                  <a:pt x="1875255" y="547461"/>
                </a:lnTo>
                <a:lnTo>
                  <a:pt x="1868109" y="564971"/>
                </a:lnTo>
                <a:lnTo>
                  <a:pt x="1865791" y="577657"/>
                </a:lnTo>
                <a:lnTo>
                  <a:pt x="1863474" y="588557"/>
                </a:lnTo>
                <a:lnTo>
                  <a:pt x="1861156" y="601600"/>
                </a:lnTo>
                <a:lnTo>
                  <a:pt x="1856328" y="612142"/>
                </a:lnTo>
                <a:lnTo>
                  <a:pt x="1851693" y="623041"/>
                </a:lnTo>
                <a:lnTo>
                  <a:pt x="1846865" y="633940"/>
                </a:lnTo>
                <a:lnTo>
                  <a:pt x="1840299" y="642159"/>
                </a:lnTo>
                <a:lnTo>
                  <a:pt x="1833346" y="653058"/>
                </a:lnTo>
                <a:lnTo>
                  <a:pt x="1819248" y="670033"/>
                </a:lnTo>
                <a:lnTo>
                  <a:pt x="1803219" y="687543"/>
                </a:lnTo>
                <a:lnTo>
                  <a:pt x="1784292" y="704517"/>
                </a:lnTo>
                <a:lnTo>
                  <a:pt x="1765945" y="717560"/>
                </a:lnTo>
                <a:lnTo>
                  <a:pt x="1747019" y="732390"/>
                </a:lnTo>
                <a:lnTo>
                  <a:pt x="1726354" y="745434"/>
                </a:lnTo>
                <a:lnTo>
                  <a:pt x="1707428" y="758120"/>
                </a:lnTo>
                <a:lnTo>
                  <a:pt x="1689081" y="771163"/>
                </a:lnTo>
                <a:lnTo>
                  <a:pt x="1673052" y="782062"/>
                </a:lnTo>
                <a:lnTo>
                  <a:pt x="1656636" y="792604"/>
                </a:lnTo>
                <a:lnTo>
                  <a:pt x="1642538" y="803503"/>
                </a:lnTo>
                <a:lnTo>
                  <a:pt x="1635971" y="809935"/>
                </a:lnTo>
                <a:lnTo>
                  <a:pt x="1631143" y="816010"/>
                </a:lnTo>
                <a:lnTo>
                  <a:pt x="1624191" y="820477"/>
                </a:lnTo>
                <a:lnTo>
                  <a:pt x="1617045" y="824766"/>
                </a:lnTo>
                <a:lnTo>
                  <a:pt x="1609899" y="831377"/>
                </a:lnTo>
                <a:lnTo>
                  <a:pt x="1601015" y="835665"/>
                </a:lnTo>
                <a:lnTo>
                  <a:pt x="1589235" y="839953"/>
                </a:lnTo>
                <a:lnTo>
                  <a:pt x="1577454" y="843884"/>
                </a:lnTo>
                <a:lnTo>
                  <a:pt x="1566060" y="848351"/>
                </a:lnTo>
                <a:lnTo>
                  <a:pt x="1551961" y="852639"/>
                </a:lnTo>
                <a:lnTo>
                  <a:pt x="1537863" y="854783"/>
                </a:lnTo>
                <a:lnTo>
                  <a:pt x="1524151" y="859250"/>
                </a:lnTo>
                <a:lnTo>
                  <a:pt x="1494024" y="863538"/>
                </a:lnTo>
                <a:lnTo>
                  <a:pt x="1463896" y="870149"/>
                </a:lnTo>
                <a:lnTo>
                  <a:pt x="1431451" y="871936"/>
                </a:lnTo>
                <a:lnTo>
                  <a:pt x="1400744" y="874080"/>
                </a:lnTo>
                <a:lnTo>
                  <a:pt x="1370616" y="876224"/>
                </a:lnTo>
                <a:lnTo>
                  <a:pt x="1340488" y="876224"/>
                </a:lnTo>
                <a:lnTo>
                  <a:pt x="1326776" y="876224"/>
                </a:lnTo>
                <a:lnTo>
                  <a:pt x="1312678" y="876224"/>
                </a:lnTo>
                <a:lnTo>
                  <a:pt x="1300897" y="876224"/>
                </a:lnTo>
                <a:lnTo>
                  <a:pt x="1289503" y="874080"/>
                </a:lnTo>
                <a:lnTo>
                  <a:pt x="1277722" y="871936"/>
                </a:lnTo>
                <a:lnTo>
                  <a:pt x="1268452" y="870149"/>
                </a:lnTo>
                <a:lnTo>
                  <a:pt x="1259375" y="870149"/>
                </a:lnTo>
                <a:lnTo>
                  <a:pt x="1252423" y="865682"/>
                </a:lnTo>
                <a:lnTo>
                  <a:pt x="1245277" y="863538"/>
                </a:lnTo>
                <a:lnTo>
                  <a:pt x="1240642" y="861394"/>
                </a:lnTo>
              </a:path>
            </a:pathLst>
          </a:custGeom>
          <a:ln w="17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722746" y="3115122"/>
            <a:ext cx="4503420" cy="1206500"/>
            <a:chOff x="2722746" y="3115122"/>
            <a:chExt cx="4503420" cy="1206500"/>
          </a:xfrm>
        </p:grpSpPr>
        <p:sp>
          <p:nvSpPr>
            <p:cNvPr id="33" name="object 33"/>
            <p:cNvSpPr/>
            <p:nvPr/>
          </p:nvSpPr>
          <p:spPr>
            <a:xfrm>
              <a:off x="2957844" y="3116448"/>
              <a:ext cx="708660" cy="180975"/>
            </a:xfrm>
            <a:custGeom>
              <a:avLst/>
              <a:gdLst/>
              <a:ahLst/>
              <a:cxnLst/>
              <a:rect l="l" t="t" r="r" b="b"/>
              <a:pathLst>
                <a:path w="708660" h="180975">
                  <a:moveTo>
                    <a:pt x="592317" y="0"/>
                  </a:moveTo>
                  <a:lnTo>
                    <a:pt x="592317" y="180462"/>
                  </a:lnTo>
                  <a:lnTo>
                    <a:pt x="697299" y="98986"/>
                  </a:lnTo>
                  <a:lnTo>
                    <a:pt x="615299" y="98986"/>
                  </a:lnTo>
                  <a:lnTo>
                    <a:pt x="619935" y="94698"/>
                  </a:lnTo>
                  <a:lnTo>
                    <a:pt x="619935" y="85942"/>
                  </a:lnTo>
                  <a:lnTo>
                    <a:pt x="617617" y="83798"/>
                  </a:lnTo>
                  <a:lnTo>
                    <a:pt x="615299" y="81476"/>
                  </a:lnTo>
                  <a:lnTo>
                    <a:pt x="697299" y="81476"/>
                  </a:lnTo>
                  <a:lnTo>
                    <a:pt x="592317" y="0"/>
                  </a:lnTo>
                  <a:close/>
                </a:path>
                <a:path w="708660" h="180975">
                  <a:moveTo>
                    <a:pt x="592317" y="81476"/>
                  </a:moveTo>
                  <a:lnTo>
                    <a:pt x="6566" y="81476"/>
                  </a:lnTo>
                  <a:lnTo>
                    <a:pt x="4248" y="83798"/>
                  </a:lnTo>
                  <a:lnTo>
                    <a:pt x="1931" y="85942"/>
                  </a:lnTo>
                  <a:lnTo>
                    <a:pt x="0" y="90231"/>
                  </a:lnTo>
                  <a:lnTo>
                    <a:pt x="1931" y="94698"/>
                  </a:lnTo>
                  <a:lnTo>
                    <a:pt x="6566" y="98986"/>
                  </a:lnTo>
                  <a:lnTo>
                    <a:pt x="592317" y="98986"/>
                  </a:lnTo>
                  <a:lnTo>
                    <a:pt x="592317" y="81476"/>
                  </a:lnTo>
                  <a:close/>
                </a:path>
                <a:path w="708660" h="180975">
                  <a:moveTo>
                    <a:pt x="697299" y="81476"/>
                  </a:moveTo>
                  <a:lnTo>
                    <a:pt x="615299" y="81476"/>
                  </a:lnTo>
                  <a:lnTo>
                    <a:pt x="617617" y="83798"/>
                  </a:lnTo>
                  <a:lnTo>
                    <a:pt x="619935" y="85942"/>
                  </a:lnTo>
                  <a:lnTo>
                    <a:pt x="619935" y="94698"/>
                  </a:lnTo>
                  <a:lnTo>
                    <a:pt x="615299" y="98986"/>
                  </a:lnTo>
                  <a:lnTo>
                    <a:pt x="697299" y="98986"/>
                  </a:lnTo>
                  <a:lnTo>
                    <a:pt x="708579" y="90231"/>
                  </a:lnTo>
                  <a:lnTo>
                    <a:pt x="697299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7844" y="3116448"/>
              <a:ext cx="708660" cy="180975"/>
            </a:xfrm>
            <a:custGeom>
              <a:avLst/>
              <a:gdLst/>
              <a:ahLst/>
              <a:cxnLst/>
              <a:rect l="l" t="t" r="r" b="b"/>
              <a:pathLst>
                <a:path w="708660" h="180975">
                  <a:moveTo>
                    <a:pt x="11394" y="81476"/>
                  </a:moveTo>
                  <a:lnTo>
                    <a:pt x="611051" y="81476"/>
                  </a:lnTo>
                  <a:lnTo>
                    <a:pt x="615299" y="81476"/>
                  </a:lnTo>
                  <a:lnTo>
                    <a:pt x="617617" y="83798"/>
                  </a:lnTo>
                  <a:lnTo>
                    <a:pt x="619935" y="85942"/>
                  </a:lnTo>
                  <a:lnTo>
                    <a:pt x="619935" y="90231"/>
                  </a:lnTo>
                  <a:lnTo>
                    <a:pt x="619935" y="94698"/>
                  </a:lnTo>
                  <a:lnTo>
                    <a:pt x="617617" y="96842"/>
                  </a:lnTo>
                  <a:lnTo>
                    <a:pt x="615299" y="98986"/>
                  </a:lnTo>
                  <a:lnTo>
                    <a:pt x="611051" y="98986"/>
                  </a:lnTo>
                  <a:lnTo>
                    <a:pt x="11394" y="98986"/>
                  </a:lnTo>
                  <a:lnTo>
                    <a:pt x="6566" y="98986"/>
                  </a:lnTo>
                  <a:lnTo>
                    <a:pt x="4248" y="96842"/>
                  </a:lnTo>
                  <a:lnTo>
                    <a:pt x="1931" y="94698"/>
                  </a:lnTo>
                  <a:lnTo>
                    <a:pt x="0" y="90231"/>
                  </a:lnTo>
                  <a:lnTo>
                    <a:pt x="1931" y="85942"/>
                  </a:lnTo>
                  <a:lnTo>
                    <a:pt x="4248" y="83798"/>
                  </a:lnTo>
                  <a:lnTo>
                    <a:pt x="6566" y="81476"/>
                  </a:lnTo>
                  <a:lnTo>
                    <a:pt x="11394" y="81476"/>
                  </a:lnTo>
                  <a:close/>
                </a:path>
                <a:path w="708660" h="180975">
                  <a:moveTo>
                    <a:pt x="592317" y="0"/>
                  </a:moveTo>
                  <a:lnTo>
                    <a:pt x="708579" y="90231"/>
                  </a:lnTo>
                  <a:lnTo>
                    <a:pt x="592317" y="180462"/>
                  </a:lnTo>
                  <a:lnTo>
                    <a:pt x="59231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9239" y="3537586"/>
              <a:ext cx="706120" cy="180975"/>
            </a:xfrm>
            <a:custGeom>
              <a:avLst/>
              <a:gdLst/>
              <a:ahLst/>
              <a:cxnLst/>
              <a:rect l="l" t="t" r="r" b="b"/>
              <a:pathLst>
                <a:path w="706120" h="180975">
                  <a:moveTo>
                    <a:pt x="116261" y="0"/>
                  </a:moveTo>
                  <a:lnTo>
                    <a:pt x="0" y="90231"/>
                  </a:lnTo>
                  <a:lnTo>
                    <a:pt x="116261" y="180462"/>
                  </a:lnTo>
                  <a:lnTo>
                    <a:pt x="116261" y="98450"/>
                  </a:lnTo>
                  <a:lnTo>
                    <a:pt x="92700" y="98450"/>
                  </a:lnTo>
                  <a:lnTo>
                    <a:pt x="88451" y="96306"/>
                  </a:lnTo>
                  <a:lnTo>
                    <a:pt x="86134" y="92375"/>
                  </a:lnTo>
                  <a:lnTo>
                    <a:pt x="86134" y="85942"/>
                  </a:lnTo>
                  <a:lnTo>
                    <a:pt x="88451" y="83620"/>
                  </a:lnTo>
                  <a:lnTo>
                    <a:pt x="92700" y="81476"/>
                  </a:lnTo>
                  <a:lnTo>
                    <a:pt x="116261" y="81476"/>
                  </a:lnTo>
                  <a:lnTo>
                    <a:pt x="116261" y="0"/>
                  </a:lnTo>
                  <a:close/>
                </a:path>
                <a:path w="706120" h="180975">
                  <a:moveTo>
                    <a:pt x="116261" y="81476"/>
                  </a:moveTo>
                  <a:lnTo>
                    <a:pt x="92700" y="81476"/>
                  </a:lnTo>
                  <a:lnTo>
                    <a:pt x="88451" y="83620"/>
                  </a:lnTo>
                  <a:lnTo>
                    <a:pt x="86134" y="85942"/>
                  </a:lnTo>
                  <a:lnTo>
                    <a:pt x="86134" y="92375"/>
                  </a:lnTo>
                  <a:lnTo>
                    <a:pt x="88451" y="96306"/>
                  </a:lnTo>
                  <a:lnTo>
                    <a:pt x="92700" y="98450"/>
                  </a:lnTo>
                  <a:lnTo>
                    <a:pt x="116261" y="98450"/>
                  </a:lnTo>
                  <a:lnTo>
                    <a:pt x="116261" y="81476"/>
                  </a:lnTo>
                  <a:close/>
                </a:path>
                <a:path w="706120" h="180975">
                  <a:moveTo>
                    <a:pt x="699502" y="81476"/>
                  </a:moveTo>
                  <a:lnTo>
                    <a:pt x="116261" y="81476"/>
                  </a:lnTo>
                  <a:lnTo>
                    <a:pt x="116261" y="98450"/>
                  </a:lnTo>
                  <a:lnTo>
                    <a:pt x="699502" y="98450"/>
                  </a:lnTo>
                  <a:lnTo>
                    <a:pt x="704331" y="96306"/>
                  </a:lnTo>
                  <a:lnTo>
                    <a:pt x="704331" y="92375"/>
                  </a:lnTo>
                  <a:lnTo>
                    <a:pt x="706069" y="90231"/>
                  </a:lnTo>
                  <a:lnTo>
                    <a:pt x="704331" y="85942"/>
                  </a:lnTo>
                  <a:lnTo>
                    <a:pt x="704331" y="83620"/>
                  </a:lnTo>
                  <a:lnTo>
                    <a:pt x="699502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69239" y="3537586"/>
              <a:ext cx="706120" cy="180975"/>
            </a:xfrm>
            <a:custGeom>
              <a:avLst/>
              <a:gdLst/>
              <a:ahLst/>
              <a:cxnLst/>
              <a:rect l="l" t="t" r="r" b="b"/>
              <a:pathLst>
                <a:path w="706120" h="180975">
                  <a:moveTo>
                    <a:pt x="697185" y="98450"/>
                  </a:moveTo>
                  <a:lnTo>
                    <a:pt x="95018" y="98450"/>
                  </a:lnTo>
                  <a:lnTo>
                    <a:pt x="92700" y="98450"/>
                  </a:lnTo>
                  <a:lnTo>
                    <a:pt x="88451" y="96306"/>
                  </a:lnTo>
                  <a:lnTo>
                    <a:pt x="86134" y="92375"/>
                  </a:lnTo>
                  <a:lnTo>
                    <a:pt x="86134" y="90231"/>
                  </a:lnTo>
                  <a:lnTo>
                    <a:pt x="86134" y="85942"/>
                  </a:lnTo>
                  <a:lnTo>
                    <a:pt x="88451" y="83620"/>
                  </a:lnTo>
                  <a:lnTo>
                    <a:pt x="92700" y="81476"/>
                  </a:lnTo>
                  <a:lnTo>
                    <a:pt x="95018" y="81476"/>
                  </a:lnTo>
                  <a:lnTo>
                    <a:pt x="697185" y="81476"/>
                  </a:lnTo>
                  <a:lnTo>
                    <a:pt x="699502" y="81476"/>
                  </a:lnTo>
                  <a:lnTo>
                    <a:pt x="704331" y="83620"/>
                  </a:lnTo>
                  <a:lnTo>
                    <a:pt x="704331" y="85942"/>
                  </a:lnTo>
                  <a:lnTo>
                    <a:pt x="706069" y="90231"/>
                  </a:lnTo>
                  <a:lnTo>
                    <a:pt x="704331" y="92375"/>
                  </a:lnTo>
                  <a:lnTo>
                    <a:pt x="704331" y="96306"/>
                  </a:lnTo>
                  <a:lnTo>
                    <a:pt x="699502" y="98450"/>
                  </a:lnTo>
                  <a:lnTo>
                    <a:pt x="697185" y="98450"/>
                  </a:lnTo>
                  <a:close/>
                </a:path>
                <a:path w="706120" h="180975">
                  <a:moveTo>
                    <a:pt x="116261" y="180462"/>
                  </a:moveTo>
                  <a:lnTo>
                    <a:pt x="0" y="90231"/>
                  </a:lnTo>
                  <a:lnTo>
                    <a:pt x="116261" y="0"/>
                  </a:lnTo>
                  <a:lnTo>
                    <a:pt x="116261" y="180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7844" y="3116448"/>
              <a:ext cx="708660" cy="180975"/>
            </a:xfrm>
            <a:custGeom>
              <a:avLst/>
              <a:gdLst/>
              <a:ahLst/>
              <a:cxnLst/>
              <a:rect l="l" t="t" r="r" b="b"/>
              <a:pathLst>
                <a:path w="708660" h="180975">
                  <a:moveTo>
                    <a:pt x="592317" y="0"/>
                  </a:moveTo>
                  <a:lnTo>
                    <a:pt x="592317" y="180462"/>
                  </a:lnTo>
                  <a:lnTo>
                    <a:pt x="697299" y="98986"/>
                  </a:lnTo>
                  <a:lnTo>
                    <a:pt x="615299" y="98986"/>
                  </a:lnTo>
                  <a:lnTo>
                    <a:pt x="619935" y="94698"/>
                  </a:lnTo>
                  <a:lnTo>
                    <a:pt x="619935" y="85942"/>
                  </a:lnTo>
                  <a:lnTo>
                    <a:pt x="617617" y="83798"/>
                  </a:lnTo>
                  <a:lnTo>
                    <a:pt x="615299" y="81476"/>
                  </a:lnTo>
                  <a:lnTo>
                    <a:pt x="697299" y="81476"/>
                  </a:lnTo>
                  <a:lnTo>
                    <a:pt x="592317" y="0"/>
                  </a:lnTo>
                  <a:close/>
                </a:path>
                <a:path w="708660" h="180975">
                  <a:moveTo>
                    <a:pt x="592317" y="81476"/>
                  </a:moveTo>
                  <a:lnTo>
                    <a:pt x="6566" y="81476"/>
                  </a:lnTo>
                  <a:lnTo>
                    <a:pt x="4248" y="83798"/>
                  </a:lnTo>
                  <a:lnTo>
                    <a:pt x="1931" y="85942"/>
                  </a:lnTo>
                  <a:lnTo>
                    <a:pt x="0" y="90231"/>
                  </a:lnTo>
                  <a:lnTo>
                    <a:pt x="1931" y="94698"/>
                  </a:lnTo>
                  <a:lnTo>
                    <a:pt x="6566" y="98986"/>
                  </a:lnTo>
                  <a:lnTo>
                    <a:pt x="592317" y="98986"/>
                  </a:lnTo>
                  <a:lnTo>
                    <a:pt x="592317" y="81476"/>
                  </a:lnTo>
                  <a:close/>
                </a:path>
                <a:path w="708660" h="180975">
                  <a:moveTo>
                    <a:pt x="697299" y="81476"/>
                  </a:moveTo>
                  <a:lnTo>
                    <a:pt x="615299" y="81476"/>
                  </a:lnTo>
                  <a:lnTo>
                    <a:pt x="617617" y="83798"/>
                  </a:lnTo>
                  <a:lnTo>
                    <a:pt x="619935" y="85942"/>
                  </a:lnTo>
                  <a:lnTo>
                    <a:pt x="619935" y="94698"/>
                  </a:lnTo>
                  <a:lnTo>
                    <a:pt x="615299" y="98986"/>
                  </a:lnTo>
                  <a:lnTo>
                    <a:pt x="697299" y="98986"/>
                  </a:lnTo>
                  <a:lnTo>
                    <a:pt x="708579" y="90231"/>
                  </a:lnTo>
                  <a:lnTo>
                    <a:pt x="697299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7844" y="3116448"/>
              <a:ext cx="708660" cy="180975"/>
            </a:xfrm>
            <a:custGeom>
              <a:avLst/>
              <a:gdLst/>
              <a:ahLst/>
              <a:cxnLst/>
              <a:rect l="l" t="t" r="r" b="b"/>
              <a:pathLst>
                <a:path w="708660" h="180975">
                  <a:moveTo>
                    <a:pt x="11394" y="81476"/>
                  </a:moveTo>
                  <a:lnTo>
                    <a:pt x="611051" y="81476"/>
                  </a:lnTo>
                  <a:lnTo>
                    <a:pt x="615299" y="81476"/>
                  </a:lnTo>
                  <a:lnTo>
                    <a:pt x="617617" y="83798"/>
                  </a:lnTo>
                  <a:lnTo>
                    <a:pt x="619935" y="85942"/>
                  </a:lnTo>
                  <a:lnTo>
                    <a:pt x="619935" y="90231"/>
                  </a:lnTo>
                  <a:lnTo>
                    <a:pt x="619935" y="94698"/>
                  </a:lnTo>
                  <a:lnTo>
                    <a:pt x="617617" y="96842"/>
                  </a:lnTo>
                  <a:lnTo>
                    <a:pt x="615299" y="98986"/>
                  </a:lnTo>
                  <a:lnTo>
                    <a:pt x="611051" y="98986"/>
                  </a:lnTo>
                  <a:lnTo>
                    <a:pt x="11394" y="98986"/>
                  </a:lnTo>
                  <a:lnTo>
                    <a:pt x="6566" y="98986"/>
                  </a:lnTo>
                  <a:lnTo>
                    <a:pt x="4248" y="96842"/>
                  </a:lnTo>
                  <a:lnTo>
                    <a:pt x="1931" y="94698"/>
                  </a:lnTo>
                  <a:lnTo>
                    <a:pt x="0" y="90231"/>
                  </a:lnTo>
                  <a:lnTo>
                    <a:pt x="1931" y="85942"/>
                  </a:lnTo>
                  <a:lnTo>
                    <a:pt x="4248" y="83798"/>
                  </a:lnTo>
                  <a:lnTo>
                    <a:pt x="6566" y="81476"/>
                  </a:lnTo>
                  <a:lnTo>
                    <a:pt x="11394" y="81476"/>
                  </a:lnTo>
                  <a:close/>
                </a:path>
                <a:path w="708660" h="180975">
                  <a:moveTo>
                    <a:pt x="592317" y="0"/>
                  </a:moveTo>
                  <a:lnTo>
                    <a:pt x="708579" y="90231"/>
                  </a:lnTo>
                  <a:lnTo>
                    <a:pt x="592317" y="180462"/>
                  </a:lnTo>
                  <a:lnTo>
                    <a:pt x="59231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9239" y="3537586"/>
              <a:ext cx="706120" cy="180975"/>
            </a:xfrm>
            <a:custGeom>
              <a:avLst/>
              <a:gdLst/>
              <a:ahLst/>
              <a:cxnLst/>
              <a:rect l="l" t="t" r="r" b="b"/>
              <a:pathLst>
                <a:path w="706120" h="180975">
                  <a:moveTo>
                    <a:pt x="116261" y="0"/>
                  </a:moveTo>
                  <a:lnTo>
                    <a:pt x="0" y="90231"/>
                  </a:lnTo>
                  <a:lnTo>
                    <a:pt x="116261" y="180462"/>
                  </a:lnTo>
                  <a:lnTo>
                    <a:pt x="116261" y="98450"/>
                  </a:lnTo>
                  <a:lnTo>
                    <a:pt x="92700" y="98450"/>
                  </a:lnTo>
                  <a:lnTo>
                    <a:pt x="88451" y="96306"/>
                  </a:lnTo>
                  <a:lnTo>
                    <a:pt x="86134" y="92375"/>
                  </a:lnTo>
                  <a:lnTo>
                    <a:pt x="86134" y="85942"/>
                  </a:lnTo>
                  <a:lnTo>
                    <a:pt x="88451" y="83620"/>
                  </a:lnTo>
                  <a:lnTo>
                    <a:pt x="92700" y="81476"/>
                  </a:lnTo>
                  <a:lnTo>
                    <a:pt x="116261" y="81476"/>
                  </a:lnTo>
                  <a:lnTo>
                    <a:pt x="116261" y="0"/>
                  </a:lnTo>
                  <a:close/>
                </a:path>
                <a:path w="706120" h="180975">
                  <a:moveTo>
                    <a:pt x="116261" y="81476"/>
                  </a:moveTo>
                  <a:lnTo>
                    <a:pt x="92700" y="81476"/>
                  </a:lnTo>
                  <a:lnTo>
                    <a:pt x="88451" y="83620"/>
                  </a:lnTo>
                  <a:lnTo>
                    <a:pt x="86134" y="85942"/>
                  </a:lnTo>
                  <a:lnTo>
                    <a:pt x="86134" y="92375"/>
                  </a:lnTo>
                  <a:lnTo>
                    <a:pt x="88451" y="96306"/>
                  </a:lnTo>
                  <a:lnTo>
                    <a:pt x="92700" y="98450"/>
                  </a:lnTo>
                  <a:lnTo>
                    <a:pt x="116261" y="98450"/>
                  </a:lnTo>
                  <a:lnTo>
                    <a:pt x="116261" y="81476"/>
                  </a:lnTo>
                  <a:close/>
                </a:path>
                <a:path w="706120" h="180975">
                  <a:moveTo>
                    <a:pt x="699502" y="81476"/>
                  </a:moveTo>
                  <a:lnTo>
                    <a:pt x="116261" y="81476"/>
                  </a:lnTo>
                  <a:lnTo>
                    <a:pt x="116261" y="98450"/>
                  </a:lnTo>
                  <a:lnTo>
                    <a:pt x="699502" y="98450"/>
                  </a:lnTo>
                  <a:lnTo>
                    <a:pt x="704331" y="96306"/>
                  </a:lnTo>
                  <a:lnTo>
                    <a:pt x="704331" y="92375"/>
                  </a:lnTo>
                  <a:lnTo>
                    <a:pt x="706069" y="90231"/>
                  </a:lnTo>
                  <a:lnTo>
                    <a:pt x="704331" y="85942"/>
                  </a:lnTo>
                  <a:lnTo>
                    <a:pt x="704331" y="83620"/>
                  </a:lnTo>
                  <a:lnTo>
                    <a:pt x="699502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9239" y="3537586"/>
              <a:ext cx="706120" cy="180975"/>
            </a:xfrm>
            <a:custGeom>
              <a:avLst/>
              <a:gdLst/>
              <a:ahLst/>
              <a:cxnLst/>
              <a:rect l="l" t="t" r="r" b="b"/>
              <a:pathLst>
                <a:path w="706120" h="180975">
                  <a:moveTo>
                    <a:pt x="697185" y="98450"/>
                  </a:moveTo>
                  <a:lnTo>
                    <a:pt x="95018" y="98450"/>
                  </a:lnTo>
                  <a:lnTo>
                    <a:pt x="92700" y="98450"/>
                  </a:lnTo>
                  <a:lnTo>
                    <a:pt x="88451" y="96306"/>
                  </a:lnTo>
                  <a:lnTo>
                    <a:pt x="86134" y="92375"/>
                  </a:lnTo>
                  <a:lnTo>
                    <a:pt x="86134" y="90231"/>
                  </a:lnTo>
                  <a:lnTo>
                    <a:pt x="86134" y="85942"/>
                  </a:lnTo>
                  <a:lnTo>
                    <a:pt x="88451" y="83620"/>
                  </a:lnTo>
                  <a:lnTo>
                    <a:pt x="92700" y="81476"/>
                  </a:lnTo>
                  <a:lnTo>
                    <a:pt x="95018" y="81476"/>
                  </a:lnTo>
                  <a:lnTo>
                    <a:pt x="697185" y="81476"/>
                  </a:lnTo>
                  <a:lnTo>
                    <a:pt x="699502" y="81476"/>
                  </a:lnTo>
                  <a:lnTo>
                    <a:pt x="704331" y="83620"/>
                  </a:lnTo>
                  <a:lnTo>
                    <a:pt x="704331" y="85942"/>
                  </a:lnTo>
                  <a:lnTo>
                    <a:pt x="706069" y="90231"/>
                  </a:lnTo>
                  <a:lnTo>
                    <a:pt x="704331" y="92375"/>
                  </a:lnTo>
                  <a:lnTo>
                    <a:pt x="704331" y="96306"/>
                  </a:lnTo>
                  <a:lnTo>
                    <a:pt x="699502" y="98450"/>
                  </a:lnTo>
                  <a:lnTo>
                    <a:pt x="697185" y="98450"/>
                  </a:lnTo>
                  <a:close/>
                </a:path>
                <a:path w="706120" h="180975">
                  <a:moveTo>
                    <a:pt x="116261" y="180462"/>
                  </a:moveTo>
                  <a:lnTo>
                    <a:pt x="0" y="90231"/>
                  </a:lnTo>
                  <a:lnTo>
                    <a:pt x="116261" y="0"/>
                  </a:lnTo>
                  <a:lnTo>
                    <a:pt x="116261" y="180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24934" y="4103987"/>
              <a:ext cx="1013460" cy="215265"/>
            </a:xfrm>
            <a:custGeom>
              <a:avLst/>
              <a:gdLst/>
              <a:ahLst/>
              <a:cxnLst/>
              <a:rect l="l" t="t" r="r" b="b"/>
              <a:pathLst>
                <a:path w="1013460" h="215264">
                  <a:moveTo>
                    <a:pt x="0" y="0"/>
                  </a:moveTo>
                  <a:lnTo>
                    <a:pt x="0" y="10899"/>
                  </a:lnTo>
                  <a:lnTo>
                    <a:pt x="2317" y="21798"/>
                  </a:lnTo>
                  <a:lnTo>
                    <a:pt x="4635" y="32340"/>
                  </a:lnTo>
                  <a:lnTo>
                    <a:pt x="9270" y="41095"/>
                  </a:lnTo>
                  <a:lnTo>
                    <a:pt x="14098" y="51994"/>
                  </a:lnTo>
                  <a:lnTo>
                    <a:pt x="41908" y="82012"/>
                  </a:lnTo>
                  <a:lnTo>
                    <a:pt x="51371" y="88087"/>
                  </a:lnTo>
                  <a:lnTo>
                    <a:pt x="60255" y="94698"/>
                  </a:lnTo>
                  <a:lnTo>
                    <a:pt x="72036" y="98986"/>
                  </a:lnTo>
                  <a:lnTo>
                    <a:pt x="81499" y="103274"/>
                  </a:lnTo>
                  <a:lnTo>
                    <a:pt x="92700" y="105597"/>
                  </a:lnTo>
                  <a:lnTo>
                    <a:pt x="104481" y="107741"/>
                  </a:lnTo>
                  <a:lnTo>
                    <a:pt x="118579" y="107741"/>
                  </a:lnTo>
                  <a:lnTo>
                    <a:pt x="388183" y="107741"/>
                  </a:lnTo>
                  <a:lnTo>
                    <a:pt x="399384" y="107741"/>
                  </a:lnTo>
                  <a:lnTo>
                    <a:pt x="411165" y="109885"/>
                  </a:lnTo>
                  <a:lnTo>
                    <a:pt x="422946" y="112029"/>
                  </a:lnTo>
                  <a:lnTo>
                    <a:pt x="434340" y="115960"/>
                  </a:lnTo>
                  <a:lnTo>
                    <a:pt x="443803" y="120427"/>
                  </a:lnTo>
                  <a:lnTo>
                    <a:pt x="453073" y="124715"/>
                  </a:lnTo>
                  <a:lnTo>
                    <a:pt x="462150" y="131326"/>
                  </a:lnTo>
                  <a:lnTo>
                    <a:pt x="471614" y="139902"/>
                  </a:lnTo>
                  <a:lnTo>
                    <a:pt x="478566" y="146156"/>
                  </a:lnTo>
                  <a:lnTo>
                    <a:pt x="485712" y="154732"/>
                  </a:lnTo>
                  <a:lnTo>
                    <a:pt x="492664" y="163488"/>
                  </a:lnTo>
                  <a:lnTo>
                    <a:pt x="496913" y="172243"/>
                  </a:lnTo>
                  <a:lnTo>
                    <a:pt x="499424" y="182606"/>
                  </a:lnTo>
                  <a:lnTo>
                    <a:pt x="504059" y="193505"/>
                  </a:lnTo>
                  <a:lnTo>
                    <a:pt x="506376" y="204047"/>
                  </a:lnTo>
                  <a:lnTo>
                    <a:pt x="506376" y="214946"/>
                  </a:lnTo>
                  <a:lnTo>
                    <a:pt x="506376" y="204047"/>
                  </a:lnTo>
                  <a:lnTo>
                    <a:pt x="520475" y="163488"/>
                  </a:lnTo>
                  <a:lnTo>
                    <a:pt x="541332" y="139902"/>
                  </a:lnTo>
                  <a:lnTo>
                    <a:pt x="548285" y="131326"/>
                  </a:lnTo>
                  <a:lnTo>
                    <a:pt x="557748" y="124715"/>
                  </a:lnTo>
                  <a:lnTo>
                    <a:pt x="569142" y="120427"/>
                  </a:lnTo>
                  <a:lnTo>
                    <a:pt x="578412" y="115960"/>
                  </a:lnTo>
                  <a:lnTo>
                    <a:pt x="590193" y="112029"/>
                  </a:lnTo>
                  <a:lnTo>
                    <a:pt x="601588" y="109885"/>
                  </a:lnTo>
                  <a:lnTo>
                    <a:pt x="613368" y="107741"/>
                  </a:lnTo>
                  <a:lnTo>
                    <a:pt x="625149" y="107741"/>
                  </a:lnTo>
                  <a:lnTo>
                    <a:pt x="894560" y="107741"/>
                  </a:lnTo>
                  <a:lnTo>
                    <a:pt x="905954" y="107741"/>
                  </a:lnTo>
                  <a:lnTo>
                    <a:pt x="917735" y="105597"/>
                  </a:lnTo>
                  <a:lnTo>
                    <a:pt x="961961" y="88087"/>
                  </a:lnTo>
                  <a:lnTo>
                    <a:pt x="969107" y="82012"/>
                  </a:lnTo>
                  <a:lnTo>
                    <a:pt x="977990" y="75401"/>
                  </a:lnTo>
                  <a:lnTo>
                    <a:pt x="985136" y="68968"/>
                  </a:lnTo>
                  <a:lnTo>
                    <a:pt x="992089" y="60213"/>
                  </a:lnTo>
                  <a:lnTo>
                    <a:pt x="999234" y="51994"/>
                  </a:lnTo>
                  <a:lnTo>
                    <a:pt x="1003869" y="41095"/>
                  </a:lnTo>
                  <a:lnTo>
                    <a:pt x="1008118" y="32340"/>
                  </a:lnTo>
                  <a:lnTo>
                    <a:pt x="1010436" y="21798"/>
                  </a:lnTo>
                  <a:lnTo>
                    <a:pt x="1012946" y="10899"/>
                  </a:lnTo>
                  <a:lnTo>
                    <a:pt x="1012946" y="0"/>
                  </a:lnTo>
                </a:path>
              </a:pathLst>
            </a:custGeom>
            <a:ln w="4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3778" y="3116448"/>
              <a:ext cx="709295" cy="180975"/>
            </a:xfrm>
            <a:custGeom>
              <a:avLst/>
              <a:gdLst/>
              <a:ahLst/>
              <a:cxnLst/>
              <a:rect l="l" t="t" r="r" b="b"/>
              <a:pathLst>
                <a:path w="709295" h="180975">
                  <a:moveTo>
                    <a:pt x="592704" y="0"/>
                  </a:moveTo>
                  <a:lnTo>
                    <a:pt x="592704" y="180462"/>
                  </a:lnTo>
                  <a:lnTo>
                    <a:pt x="697859" y="98986"/>
                  </a:lnTo>
                  <a:lnTo>
                    <a:pt x="613561" y="98986"/>
                  </a:lnTo>
                  <a:lnTo>
                    <a:pt x="618196" y="96842"/>
                  </a:lnTo>
                  <a:lnTo>
                    <a:pt x="620514" y="94698"/>
                  </a:lnTo>
                  <a:lnTo>
                    <a:pt x="620514" y="85942"/>
                  </a:lnTo>
                  <a:lnTo>
                    <a:pt x="618196" y="83798"/>
                  </a:lnTo>
                  <a:lnTo>
                    <a:pt x="613561" y="81476"/>
                  </a:lnTo>
                  <a:lnTo>
                    <a:pt x="697859" y="81476"/>
                  </a:lnTo>
                  <a:lnTo>
                    <a:pt x="592704" y="0"/>
                  </a:lnTo>
                  <a:close/>
                </a:path>
                <a:path w="709295" h="180975">
                  <a:moveTo>
                    <a:pt x="592704" y="81476"/>
                  </a:moveTo>
                  <a:lnTo>
                    <a:pt x="7145" y="81476"/>
                  </a:lnTo>
                  <a:lnTo>
                    <a:pt x="4828" y="83798"/>
                  </a:lnTo>
                  <a:lnTo>
                    <a:pt x="2510" y="85942"/>
                  </a:lnTo>
                  <a:lnTo>
                    <a:pt x="0" y="90231"/>
                  </a:lnTo>
                  <a:lnTo>
                    <a:pt x="2510" y="94698"/>
                  </a:lnTo>
                  <a:lnTo>
                    <a:pt x="7145" y="98986"/>
                  </a:lnTo>
                  <a:lnTo>
                    <a:pt x="592704" y="98986"/>
                  </a:lnTo>
                  <a:lnTo>
                    <a:pt x="592704" y="81476"/>
                  </a:lnTo>
                  <a:close/>
                </a:path>
                <a:path w="709295" h="180975">
                  <a:moveTo>
                    <a:pt x="697859" y="81476"/>
                  </a:moveTo>
                  <a:lnTo>
                    <a:pt x="613561" y="81476"/>
                  </a:lnTo>
                  <a:lnTo>
                    <a:pt x="618196" y="83798"/>
                  </a:lnTo>
                  <a:lnTo>
                    <a:pt x="620514" y="85942"/>
                  </a:lnTo>
                  <a:lnTo>
                    <a:pt x="620514" y="94698"/>
                  </a:lnTo>
                  <a:lnTo>
                    <a:pt x="618196" y="96842"/>
                  </a:lnTo>
                  <a:lnTo>
                    <a:pt x="613561" y="98986"/>
                  </a:lnTo>
                  <a:lnTo>
                    <a:pt x="697859" y="98986"/>
                  </a:lnTo>
                  <a:lnTo>
                    <a:pt x="709159" y="90231"/>
                  </a:lnTo>
                  <a:lnTo>
                    <a:pt x="697859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63778" y="3116448"/>
              <a:ext cx="709295" cy="180975"/>
            </a:xfrm>
            <a:custGeom>
              <a:avLst/>
              <a:gdLst/>
              <a:ahLst/>
              <a:cxnLst/>
              <a:rect l="l" t="t" r="r" b="b"/>
              <a:pathLst>
                <a:path w="709295" h="180975">
                  <a:moveTo>
                    <a:pt x="11780" y="81476"/>
                  </a:moveTo>
                  <a:lnTo>
                    <a:pt x="611630" y="81476"/>
                  </a:lnTo>
                  <a:lnTo>
                    <a:pt x="613561" y="81476"/>
                  </a:lnTo>
                  <a:lnTo>
                    <a:pt x="618196" y="83798"/>
                  </a:lnTo>
                  <a:lnTo>
                    <a:pt x="620514" y="85942"/>
                  </a:lnTo>
                  <a:lnTo>
                    <a:pt x="620514" y="90231"/>
                  </a:lnTo>
                  <a:lnTo>
                    <a:pt x="620514" y="94698"/>
                  </a:lnTo>
                  <a:lnTo>
                    <a:pt x="618196" y="96842"/>
                  </a:lnTo>
                  <a:lnTo>
                    <a:pt x="613561" y="98986"/>
                  </a:lnTo>
                  <a:lnTo>
                    <a:pt x="611630" y="98986"/>
                  </a:lnTo>
                  <a:lnTo>
                    <a:pt x="11780" y="98986"/>
                  </a:lnTo>
                  <a:lnTo>
                    <a:pt x="7145" y="98986"/>
                  </a:lnTo>
                  <a:lnTo>
                    <a:pt x="4828" y="96842"/>
                  </a:lnTo>
                  <a:lnTo>
                    <a:pt x="2510" y="94698"/>
                  </a:lnTo>
                  <a:lnTo>
                    <a:pt x="0" y="90231"/>
                  </a:lnTo>
                  <a:lnTo>
                    <a:pt x="2510" y="85942"/>
                  </a:lnTo>
                  <a:lnTo>
                    <a:pt x="4828" y="83798"/>
                  </a:lnTo>
                  <a:lnTo>
                    <a:pt x="7145" y="81476"/>
                  </a:lnTo>
                  <a:lnTo>
                    <a:pt x="11780" y="81476"/>
                  </a:lnTo>
                  <a:close/>
                </a:path>
                <a:path w="709295" h="180975">
                  <a:moveTo>
                    <a:pt x="592704" y="0"/>
                  </a:moveTo>
                  <a:lnTo>
                    <a:pt x="709159" y="90231"/>
                  </a:lnTo>
                  <a:lnTo>
                    <a:pt x="592704" y="180462"/>
                  </a:lnTo>
                  <a:lnTo>
                    <a:pt x="59270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75559" y="3537586"/>
              <a:ext cx="706755" cy="180975"/>
            </a:xfrm>
            <a:custGeom>
              <a:avLst/>
              <a:gdLst/>
              <a:ahLst/>
              <a:cxnLst/>
              <a:rect l="l" t="t" r="r" b="b"/>
              <a:pathLst>
                <a:path w="706754" h="180975">
                  <a:moveTo>
                    <a:pt x="116455" y="0"/>
                  </a:moveTo>
                  <a:lnTo>
                    <a:pt x="0" y="90231"/>
                  </a:lnTo>
                  <a:lnTo>
                    <a:pt x="116455" y="180462"/>
                  </a:lnTo>
                  <a:lnTo>
                    <a:pt x="116455" y="98450"/>
                  </a:lnTo>
                  <a:lnTo>
                    <a:pt x="92893" y="98450"/>
                  </a:lnTo>
                  <a:lnTo>
                    <a:pt x="88644" y="96306"/>
                  </a:lnTo>
                  <a:lnTo>
                    <a:pt x="86327" y="92375"/>
                  </a:lnTo>
                  <a:lnTo>
                    <a:pt x="86327" y="85942"/>
                  </a:lnTo>
                  <a:lnTo>
                    <a:pt x="88644" y="83620"/>
                  </a:lnTo>
                  <a:lnTo>
                    <a:pt x="92893" y="81476"/>
                  </a:lnTo>
                  <a:lnTo>
                    <a:pt x="116455" y="81476"/>
                  </a:lnTo>
                  <a:lnTo>
                    <a:pt x="116455" y="0"/>
                  </a:lnTo>
                  <a:close/>
                </a:path>
                <a:path w="706754" h="180975">
                  <a:moveTo>
                    <a:pt x="116455" y="81476"/>
                  </a:moveTo>
                  <a:lnTo>
                    <a:pt x="92893" y="81476"/>
                  </a:lnTo>
                  <a:lnTo>
                    <a:pt x="88644" y="83620"/>
                  </a:lnTo>
                  <a:lnTo>
                    <a:pt x="86327" y="85942"/>
                  </a:lnTo>
                  <a:lnTo>
                    <a:pt x="86327" y="92375"/>
                  </a:lnTo>
                  <a:lnTo>
                    <a:pt x="88644" y="96306"/>
                  </a:lnTo>
                  <a:lnTo>
                    <a:pt x="92893" y="98450"/>
                  </a:lnTo>
                  <a:lnTo>
                    <a:pt x="116455" y="98450"/>
                  </a:lnTo>
                  <a:lnTo>
                    <a:pt x="116455" y="81476"/>
                  </a:lnTo>
                  <a:close/>
                </a:path>
                <a:path w="706754" h="180975">
                  <a:moveTo>
                    <a:pt x="699696" y="81476"/>
                  </a:moveTo>
                  <a:lnTo>
                    <a:pt x="116455" y="81476"/>
                  </a:lnTo>
                  <a:lnTo>
                    <a:pt x="116455" y="98450"/>
                  </a:lnTo>
                  <a:lnTo>
                    <a:pt x="699696" y="98450"/>
                  </a:lnTo>
                  <a:lnTo>
                    <a:pt x="702013" y="96306"/>
                  </a:lnTo>
                  <a:lnTo>
                    <a:pt x="703944" y="92375"/>
                  </a:lnTo>
                  <a:lnTo>
                    <a:pt x="706262" y="90231"/>
                  </a:lnTo>
                  <a:lnTo>
                    <a:pt x="703944" y="85942"/>
                  </a:lnTo>
                  <a:lnTo>
                    <a:pt x="702013" y="83620"/>
                  </a:lnTo>
                  <a:lnTo>
                    <a:pt x="699696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75559" y="3537586"/>
              <a:ext cx="706755" cy="180975"/>
            </a:xfrm>
            <a:custGeom>
              <a:avLst/>
              <a:gdLst/>
              <a:ahLst/>
              <a:cxnLst/>
              <a:rect l="l" t="t" r="r" b="b"/>
              <a:pathLst>
                <a:path w="706754" h="180975">
                  <a:moveTo>
                    <a:pt x="697378" y="98450"/>
                  </a:moveTo>
                  <a:lnTo>
                    <a:pt x="95211" y="98450"/>
                  </a:lnTo>
                  <a:lnTo>
                    <a:pt x="92893" y="98450"/>
                  </a:lnTo>
                  <a:lnTo>
                    <a:pt x="88644" y="96306"/>
                  </a:lnTo>
                  <a:lnTo>
                    <a:pt x="86327" y="92375"/>
                  </a:lnTo>
                  <a:lnTo>
                    <a:pt x="86327" y="90231"/>
                  </a:lnTo>
                  <a:lnTo>
                    <a:pt x="86327" y="85942"/>
                  </a:lnTo>
                  <a:lnTo>
                    <a:pt x="88644" y="83620"/>
                  </a:lnTo>
                  <a:lnTo>
                    <a:pt x="92893" y="81476"/>
                  </a:lnTo>
                  <a:lnTo>
                    <a:pt x="95211" y="81476"/>
                  </a:lnTo>
                  <a:lnTo>
                    <a:pt x="697378" y="81476"/>
                  </a:lnTo>
                  <a:lnTo>
                    <a:pt x="699696" y="81476"/>
                  </a:lnTo>
                  <a:lnTo>
                    <a:pt x="702013" y="83620"/>
                  </a:lnTo>
                  <a:lnTo>
                    <a:pt x="703944" y="85942"/>
                  </a:lnTo>
                  <a:lnTo>
                    <a:pt x="706262" y="90231"/>
                  </a:lnTo>
                  <a:lnTo>
                    <a:pt x="703944" y="92375"/>
                  </a:lnTo>
                  <a:lnTo>
                    <a:pt x="702013" y="96306"/>
                  </a:lnTo>
                  <a:lnTo>
                    <a:pt x="699696" y="98450"/>
                  </a:lnTo>
                  <a:lnTo>
                    <a:pt x="697378" y="98450"/>
                  </a:lnTo>
                  <a:close/>
                </a:path>
                <a:path w="706754" h="180975">
                  <a:moveTo>
                    <a:pt x="116455" y="180462"/>
                  </a:moveTo>
                  <a:lnTo>
                    <a:pt x="0" y="90231"/>
                  </a:lnTo>
                  <a:lnTo>
                    <a:pt x="116455" y="0"/>
                  </a:lnTo>
                  <a:lnTo>
                    <a:pt x="116455" y="180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63778" y="3116448"/>
              <a:ext cx="709295" cy="180975"/>
            </a:xfrm>
            <a:custGeom>
              <a:avLst/>
              <a:gdLst/>
              <a:ahLst/>
              <a:cxnLst/>
              <a:rect l="l" t="t" r="r" b="b"/>
              <a:pathLst>
                <a:path w="709295" h="180975">
                  <a:moveTo>
                    <a:pt x="592704" y="0"/>
                  </a:moveTo>
                  <a:lnTo>
                    <a:pt x="592704" y="180462"/>
                  </a:lnTo>
                  <a:lnTo>
                    <a:pt x="697859" y="98986"/>
                  </a:lnTo>
                  <a:lnTo>
                    <a:pt x="613561" y="98986"/>
                  </a:lnTo>
                  <a:lnTo>
                    <a:pt x="618196" y="96842"/>
                  </a:lnTo>
                  <a:lnTo>
                    <a:pt x="620514" y="94698"/>
                  </a:lnTo>
                  <a:lnTo>
                    <a:pt x="620514" y="85942"/>
                  </a:lnTo>
                  <a:lnTo>
                    <a:pt x="618196" y="83798"/>
                  </a:lnTo>
                  <a:lnTo>
                    <a:pt x="613561" y="81476"/>
                  </a:lnTo>
                  <a:lnTo>
                    <a:pt x="697859" y="81476"/>
                  </a:lnTo>
                  <a:lnTo>
                    <a:pt x="592704" y="0"/>
                  </a:lnTo>
                  <a:close/>
                </a:path>
                <a:path w="709295" h="180975">
                  <a:moveTo>
                    <a:pt x="592704" y="81476"/>
                  </a:moveTo>
                  <a:lnTo>
                    <a:pt x="7145" y="81476"/>
                  </a:lnTo>
                  <a:lnTo>
                    <a:pt x="4828" y="83798"/>
                  </a:lnTo>
                  <a:lnTo>
                    <a:pt x="2510" y="85942"/>
                  </a:lnTo>
                  <a:lnTo>
                    <a:pt x="0" y="90231"/>
                  </a:lnTo>
                  <a:lnTo>
                    <a:pt x="2510" y="94698"/>
                  </a:lnTo>
                  <a:lnTo>
                    <a:pt x="7145" y="98986"/>
                  </a:lnTo>
                  <a:lnTo>
                    <a:pt x="592704" y="98986"/>
                  </a:lnTo>
                  <a:lnTo>
                    <a:pt x="592704" y="81476"/>
                  </a:lnTo>
                  <a:close/>
                </a:path>
                <a:path w="709295" h="180975">
                  <a:moveTo>
                    <a:pt x="697859" y="81476"/>
                  </a:moveTo>
                  <a:lnTo>
                    <a:pt x="613561" y="81476"/>
                  </a:lnTo>
                  <a:lnTo>
                    <a:pt x="618196" y="83798"/>
                  </a:lnTo>
                  <a:lnTo>
                    <a:pt x="620514" y="85942"/>
                  </a:lnTo>
                  <a:lnTo>
                    <a:pt x="620514" y="94698"/>
                  </a:lnTo>
                  <a:lnTo>
                    <a:pt x="618196" y="96842"/>
                  </a:lnTo>
                  <a:lnTo>
                    <a:pt x="613561" y="98986"/>
                  </a:lnTo>
                  <a:lnTo>
                    <a:pt x="697859" y="98986"/>
                  </a:lnTo>
                  <a:lnTo>
                    <a:pt x="709159" y="90231"/>
                  </a:lnTo>
                  <a:lnTo>
                    <a:pt x="697859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63778" y="3116448"/>
              <a:ext cx="709295" cy="180975"/>
            </a:xfrm>
            <a:custGeom>
              <a:avLst/>
              <a:gdLst/>
              <a:ahLst/>
              <a:cxnLst/>
              <a:rect l="l" t="t" r="r" b="b"/>
              <a:pathLst>
                <a:path w="709295" h="180975">
                  <a:moveTo>
                    <a:pt x="11780" y="81476"/>
                  </a:moveTo>
                  <a:lnTo>
                    <a:pt x="611630" y="81476"/>
                  </a:lnTo>
                  <a:lnTo>
                    <a:pt x="613561" y="81476"/>
                  </a:lnTo>
                  <a:lnTo>
                    <a:pt x="618196" y="83798"/>
                  </a:lnTo>
                  <a:lnTo>
                    <a:pt x="620514" y="85942"/>
                  </a:lnTo>
                  <a:lnTo>
                    <a:pt x="620514" y="90231"/>
                  </a:lnTo>
                  <a:lnTo>
                    <a:pt x="620514" y="94698"/>
                  </a:lnTo>
                  <a:lnTo>
                    <a:pt x="618196" y="96842"/>
                  </a:lnTo>
                  <a:lnTo>
                    <a:pt x="613561" y="98986"/>
                  </a:lnTo>
                  <a:lnTo>
                    <a:pt x="611630" y="98986"/>
                  </a:lnTo>
                  <a:lnTo>
                    <a:pt x="11780" y="98986"/>
                  </a:lnTo>
                  <a:lnTo>
                    <a:pt x="7145" y="98986"/>
                  </a:lnTo>
                  <a:lnTo>
                    <a:pt x="4828" y="96842"/>
                  </a:lnTo>
                  <a:lnTo>
                    <a:pt x="2510" y="94698"/>
                  </a:lnTo>
                  <a:lnTo>
                    <a:pt x="0" y="90231"/>
                  </a:lnTo>
                  <a:lnTo>
                    <a:pt x="2510" y="85942"/>
                  </a:lnTo>
                  <a:lnTo>
                    <a:pt x="4828" y="83798"/>
                  </a:lnTo>
                  <a:lnTo>
                    <a:pt x="7145" y="81476"/>
                  </a:lnTo>
                  <a:lnTo>
                    <a:pt x="11780" y="81476"/>
                  </a:lnTo>
                  <a:close/>
                </a:path>
                <a:path w="709295" h="180975">
                  <a:moveTo>
                    <a:pt x="592704" y="0"/>
                  </a:moveTo>
                  <a:lnTo>
                    <a:pt x="709159" y="90231"/>
                  </a:lnTo>
                  <a:lnTo>
                    <a:pt x="592704" y="180462"/>
                  </a:lnTo>
                  <a:lnTo>
                    <a:pt x="59270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75559" y="3537586"/>
              <a:ext cx="706755" cy="180975"/>
            </a:xfrm>
            <a:custGeom>
              <a:avLst/>
              <a:gdLst/>
              <a:ahLst/>
              <a:cxnLst/>
              <a:rect l="l" t="t" r="r" b="b"/>
              <a:pathLst>
                <a:path w="706754" h="180975">
                  <a:moveTo>
                    <a:pt x="116455" y="0"/>
                  </a:moveTo>
                  <a:lnTo>
                    <a:pt x="0" y="90231"/>
                  </a:lnTo>
                  <a:lnTo>
                    <a:pt x="116455" y="180462"/>
                  </a:lnTo>
                  <a:lnTo>
                    <a:pt x="116455" y="98450"/>
                  </a:lnTo>
                  <a:lnTo>
                    <a:pt x="92893" y="98450"/>
                  </a:lnTo>
                  <a:lnTo>
                    <a:pt x="88644" y="96306"/>
                  </a:lnTo>
                  <a:lnTo>
                    <a:pt x="86327" y="92375"/>
                  </a:lnTo>
                  <a:lnTo>
                    <a:pt x="86327" y="85942"/>
                  </a:lnTo>
                  <a:lnTo>
                    <a:pt x="88644" y="83620"/>
                  </a:lnTo>
                  <a:lnTo>
                    <a:pt x="92893" y="81476"/>
                  </a:lnTo>
                  <a:lnTo>
                    <a:pt x="116455" y="81476"/>
                  </a:lnTo>
                  <a:lnTo>
                    <a:pt x="116455" y="0"/>
                  </a:lnTo>
                  <a:close/>
                </a:path>
                <a:path w="706754" h="180975">
                  <a:moveTo>
                    <a:pt x="116455" y="81476"/>
                  </a:moveTo>
                  <a:lnTo>
                    <a:pt x="92893" y="81476"/>
                  </a:lnTo>
                  <a:lnTo>
                    <a:pt x="88644" y="83620"/>
                  </a:lnTo>
                  <a:lnTo>
                    <a:pt x="86327" y="85942"/>
                  </a:lnTo>
                  <a:lnTo>
                    <a:pt x="86327" y="92375"/>
                  </a:lnTo>
                  <a:lnTo>
                    <a:pt x="88644" y="96306"/>
                  </a:lnTo>
                  <a:lnTo>
                    <a:pt x="92893" y="98450"/>
                  </a:lnTo>
                  <a:lnTo>
                    <a:pt x="116455" y="98450"/>
                  </a:lnTo>
                  <a:lnTo>
                    <a:pt x="116455" y="81476"/>
                  </a:lnTo>
                  <a:close/>
                </a:path>
                <a:path w="706754" h="180975">
                  <a:moveTo>
                    <a:pt x="699696" y="81476"/>
                  </a:moveTo>
                  <a:lnTo>
                    <a:pt x="116455" y="81476"/>
                  </a:lnTo>
                  <a:lnTo>
                    <a:pt x="116455" y="98450"/>
                  </a:lnTo>
                  <a:lnTo>
                    <a:pt x="699696" y="98450"/>
                  </a:lnTo>
                  <a:lnTo>
                    <a:pt x="702013" y="96306"/>
                  </a:lnTo>
                  <a:lnTo>
                    <a:pt x="703944" y="92375"/>
                  </a:lnTo>
                  <a:lnTo>
                    <a:pt x="706262" y="90231"/>
                  </a:lnTo>
                  <a:lnTo>
                    <a:pt x="703944" y="85942"/>
                  </a:lnTo>
                  <a:lnTo>
                    <a:pt x="702013" y="83620"/>
                  </a:lnTo>
                  <a:lnTo>
                    <a:pt x="699696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75559" y="3537586"/>
              <a:ext cx="706755" cy="180975"/>
            </a:xfrm>
            <a:custGeom>
              <a:avLst/>
              <a:gdLst/>
              <a:ahLst/>
              <a:cxnLst/>
              <a:rect l="l" t="t" r="r" b="b"/>
              <a:pathLst>
                <a:path w="706754" h="180975">
                  <a:moveTo>
                    <a:pt x="697378" y="98450"/>
                  </a:moveTo>
                  <a:lnTo>
                    <a:pt x="95211" y="98450"/>
                  </a:lnTo>
                  <a:lnTo>
                    <a:pt x="92893" y="98450"/>
                  </a:lnTo>
                  <a:lnTo>
                    <a:pt x="88644" y="96306"/>
                  </a:lnTo>
                  <a:lnTo>
                    <a:pt x="86327" y="92375"/>
                  </a:lnTo>
                  <a:lnTo>
                    <a:pt x="86327" y="90231"/>
                  </a:lnTo>
                  <a:lnTo>
                    <a:pt x="86327" y="85942"/>
                  </a:lnTo>
                  <a:lnTo>
                    <a:pt x="88644" y="83620"/>
                  </a:lnTo>
                  <a:lnTo>
                    <a:pt x="92893" y="81476"/>
                  </a:lnTo>
                  <a:lnTo>
                    <a:pt x="95211" y="81476"/>
                  </a:lnTo>
                  <a:lnTo>
                    <a:pt x="697378" y="81476"/>
                  </a:lnTo>
                  <a:lnTo>
                    <a:pt x="699696" y="81476"/>
                  </a:lnTo>
                  <a:lnTo>
                    <a:pt x="702013" y="83620"/>
                  </a:lnTo>
                  <a:lnTo>
                    <a:pt x="703944" y="85942"/>
                  </a:lnTo>
                  <a:lnTo>
                    <a:pt x="706262" y="90231"/>
                  </a:lnTo>
                  <a:lnTo>
                    <a:pt x="703944" y="92375"/>
                  </a:lnTo>
                  <a:lnTo>
                    <a:pt x="702013" y="96306"/>
                  </a:lnTo>
                  <a:lnTo>
                    <a:pt x="699696" y="98450"/>
                  </a:lnTo>
                  <a:lnTo>
                    <a:pt x="697378" y="98450"/>
                  </a:lnTo>
                  <a:close/>
                </a:path>
                <a:path w="706754" h="180975">
                  <a:moveTo>
                    <a:pt x="116455" y="180462"/>
                  </a:moveTo>
                  <a:lnTo>
                    <a:pt x="0" y="90231"/>
                  </a:lnTo>
                  <a:lnTo>
                    <a:pt x="116455" y="0"/>
                  </a:lnTo>
                  <a:lnTo>
                    <a:pt x="116455" y="1804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10282" y="4103987"/>
              <a:ext cx="1013460" cy="215265"/>
            </a:xfrm>
            <a:custGeom>
              <a:avLst/>
              <a:gdLst/>
              <a:ahLst/>
              <a:cxnLst/>
              <a:rect l="l" t="t" r="r" b="b"/>
              <a:pathLst>
                <a:path w="1013459" h="215264">
                  <a:moveTo>
                    <a:pt x="0" y="0"/>
                  </a:moveTo>
                  <a:lnTo>
                    <a:pt x="0" y="10899"/>
                  </a:lnTo>
                  <a:lnTo>
                    <a:pt x="2510" y="21798"/>
                  </a:lnTo>
                  <a:lnTo>
                    <a:pt x="4828" y="32340"/>
                  </a:lnTo>
                  <a:lnTo>
                    <a:pt x="9463" y="41095"/>
                  </a:lnTo>
                  <a:lnTo>
                    <a:pt x="13711" y="51994"/>
                  </a:lnTo>
                  <a:lnTo>
                    <a:pt x="18540" y="60213"/>
                  </a:lnTo>
                  <a:lnTo>
                    <a:pt x="25492" y="68968"/>
                  </a:lnTo>
                  <a:lnTo>
                    <a:pt x="32638" y="75401"/>
                  </a:lnTo>
                  <a:lnTo>
                    <a:pt x="42101" y="82012"/>
                  </a:lnTo>
                  <a:lnTo>
                    <a:pt x="50985" y="88087"/>
                  </a:lnTo>
                  <a:lnTo>
                    <a:pt x="60448" y="94698"/>
                  </a:lnTo>
                  <a:lnTo>
                    <a:pt x="72229" y="98986"/>
                  </a:lnTo>
                  <a:lnTo>
                    <a:pt x="81112" y="103274"/>
                  </a:lnTo>
                  <a:lnTo>
                    <a:pt x="92893" y="105597"/>
                  </a:lnTo>
                  <a:lnTo>
                    <a:pt x="104674" y="107741"/>
                  </a:lnTo>
                  <a:lnTo>
                    <a:pt x="118386" y="107741"/>
                  </a:lnTo>
                  <a:lnTo>
                    <a:pt x="387797" y="107741"/>
                  </a:lnTo>
                  <a:lnTo>
                    <a:pt x="399578" y="107741"/>
                  </a:lnTo>
                  <a:lnTo>
                    <a:pt x="411358" y="109885"/>
                  </a:lnTo>
                  <a:lnTo>
                    <a:pt x="452880" y="124715"/>
                  </a:lnTo>
                  <a:lnTo>
                    <a:pt x="471614" y="139902"/>
                  </a:lnTo>
                  <a:lnTo>
                    <a:pt x="478759" y="146156"/>
                  </a:lnTo>
                  <a:lnTo>
                    <a:pt x="485905" y="154732"/>
                  </a:lnTo>
                  <a:lnTo>
                    <a:pt x="492471" y="163488"/>
                  </a:lnTo>
                  <a:lnTo>
                    <a:pt x="497106" y="172243"/>
                  </a:lnTo>
                  <a:lnTo>
                    <a:pt x="499424" y="182606"/>
                  </a:lnTo>
                  <a:lnTo>
                    <a:pt x="504252" y="193505"/>
                  </a:lnTo>
                  <a:lnTo>
                    <a:pt x="506569" y="204047"/>
                  </a:lnTo>
                  <a:lnTo>
                    <a:pt x="506569" y="214946"/>
                  </a:lnTo>
                  <a:lnTo>
                    <a:pt x="506569" y="204047"/>
                  </a:lnTo>
                  <a:lnTo>
                    <a:pt x="508887" y="193505"/>
                  </a:lnTo>
                  <a:lnTo>
                    <a:pt x="511204" y="182606"/>
                  </a:lnTo>
                  <a:lnTo>
                    <a:pt x="516033" y="172243"/>
                  </a:lnTo>
                  <a:lnTo>
                    <a:pt x="520668" y="163488"/>
                  </a:lnTo>
                  <a:lnTo>
                    <a:pt x="524916" y="154732"/>
                  </a:lnTo>
                  <a:lnTo>
                    <a:pt x="532062" y="146156"/>
                  </a:lnTo>
                  <a:lnTo>
                    <a:pt x="541525" y="139902"/>
                  </a:lnTo>
                  <a:lnTo>
                    <a:pt x="548478" y="131326"/>
                  </a:lnTo>
                  <a:lnTo>
                    <a:pt x="557362" y="124715"/>
                  </a:lnTo>
                  <a:lnTo>
                    <a:pt x="569142" y="120427"/>
                  </a:lnTo>
                  <a:lnTo>
                    <a:pt x="578606" y="115960"/>
                  </a:lnTo>
                  <a:lnTo>
                    <a:pt x="590000" y="112029"/>
                  </a:lnTo>
                  <a:lnTo>
                    <a:pt x="601781" y="109885"/>
                  </a:lnTo>
                  <a:lnTo>
                    <a:pt x="613561" y="107741"/>
                  </a:lnTo>
                  <a:lnTo>
                    <a:pt x="624763" y="107741"/>
                  </a:lnTo>
                  <a:lnTo>
                    <a:pt x="894753" y="107741"/>
                  </a:lnTo>
                  <a:lnTo>
                    <a:pt x="906147" y="107741"/>
                  </a:lnTo>
                  <a:lnTo>
                    <a:pt x="917928" y="105597"/>
                  </a:lnTo>
                  <a:lnTo>
                    <a:pt x="962154" y="88087"/>
                  </a:lnTo>
                  <a:lnTo>
                    <a:pt x="968720" y="82012"/>
                  </a:lnTo>
                  <a:lnTo>
                    <a:pt x="978184" y="75401"/>
                  </a:lnTo>
                  <a:lnTo>
                    <a:pt x="985329" y="68968"/>
                  </a:lnTo>
                  <a:lnTo>
                    <a:pt x="992282" y="60213"/>
                  </a:lnTo>
                  <a:lnTo>
                    <a:pt x="998848" y="51994"/>
                  </a:lnTo>
                  <a:lnTo>
                    <a:pt x="1003676" y="41095"/>
                  </a:lnTo>
                  <a:lnTo>
                    <a:pt x="1008311" y="32340"/>
                  </a:lnTo>
                  <a:lnTo>
                    <a:pt x="1010629" y="21798"/>
                  </a:lnTo>
                  <a:lnTo>
                    <a:pt x="1013139" y="10899"/>
                  </a:lnTo>
                  <a:lnTo>
                    <a:pt x="1013139" y="0"/>
                  </a:lnTo>
                </a:path>
              </a:pathLst>
            </a:custGeom>
            <a:ln w="43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42706" y="3284071"/>
            <a:ext cx="1207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latin typeface="Arial"/>
                <a:cs typeface="Arial"/>
              </a:rPr>
              <a:t>E</a:t>
            </a:r>
            <a:r>
              <a:rPr sz="1400" b="1" spc="75" dirty="0">
                <a:latin typeface="Arial"/>
                <a:cs typeface="Arial"/>
              </a:rPr>
              <a:t>n</a:t>
            </a:r>
            <a:r>
              <a:rPr sz="1400" b="1" spc="80" dirty="0">
                <a:latin typeface="Arial"/>
                <a:cs typeface="Arial"/>
              </a:rPr>
              <a:t>v</a:t>
            </a:r>
            <a:r>
              <a:rPr sz="1400" b="1" spc="45" dirty="0">
                <a:latin typeface="Arial"/>
                <a:cs typeface="Arial"/>
              </a:rPr>
              <a:t>iro</a:t>
            </a:r>
            <a:r>
              <a:rPr sz="1400" b="1" spc="75" dirty="0">
                <a:latin typeface="Arial"/>
                <a:cs typeface="Arial"/>
              </a:rPr>
              <a:t>n</a:t>
            </a:r>
            <a:r>
              <a:rPr sz="1400" b="1" spc="80" dirty="0">
                <a:latin typeface="Arial"/>
                <a:cs typeface="Arial"/>
              </a:rPr>
              <a:t>men</a:t>
            </a:r>
            <a:r>
              <a:rPr sz="1400" b="1" spc="3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42161" y="4380119"/>
            <a:ext cx="195580" cy="269240"/>
            <a:chOff x="3142161" y="4380119"/>
            <a:chExt cx="195580" cy="269240"/>
          </a:xfrm>
        </p:grpSpPr>
        <p:sp>
          <p:nvSpPr>
            <p:cNvPr id="53" name="object 53"/>
            <p:cNvSpPr/>
            <p:nvPr/>
          </p:nvSpPr>
          <p:spPr>
            <a:xfrm>
              <a:off x="3143439" y="4381470"/>
              <a:ext cx="193040" cy="266700"/>
            </a:xfrm>
            <a:custGeom>
              <a:avLst/>
              <a:gdLst/>
              <a:ahLst/>
              <a:cxnLst/>
              <a:rect l="l" t="t" r="r" b="b"/>
              <a:pathLst>
                <a:path w="193039" h="266700">
                  <a:moveTo>
                    <a:pt x="86327" y="159199"/>
                  </a:moveTo>
                  <a:lnTo>
                    <a:pt x="0" y="159199"/>
                  </a:lnTo>
                  <a:lnTo>
                    <a:pt x="95211" y="266405"/>
                  </a:lnTo>
                  <a:lnTo>
                    <a:pt x="169495" y="184750"/>
                  </a:lnTo>
                  <a:lnTo>
                    <a:pt x="92893" y="184750"/>
                  </a:lnTo>
                  <a:lnTo>
                    <a:pt x="88065" y="182606"/>
                  </a:lnTo>
                  <a:lnTo>
                    <a:pt x="86327" y="180462"/>
                  </a:lnTo>
                  <a:lnTo>
                    <a:pt x="86327" y="159199"/>
                  </a:lnTo>
                  <a:close/>
                </a:path>
                <a:path w="193039" h="266700">
                  <a:moveTo>
                    <a:pt x="99846" y="0"/>
                  </a:moveTo>
                  <a:lnTo>
                    <a:pt x="92893" y="0"/>
                  </a:lnTo>
                  <a:lnTo>
                    <a:pt x="88065" y="2144"/>
                  </a:lnTo>
                  <a:lnTo>
                    <a:pt x="86327" y="4288"/>
                  </a:lnTo>
                  <a:lnTo>
                    <a:pt x="86327" y="180462"/>
                  </a:lnTo>
                  <a:lnTo>
                    <a:pt x="88065" y="182606"/>
                  </a:lnTo>
                  <a:lnTo>
                    <a:pt x="92893" y="184750"/>
                  </a:lnTo>
                  <a:lnTo>
                    <a:pt x="99846" y="184750"/>
                  </a:lnTo>
                  <a:lnTo>
                    <a:pt x="102356" y="182606"/>
                  </a:lnTo>
                  <a:lnTo>
                    <a:pt x="104674" y="180462"/>
                  </a:lnTo>
                  <a:lnTo>
                    <a:pt x="104674" y="4288"/>
                  </a:lnTo>
                  <a:lnTo>
                    <a:pt x="102356" y="2144"/>
                  </a:lnTo>
                  <a:lnTo>
                    <a:pt x="99846" y="0"/>
                  </a:lnTo>
                  <a:close/>
                </a:path>
                <a:path w="193039" h="266700">
                  <a:moveTo>
                    <a:pt x="192739" y="159199"/>
                  </a:moveTo>
                  <a:lnTo>
                    <a:pt x="104674" y="159199"/>
                  </a:lnTo>
                  <a:lnTo>
                    <a:pt x="104674" y="180462"/>
                  </a:lnTo>
                  <a:lnTo>
                    <a:pt x="102356" y="182606"/>
                  </a:lnTo>
                  <a:lnTo>
                    <a:pt x="99846" y="184750"/>
                  </a:lnTo>
                  <a:lnTo>
                    <a:pt x="169495" y="184750"/>
                  </a:lnTo>
                  <a:lnTo>
                    <a:pt x="192739" y="159199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161" y="4380119"/>
              <a:ext cx="195295" cy="269033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6627702" y="4380119"/>
            <a:ext cx="195580" cy="269240"/>
            <a:chOff x="6627702" y="4380119"/>
            <a:chExt cx="195580" cy="269240"/>
          </a:xfrm>
        </p:grpSpPr>
        <p:sp>
          <p:nvSpPr>
            <p:cNvPr id="56" name="object 56"/>
            <p:cNvSpPr/>
            <p:nvPr/>
          </p:nvSpPr>
          <p:spPr>
            <a:xfrm>
              <a:off x="6628979" y="4381470"/>
              <a:ext cx="193040" cy="266700"/>
            </a:xfrm>
            <a:custGeom>
              <a:avLst/>
              <a:gdLst/>
              <a:ahLst/>
              <a:cxnLst/>
              <a:rect l="l" t="t" r="r" b="b"/>
              <a:pathLst>
                <a:path w="193040" h="266700">
                  <a:moveTo>
                    <a:pt x="85748" y="159199"/>
                  </a:moveTo>
                  <a:lnTo>
                    <a:pt x="0" y="159199"/>
                  </a:lnTo>
                  <a:lnTo>
                    <a:pt x="95211" y="266405"/>
                  </a:lnTo>
                  <a:lnTo>
                    <a:pt x="169495" y="184750"/>
                  </a:lnTo>
                  <a:lnTo>
                    <a:pt x="92893" y="184750"/>
                  </a:lnTo>
                  <a:lnTo>
                    <a:pt x="88065" y="182606"/>
                  </a:lnTo>
                  <a:lnTo>
                    <a:pt x="85748" y="180462"/>
                  </a:lnTo>
                  <a:lnTo>
                    <a:pt x="85748" y="159199"/>
                  </a:lnTo>
                  <a:close/>
                </a:path>
                <a:path w="193040" h="266700">
                  <a:moveTo>
                    <a:pt x="99846" y="0"/>
                  </a:moveTo>
                  <a:lnTo>
                    <a:pt x="92893" y="0"/>
                  </a:lnTo>
                  <a:lnTo>
                    <a:pt x="88065" y="2144"/>
                  </a:lnTo>
                  <a:lnTo>
                    <a:pt x="85748" y="4288"/>
                  </a:lnTo>
                  <a:lnTo>
                    <a:pt x="85748" y="180462"/>
                  </a:lnTo>
                  <a:lnTo>
                    <a:pt x="88065" y="182606"/>
                  </a:lnTo>
                  <a:lnTo>
                    <a:pt x="92893" y="184750"/>
                  </a:lnTo>
                  <a:lnTo>
                    <a:pt x="99846" y="184750"/>
                  </a:lnTo>
                  <a:lnTo>
                    <a:pt x="102163" y="182606"/>
                  </a:lnTo>
                  <a:lnTo>
                    <a:pt x="104674" y="180462"/>
                  </a:lnTo>
                  <a:lnTo>
                    <a:pt x="104674" y="4288"/>
                  </a:lnTo>
                  <a:lnTo>
                    <a:pt x="102163" y="2144"/>
                  </a:lnTo>
                  <a:lnTo>
                    <a:pt x="99846" y="0"/>
                  </a:lnTo>
                  <a:close/>
                </a:path>
                <a:path w="193040" h="266700">
                  <a:moveTo>
                    <a:pt x="192739" y="159199"/>
                  </a:moveTo>
                  <a:lnTo>
                    <a:pt x="104674" y="159199"/>
                  </a:lnTo>
                  <a:lnTo>
                    <a:pt x="104674" y="180462"/>
                  </a:lnTo>
                  <a:lnTo>
                    <a:pt x="102163" y="182606"/>
                  </a:lnTo>
                  <a:lnTo>
                    <a:pt x="99846" y="184750"/>
                  </a:lnTo>
                  <a:lnTo>
                    <a:pt x="169495" y="184750"/>
                  </a:lnTo>
                  <a:lnTo>
                    <a:pt x="192739" y="159199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7702" y="4380119"/>
              <a:ext cx="195295" cy="269033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4870834" y="4388948"/>
            <a:ext cx="198120" cy="269240"/>
            <a:chOff x="4870834" y="4388948"/>
            <a:chExt cx="198120" cy="269240"/>
          </a:xfrm>
        </p:grpSpPr>
        <p:sp>
          <p:nvSpPr>
            <p:cNvPr id="59" name="object 59"/>
            <p:cNvSpPr/>
            <p:nvPr/>
          </p:nvSpPr>
          <p:spPr>
            <a:xfrm>
              <a:off x="4872111" y="4390225"/>
              <a:ext cx="195580" cy="266700"/>
            </a:xfrm>
            <a:custGeom>
              <a:avLst/>
              <a:gdLst/>
              <a:ahLst/>
              <a:cxnLst/>
              <a:rect l="l" t="t" r="r" b="b"/>
              <a:pathLst>
                <a:path w="195579" h="266700">
                  <a:moveTo>
                    <a:pt x="102163" y="81476"/>
                  </a:moveTo>
                  <a:lnTo>
                    <a:pt x="93279" y="81476"/>
                  </a:lnTo>
                  <a:lnTo>
                    <a:pt x="88644" y="85764"/>
                  </a:lnTo>
                  <a:lnTo>
                    <a:pt x="88644" y="259794"/>
                  </a:lnTo>
                  <a:lnTo>
                    <a:pt x="90962" y="264082"/>
                  </a:lnTo>
                  <a:lnTo>
                    <a:pt x="93279" y="266226"/>
                  </a:lnTo>
                  <a:lnTo>
                    <a:pt x="102163" y="266226"/>
                  </a:lnTo>
                  <a:lnTo>
                    <a:pt x="104674" y="264082"/>
                  </a:lnTo>
                  <a:lnTo>
                    <a:pt x="106991" y="259794"/>
                  </a:lnTo>
                  <a:lnTo>
                    <a:pt x="106991" y="85764"/>
                  </a:lnTo>
                  <a:lnTo>
                    <a:pt x="104674" y="83620"/>
                  </a:lnTo>
                  <a:lnTo>
                    <a:pt x="102163" y="81476"/>
                  </a:lnTo>
                  <a:close/>
                </a:path>
                <a:path w="195579" h="266700">
                  <a:moveTo>
                    <a:pt x="97528" y="0"/>
                  </a:moveTo>
                  <a:lnTo>
                    <a:pt x="0" y="107205"/>
                  </a:lnTo>
                  <a:lnTo>
                    <a:pt x="88644" y="107205"/>
                  </a:lnTo>
                  <a:lnTo>
                    <a:pt x="88644" y="85764"/>
                  </a:lnTo>
                  <a:lnTo>
                    <a:pt x="93279" y="81476"/>
                  </a:lnTo>
                  <a:lnTo>
                    <a:pt x="171944" y="81476"/>
                  </a:lnTo>
                  <a:lnTo>
                    <a:pt x="97528" y="0"/>
                  </a:lnTo>
                  <a:close/>
                </a:path>
                <a:path w="195579" h="266700">
                  <a:moveTo>
                    <a:pt x="171944" y="81476"/>
                  </a:moveTo>
                  <a:lnTo>
                    <a:pt x="102163" y="81476"/>
                  </a:lnTo>
                  <a:lnTo>
                    <a:pt x="104674" y="83620"/>
                  </a:lnTo>
                  <a:lnTo>
                    <a:pt x="106991" y="85764"/>
                  </a:lnTo>
                  <a:lnTo>
                    <a:pt x="106991" y="107205"/>
                  </a:lnTo>
                  <a:lnTo>
                    <a:pt x="195443" y="107205"/>
                  </a:lnTo>
                  <a:lnTo>
                    <a:pt x="171944" y="81476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0834" y="4388948"/>
              <a:ext cx="197997" cy="268854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2016258" y="5337187"/>
            <a:ext cx="232410" cy="1289050"/>
          </a:xfrm>
          <a:custGeom>
            <a:avLst/>
            <a:gdLst/>
            <a:ahLst/>
            <a:cxnLst/>
            <a:rect l="l" t="t" r="r" b="b"/>
            <a:pathLst>
              <a:path w="232410" h="1289050">
                <a:moveTo>
                  <a:pt x="232272" y="0"/>
                </a:moveTo>
                <a:lnTo>
                  <a:pt x="220492" y="0"/>
                </a:lnTo>
                <a:lnTo>
                  <a:pt x="209194" y="2179"/>
                </a:lnTo>
                <a:lnTo>
                  <a:pt x="199769" y="4359"/>
                </a:lnTo>
                <a:lnTo>
                  <a:pt x="187989" y="8719"/>
                </a:lnTo>
                <a:lnTo>
                  <a:pt x="179047" y="12650"/>
                </a:lnTo>
                <a:lnTo>
                  <a:pt x="167266" y="17009"/>
                </a:lnTo>
                <a:lnTo>
                  <a:pt x="137100" y="47080"/>
                </a:lnTo>
                <a:lnTo>
                  <a:pt x="122982" y="74972"/>
                </a:lnTo>
                <a:lnTo>
                  <a:pt x="118270" y="85871"/>
                </a:lnTo>
                <a:lnTo>
                  <a:pt x="118270" y="96770"/>
                </a:lnTo>
                <a:lnTo>
                  <a:pt x="115914" y="107241"/>
                </a:lnTo>
                <a:lnTo>
                  <a:pt x="115914" y="537044"/>
                </a:lnTo>
                <a:lnTo>
                  <a:pt x="115914" y="547497"/>
                </a:lnTo>
                <a:lnTo>
                  <a:pt x="114021" y="558396"/>
                </a:lnTo>
                <a:lnTo>
                  <a:pt x="111665" y="569295"/>
                </a:lnTo>
                <a:lnTo>
                  <a:pt x="106953" y="577568"/>
                </a:lnTo>
                <a:lnTo>
                  <a:pt x="102240" y="588467"/>
                </a:lnTo>
                <a:lnTo>
                  <a:pt x="74450" y="618556"/>
                </a:lnTo>
                <a:lnTo>
                  <a:pt x="65025" y="625096"/>
                </a:lnTo>
                <a:lnTo>
                  <a:pt x="55601" y="631635"/>
                </a:lnTo>
                <a:lnTo>
                  <a:pt x="46176" y="635548"/>
                </a:lnTo>
                <a:lnTo>
                  <a:pt x="34878" y="639908"/>
                </a:lnTo>
                <a:lnTo>
                  <a:pt x="23097" y="642088"/>
                </a:lnTo>
                <a:lnTo>
                  <a:pt x="13673" y="644268"/>
                </a:lnTo>
                <a:lnTo>
                  <a:pt x="0" y="644268"/>
                </a:lnTo>
                <a:lnTo>
                  <a:pt x="13673" y="644268"/>
                </a:lnTo>
                <a:lnTo>
                  <a:pt x="23097" y="646447"/>
                </a:lnTo>
                <a:lnTo>
                  <a:pt x="34878" y="648627"/>
                </a:lnTo>
                <a:lnTo>
                  <a:pt x="46176" y="652987"/>
                </a:lnTo>
                <a:lnTo>
                  <a:pt x="55601" y="657347"/>
                </a:lnTo>
                <a:lnTo>
                  <a:pt x="65025" y="661706"/>
                </a:lnTo>
                <a:lnTo>
                  <a:pt x="74450" y="667799"/>
                </a:lnTo>
                <a:lnTo>
                  <a:pt x="83391" y="676519"/>
                </a:lnTo>
                <a:lnTo>
                  <a:pt x="90460" y="683058"/>
                </a:lnTo>
                <a:lnTo>
                  <a:pt x="111665" y="719687"/>
                </a:lnTo>
                <a:lnTo>
                  <a:pt x="115914" y="741038"/>
                </a:lnTo>
                <a:lnTo>
                  <a:pt x="115914" y="751937"/>
                </a:lnTo>
                <a:lnTo>
                  <a:pt x="115914" y="1181298"/>
                </a:lnTo>
                <a:lnTo>
                  <a:pt x="118270" y="1192196"/>
                </a:lnTo>
                <a:lnTo>
                  <a:pt x="118270" y="1202657"/>
                </a:lnTo>
                <a:lnTo>
                  <a:pt x="122982" y="1213554"/>
                </a:lnTo>
                <a:lnTo>
                  <a:pt x="144168" y="1250170"/>
                </a:lnTo>
                <a:lnTo>
                  <a:pt x="160198" y="1262812"/>
                </a:lnTo>
                <a:lnTo>
                  <a:pt x="167266" y="1269349"/>
                </a:lnTo>
                <a:lnTo>
                  <a:pt x="209194" y="1286786"/>
                </a:lnTo>
                <a:lnTo>
                  <a:pt x="220492" y="1288966"/>
                </a:lnTo>
                <a:lnTo>
                  <a:pt x="232272" y="1288966"/>
                </a:lnTo>
              </a:path>
            </a:pathLst>
          </a:custGeom>
          <a:ln w="4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39144" y="5790482"/>
            <a:ext cx="926465" cy="372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80"/>
              </a:spcBef>
            </a:pPr>
            <a:r>
              <a:rPr sz="1100" spc="70" dirty="0">
                <a:latin typeface="Arial MT"/>
                <a:cs typeface="Arial MT"/>
              </a:rPr>
              <a:t>May </a:t>
            </a:r>
            <a:r>
              <a:rPr sz="1100" spc="75" dirty="0">
                <a:latin typeface="Arial MT"/>
                <a:cs typeface="Arial MT"/>
              </a:rPr>
              <a:t>be </a:t>
            </a:r>
            <a:r>
              <a:rPr sz="1100" spc="55" dirty="0">
                <a:latin typeface="Arial MT"/>
                <a:cs typeface="Arial MT"/>
              </a:rPr>
              <a:t>the 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75" dirty="0">
                <a:latin typeface="Arial MT"/>
                <a:cs typeface="Arial MT"/>
              </a:rPr>
              <a:t>same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person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28" y="579831"/>
            <a:ext cx="5172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Example:</a:t>
            </a:r>
            <a:r>
              <a:rPr sz="4000" spc="-250" dirty="0"/>
              <a:t> </a:t>
            </a:r>
            <a:r>
              <a:rPr sz="4000" spc="-135" dirty="0"/>
              <a:t>ATM</a:t>
            </a:r>
            <a:r>
              <a:rPr sz="4000" spc="-30" dirty="0"/>
              <a:t> </a:t>
            </a:r>
            <a:r>
              <a:rPr sz="4000" spc="-10" dirty="0"/>
              <a:t>Machine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07409" y="2990673"/>
            <a:ext cx="4359910" cy="1659889"/>
            <a:chOff x="4107409" y="2990673"/>
            <a:chExt cx="4359910" cy="1659889"/>
          </a:xfrm>
        </p:grpSpPr>
        <p:sp>
          <p:nvSpPr>
            <p:cNvPr id="4" name="object 4"/>
            <p:cNvSpPr/>
            <p:nvPr/>
          </p:nvSpPr>
          <p:spPr>
            <a:xfrm>
              <a:off x="4120427" y="3871873"/>
              <a:ext cx="3735070" cy="734060"/>
            </a:xfrm>
            <a:custGeom>
              <a:avLst/>
              <a:gdLst/>
              <a:ahLst/>
              <a:cxnLst/>
              <a:rect l="l" t="t" r="r" b="b"/>
              <a:pathLst>
                <a:path w="3735070" h="734060">
                  <a:moveTo>
                    <a:pt x="0" y="218838"/>
                  </a:moveTo>
                  <a:lnTo>
                    <a:pt x="25641" y="216869"/>
                  </a:lnTo>
                  <a:lnTo>
                    <a:pt x="51282" y="214900"/>
                  </a:lnTo>
                  <a:lnTo>
                    <a:pt x="74608" y="210799"/>
                  </a:lnTo>
                  <a:lnTo>
                    <a:pt x="121616" y="199316"/>
                  </a:lnTo>
                  <a:lnTo>
                    <a:pt x="166666" y="183239"/>
                  </a:lnTo>
                  <a:lnTo>
                    <a:pt x="209402" y="163554"/>
                  </a:lnTo>
                  <a:lnTo>
                    <a:pt x="271367" y="130088"/>
                  </a:lnTo>
                  <a:lnTo>
                    <a:pt x="309651" y="106466"/>
                  </a:lnTo>
                  <a:lnTo>
                    <a:pt x="348291" y="82843"/>
                  </a:lnTo>
                  <a:lnTo>
                    <a:pt x="367521" y="72836"/>
                  </a:lnTo>
                  <a:lnTo>
                    <a:pt x="386930" y="61189"/>
                  </a:lnTo>
                  <a:lnTo>
                    <a:pt x="406161" y="51182"/>
                  </a:lnTo>
                  <a:lnTo>
                    <a:pt x="425214" y="41175"/>
                  </a:lnTo>
                  <a:lnTo>
                    <a:pt x="444801" y="31496"/>
                  </a:lnTo>
                  <a:lnTo>
                    <a:pt x="463853" y="23622"/>
                  </a:lnTo>
                  <a:lnTo>
                    <a:pt x="482906" y="17552"/>
                  </a:lnTo>
                  <a:lnTo>
                    <a:pt x="502137" y="9514"/>
                  </a:lnTo>
                  <a:lnTo>
                    <a:pt x="521724" y="5905"/>
                  </a:lnTo>
                  <a:lnTo>
                    <a:pt x="542913" y="1968"/>
                  </a:lnTo>
                  <a:lnTo>
                    <a:pt x="561966" y="0"/>
                  </a:lnTo>
                  <a:lnTo>
                    <a:pt x="583334" y="0"/>
                  </a:lnTo>
                  <a:lnTo>
                    <a:pt x="605057" y="1968"/>
                  </a:lnTo>
                  <a:lnTo>
                    <a:pt x="615563" y="3937"/>
                  </a:lnTo>
                  <a:lnTo>
                    <a:pt x="626425" y="5905"/>
                  </a:lnTo>
                  <a:lnTo>
                    <a:pt x="638889" y="7546"/>
                  </a:lnTo>
                  <a:lnTo>
                    <a:pt x="649751" y="11483"/>
                  </a:lnTo>
                  <a:lnTo>
                    <a:pt x="660613" y="13615"/>
                  </a:lnTo>
                  <a:lnTo>
                    <a:pt x="673255" y="19521"/>
                  </a:lnTo>
                  <a:lnTo>
                    <a:pt x="684117" y="23622"/>
                  </a:lnTo>
                  <a:lnTo>
                    <a:pt x="692308" y="27559"/>
                  </a:lnTo>
                  <a:lnTo>
                    <a:pt x="703170" y="33629"/>
                  </a:lnTo>
                  <a:lnTo>
                    <a:pt x="714032" y="41175"/>
                  </a:lnTo>
                  <a:lnTo>
                    <a:pt x="724538" y="47245"/>
                  </a:lnTo>
                  <a:lnTo>
                    <a:pt x="735399" y="55119"/>
                  </a:lnTo>
                  <a:lnTo>
                    <a:pt x="746261" y="65126"/>
                  </a:lnTo>
                  <a:lnTo>
                    <a:pt x="756589" y="72836"/>
                  </a:lnTo>
                  <a:lnTo>
                    <a:pt x="767451" y="82843"/>
                  </a:lnTo>
                  <a:lnTo>
                    <a:pt x="777956" y="92850"/>
                  </a:lnTo>
                  <a:lnTo>
                    <a:pt x="788818" y="102365"/>
                  </a:lnTo>
                  <a:lnTo>
                    <a:pt x="820870" y="137963"/>
                  </a:lnTo>
                  <a:lnTo>
                    <a:pt x="863605" y="189309"/>
                  </a:lnTo>
                  <a:lnTo>
                    <a:pt x="906518" y="246397"/>
                  </a:lnTo>
                  <a:lnTo>
                    <a:pt x="949075" y="305782"/>
                  </a:lnTo>
                  <a:lnTo>
                    <a:pt x="970442" y="337279"/>
                  </a:lnTo>
                  <a:lnTo>
                    <a:pt x="1013356" y="398633"/>
                  </a:lnTo>
                  <a:lnTo>
                    <a:pt x="1055913" y="459822"/>
                  </a:lnTo>
                  <a:lnTo>
                    <a:pt x="1099004" y="519043"/>
                  </a:lnTo>
                  <a:lnTo>
                    <a:pt x="1141561" y="574326"/>
                  </a:lnTo>
                  <a:lnTo>
                    <a:pt x="1184118" y="623540"/>
                  </a:lnTo>
                  <a:lnTo>
                    <a:pt x="1216169" y="655037"/>
                  </a:lnTo>
                  <a:lnTo>
                    <a:pt x="1227031" y="665044"/>
                  </a:lnTo>
                  <a:lnTo>
                    <a:pt x="1237893" y="675051"/>
                  </a:lnTo>
                  <a:lnTo>
                    <a:pt x="1248399" y="682761"/>
                  </a:lnTo>
                  <a:lnTo>
                    <a:pt x="1259261" y="692768"/>
                  </a:lnTo>
                  <a:lnTo>
                    <a:pt x="1269766" y="698674"/>
                  </a:lnTo>
                  <a:lnTo>
                    <a:pt x="1280628" y="706384"/>
                  </a:lnTo>
                  <a:lnTo>
                    <a:pt x="1293092" y="712290"/>
                  </a:lnTo>
                  <a:lnTo>
                    <a:pt x="1303954" y="718359"/>
                  </a:lnTo>
                  <a:lnTo>
                    <a:pt x="1314816" y="722296"/>
                  </a:lnTo>
                  <a:lnTo>
                    <a:pt x="1325322" y="726398"/>
                  </a:lnTo>
                  <a:lnTo>
                    <a:pt x="1336184" y="730335"/>
                  </a:lnTo>
                  <a:lnTo>
                    <a:pt x="1347046" y="732303"/>
                  </a:lnTo>
                  <a:lnTo>
                    <a:pt x="1357373" y="733944"/>
                  </a:lnTo>
                  <a:lnTo>
                    <a:pt x="1368235" y="733944"/>
                  </a:lnTo>
                  <a:lnTo>
                    <a:pt x="1380877" y="733944"/>
                  </a:lnTo>
                  <a:lnTo>
                    <a:pt x="1391739" y="733944"/>
                  </a:lnTo>
                  <a:lnTo>
                    <a:pt x="1402601" y="732303"/>
                  </a:lnTo>
                  <a:lnTo>
                    <a:pt x="1413107" y="730335"/>
                  </a:lnTo>
                  <a:lnTo>
                    <a:pt x="1423969" y="726398"/>
                  </a:lnTo>
                  <a:lnTo>
                    <a:pt x="1434296" y="722296"/>
                  </a:lnTo>
                  <a:lnTo>
                    <a:pt x="1447295" y="718359"/>
                  </a:lnTo>
                  <a:lnTo>
                    <a:pt x="1457801" y="712290"/>
                  </a:lnTo>
                  <a:lnTo>
                    <a:pt x="1468663" y="706384"/>
                  </a:lnTo>
                  <a:lnTo>
                    <a:pt x="1479524" y="700642"/>
                  </a:lnTo>
                  <a:lnTo>
                    <a:pt x="1492167" y="694737"/>
                  </a:lnTo>
                  <a:lnTo>
                    <a:pt x="1503029" y="686698"/>
                  </a:lnTo>
                  <a:lnTo>
                    <a:pt x="1513356" y="678660"/>
                  </a:lnTo>
                  <a:lnTo>
                    <a:pt x="1524218" y="669145"/>
                  </a:lnTo>
                  <a:lnTo>
                    <a:pt x="1537217" y="661107"/>
                  </a:lnTo>
                  <a:lnTo>
                    <a:pt x="1558584" y="641422"/>
                  </a:lnTo>
                  <a:lnTo>
                    <a:pt x="1582089" y="619439"/>
                  </a:lnTo>
                  <a:lnTo>
                    <a:pt x="1603278" y="595817"/>
                  </a:lnTo>
                  <a:lnTo>
                    <a:pt x="1626782" y="572194"/>
                  </a:lnTo>
                  <a:lnTo>
                    <a:pt x="1648506" y="548571"/>
                  </a:lnTo>
                  <a:lnTo>
                    <a:pt x="1672010" y="522980"/>
                  </a:lnTo>
                  <a:lnTo>
                    <a:pt x="1695337" y="497389"/>
                  </a:lnTo>
                  <a:lnTo>
                    <a:pt x="1716704" y="471797"/>
                  </a:lnTo>
                  <a:lnTo>
                    <a:pt x="1763535" y="418154"/>
                  </a:lnTo>
                  <a:lnTo>
                    <a:pt x="1784902" y="392563"/>
                  </a:lnTo>
                  <a:lnTo>
                    <a:pt x="1808763" y="366972"/>
                  </a:lnTo>
                  <a:lnTo>
                    <a:pt x="1832267" y="343349"/>
                  </a:lnTo>
                  <a:lnTo>
                    <a:pt x="1853456" y="319726"/>
                  </a:lnTo>
                  <a:lnTo>
                    <a:pt x="1876961" y="296104"/>
                  </a:lnTo>
                  <a:lnTo>
                    <a:pt x="1900465" y="276090"/>
                  </a:lnTo>
                  <a:lnTo>
                    <a:pt x="1921655" y="256404"/>
                  </a:lnTo>
                  <a:lnTo>
                    <a:pt x="1934653" y="246397"/>
                  </a:lnTo>
                  <a:lnTo>
                    <a:pt x="1945515" y="238851"/>
                  </a:lnTo>
                  <a:lnTo>
                    <a:pt x="1956021" y="230813"/>
                  </a:lnTo>
                  <a:lnTo>
                    <a:pt x="1969019" y="222939"/>
                  </a:lnTo>
                  <a:lnTo>
                    <a:pt x="1979525" y="214900"/>
                  </a:lnTo>
                  <a:lnTo>
                    <a:pt x="1990387" y="209323"/>
                  </a:lnTo>
                  <a:lnTo>
                    <a:pt x="2003385" y="203253"/>
                  </a:lnTo>
                  <a:lnTo>
                    <a:pt x="2013713" y="199316"/>
                  </a:lnTo>
                  <a:lnTo>
                    <a:pt x="2024575" y="193246"/>
                  </a:lnTo>
                  <a:lnTo>
                    <a:pt x="2037217" y="189309"/>
                  </a:lnTo>
                  <a:lnTo>
                    <a:pt x="2048079" y="187177"/>
                  </a:lnTo>
                  <a:lnTo>
                    <a:pt x="2058585" y="185208"/>
                  </a:lnTo>
                  <a:lnTo>
                    <a:pt x="2069447" y="183239"/>
                  </a:lnTo>
                  <a:lnTo>
                    <a:pt x="2082445" y="183239"/>
                  </a:lnTo>
                  <a:lnTo>
                    <a:pt x="2092773" y="183239"/>
                  </a:lnTo>
                  <a:lnTo>
                    <a:pt x="2103635" y="183239"/>
                  </a:lnTo>
                  <a:lnTo>
                    <a:pt x="2116277" y="185208"/>
                  </a:lnTo>
                  <a:lnTo>
                    <a:pt x="2127139" y="187177"/>
                  </a:lnTo>
                  <a:lnTo>
                    <a:pt x="2138001" y="191278"/>
                  </a:lnTo>
                  <a:lnTo>
                    <a:pt x="2150644" y="193246"/>
                  </a:lnTo>
                  <a:lnTo>
                    <a:pt x="2161505" y="197183"/>
                  </a:lnTo>
                  <a:lnTo>
                    <a:pt x="2174148" y="203253"/>
                  </a:lnTo>
                  <a:lnTo>
                    <a:pt x="2185010" y="207190"/>
                  </a:lnTo>
                  <a:lnTo>
                    <a:pt x="2197474" y="212932"/>
                  </a:lnTo>
                  <a:lnTo>
                    <a:pt x="2208336" y="220806"/>
                  </a:lnTo>
                  <a:lnTo>
                    <a:pt x="2221513" y="226876"/>
                  </a:lnTo>
                  <a:lnTo>
                    <a:pt x="2268343" y="258537"/>
                  </a:lnTo>
                  <a:lnTo>
                    <a:pt x="2315352" y="296104"/>
                  </a:lnTo>
                  <a:lnTo>
                    <a:pt x="2338678" y="317758"/>
                  </a:lnTo>
                  <a:lnTo>
                    <a:pt x="2364319" y="339248"/>
                  </a:lnTo>
                  <a:lnTo>
                    <a:pt x="2387823" y="360902"/>
                  </a:lnTo>
                  <a:lnTo>
                    <a:pt x="2411684" y="385017"/>
                  </a:lnTo>
                  <a:lnTo>
                    <a:pt x="2458692" y="432098"/>
                  </a:lnTo>
                  <a:lnTo>
                    <a:pt x="2505523" y="479344"/>
                  </a:lnTo>
                  <a:lnTo>
                    <a:pt x="2529027" y="502966"/>
                  </a:lnTo>
                  <a:lnTo>
                    <a:pt x="2552532" y="527081"/>
                  </a:lnTo>
                  <a:lnTo>
                    <a:pt x="2597581" y="570225"/>
                  </a:lnTo>
                  <a:lnTo>
                    <a:pt x="2642453" y="609925"/>
                  </a:lnTo>
                  <a:lnTo>
                    <a:pt x="2685366" y="643554"/>
                  </a:lnTo>
                  <a:lnTo>
                    <a:pt x="2717062" y="665044"/>
                  </a:lnTo>
                  <a:lnTo>
                    <a:pt x="2727924" y="671114"/>
                  </a:lnTo>
                  <a:lnTo>
                    <a:pt x="2736649" y="676692"/>
                  </a:lnTo>
                  <a:lnTo>
                    <a:pt x="2746976" y="680629"/>
                  </a:lnTo>
                  <a:lnTo>
                    <a:pt x="2757838" y="686698"/>
                  </a:lnTo>
                  <a:lnTo>
                    <a:pt x="2766563" y="690635"/>
                  </a:lnTo>
                  <a:lnTo>
                    <a:pt x="2777069" y="692768"/>
                  </a:lnTo>
                  <a:lnTo>
                    <a:pt x="2785794" y="696705"/>
                  </a:lnTo>
                  <a:lnTo>
                    <a:pt x="2796122" y="698674"/>
                  </a:lnTo>
                  <a:lnTo>
                    <a:pt x="2804847" y="698674"/>
                  </a:lnTo>
                  <a:lnTo>
                    <a:pt x="2815709" y="700642"/>
                  </a:lnTo>
                  <a:lnTo>
                    <a:pt x="2823899" y="700642"/>
                  </a:lnTo>
                  <a:lnTo>
                    <a:pt x="2832625" y="698674"/>
                  </a:lnTo>
                  <a:lnTo>
                    <a:pt x="2843486" y="698674"/>
                  </a:lnTo>
                  <a:lnTo>
                    <a:pt x="2851677" y="696705"/>
                  </a:lnTo>
                  <a:lnTo>
                    <a:pt x="2860402" y="694737"/>
                  </a:lnTo>
                  <a:lnTo>
                    <a:pt x="2869127" y="690635"/>
                  </a:lnTo>
                  <a:lnTo>
                    <a:pt x="2877853" y="688667"/>
                  </a:lnTo>
                  <a:lnTo>
                    <a:pt x="2894768" y="680629"/>
                  </a:lnTo>
                  <a:lnTo>
                    <a:pt x="2911684" y="671114"/>
                  </a:lnTo>
                  <a:lnTo>
                    <a:pt x="2929135" y="659139"/>
                  </a:lnTo>
                  <a:lnTo>
                    <a:pt x="2943914" y="647163"/>
                  </a:lnTo>
                  <a:lnTo>
                    <a:pt x="2960830" y="633547"/>
                  </a:lnTo>
                  <a:lnTo>
                    <a:pt x="2975965" y="619439"/>
                  </a:lnTo>
                  <a:lnTo>
                    <a:pt x="2990744" y="603855"/>
                  </a:lnTo>
                  <a:lnTo>
                    <a:pt x="3005880" y="586302"/>
                  </a:lnTo>
                  <a:lnTo>
                    <a:pt x="3020659" y="570225"/>
                  </a:lnTo>
                  <a:lnTo>
                    <a:pt x="3035972" y="552672"/>
                  </a:lnTo>
                  <a:lnTo>
                    <a:pt x="3065887" y="514942"/>
                  </a:lnTo>
                  <a:lnTo>
                    <a:pt x="3093665" y="477375"/>
                  </a:lnTo>
                  <a:lnTo>
                    <a:pt x="3121443" y="442105"/>
                  </a:lnTo>
                  <a:lnTo>
                    <a:pt x="3136222" y="424224"/>
                  </a:lnTo>
                  <a:lnTo>
                    <a:pt x="3149220" y="406507"/>
                  </a:lnTo>
                  <a:lnTo>
                    <a:pt x="3164000" y="390594"/>
                  </a:lnTo>
                  <a:lnTo>
                    <a:pt x="3177176" y="375010"/>
                  </a:lnTo>
                  <a:lnTo>
                    <a:pt x="3189641" y="360902"/>
                  </a:lnTo>
                  <a:lnTo>
                    <a:pt x="3204954" y="347286"/>
                  </a:lnTo>
                  <a:lnTo>
                    <a:pt x="3217419" y="335311"/>
                  </a:lnTo>
                  <a:lnTo>
                    <a:pt x="3232732" y="325796"/>
                  </a:lnTo>
                  <a:lnTo>
                    <a:pt x="3245374" y="315789"/>
                  </a:lnTo>
                  <a:lnTo>
                    <a:pt x="3260154" y="307751"/>
                  </a:lnTo>
                  <a:lnTo>
                    <a:pt x="3266564" y="305782"/>
                  </a:lnTo>
                  <a:lnTo>
                    <a:pt x="3275289" y="303650"/>
                  </a:lnTo>
                  <a:lnTo>
                    <a:pt x="3281877" y="301681"/>
                  </a:lnTo>
                  <a:lnTo>
                    <a:pt x="3287931" y="299713"/>
                  </a:lnTo>
                  <a:lnTo>
                    <a:pt x="3303067" y="299713"/>
                  </a:lnTo>
                  <a:lnTo>
                    <a:pt x="3317846" y="299713"/>
                  </a:lnTo>
                  <a:lnTo>
                    <a:pt x="3330845" y="301681"/>
                  </a:lnTo>
                  <a:lnTo>
                    <a:pt x="3343487" y="305782"/>
                  </a:lnTo>
                  <a:lnTo>
                    <a:pt x="3356486" y="309719"/>
                  </a:lnTo>
                  <a:lnTo>
                    <a:pt x="3390852" y="331374"/>
                  </a:lnTo>
                  <a:lnTo>
                    <a:pt x="3424684" y="360902"/>
                  </a:lnTo>
                  <a:lnTo>
                    <a:pt x="3437682" y="372877"/>
                  </a:lnTo>
                  <a:lnTo>
                    <a:pt x="3448544" y="385017"/>
                  </a:lnTo>
                  <a:lnTo>
                    <a:pt x="3459050" y="396500"/>
                  </a:lnTo>
                  <a:lnTo>
                    <a:pt x="3482554" y="422091"/>
                  </a:lnTo>
                  <a:lnTo>
                    <a:pt x="3508195" y="445714"/>
                  </a:lnTo>
                  <a:lnTo>
                    <a:pt x="3533658" y="471797"/>
                  </a:lnTo>
                  <a:lnTo>
                    <a:pt x="3546835" y="483445"/>
                  </a:lnTo>
                  <a:lnTo>
                    <a:pt x="3559834" y="495420"/>
                  </a:lnTo>
                  <a:lnTo>
                    <a:pt x="3574613" y="504935"/>
                  </a:lnTo>
                  <a:lnTo>
                    <a:pt x="3589392" y="514942"/>
                  </a:lnTo>
                  <a:lnTo>
                    <a:pt x="3604527" y="524948"/>
                  </a:lnTo>
                  <a:lnTo>
                    <a:pt x="3621443" y="532659"/>
                  </a:lnTo>
                  <a:lnTo>
                    <a:pt x="3638893" y="540697"/>
                  </a:lnTo>
                  <a:lnTo>
                    <a:pt x="3655809" y="546603"/>
                  </a:lnTo>
                  <a:lnTo>
                    <a:pt x="3674862" y="552672"/>
                  </a:lnTo>
                  <a:lnTo>
                    <a:pt x="3694449" y="556609"/>
                  </a:lnTo>
                  <a:lnTo>
                    <a:pt x="3713502" y="558578"/>
                  </a:lnTo>
                  <a:lnTo>
                    <a:pt x="3734869" y="560218"/>
                  </a:lnTo>
                </a:path>
              </a:pathLst>
            </a:custGeom>
            <a:ln w="2569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0432" y="2997340"/>
              <a:ext cx="590550" cy="1646555"/>
            </a:xfrm>
            <a:custGeom>
              <a:avLst/>
              <a:gdLst/>
              <a:ahLst/>
              <a:cxnLst/>
              <a:rect l="l" t="t" r="r" b="b"/>
              <a:pathLst>
                <a:path w="590550" h="1646554">
                  <a:moveTo>
                    <a:pt x="589922" y="0"/>
                  </a:moveTo>
                  <a:lnTo>
                    <a:pt x="168625" y="0"/>
                  </a:lnTo>
                  <a:lnTo>
                    <a:pt x="0" y="157648"/>
                  </a:lnTo>
                  <a:lnTo>
                    <a:pt x="0" y="1646092"/>
                  </a:lnTo>
                  <a:lnTo>
                    <a:pt x="420940" y="1646092"/>
                  </a:lnTo>
                  <a:lnTo>
                    <a:pt x="589922" y="1490362"/>
                  </a:lnTo>
                  <a:lnTo>
                    <a:pt x="589922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70432" y="2997340"/>
              <a:ext cx="590550" cy="158115"/>
            </a:xfrm>
            <a:custGeom>
              <a:avLst/>
              <a:gdLst/>
              <a:ahLst/>
              <a:cxnLst/>
              <a:rect l="l" t="t" r="r" b="b"/>
              <a:pathLst>
                <a:path w="590550" h="158114">
                  <a:moveTo>
                    <a:pt x="589922" y="0"/>
                  </a:moveTo>
                  <a:lnTo>
                    <a:pt x="168625" y="0"/>
                  </a:lnTo>
                  <a:lnTo>
                    <a:pt x="0" y="157648"/>
                  </a:lnTo>
                  <a:lnTo>
                    <a:pt x="420940" y="157648"/>
                  </a:lnTo>
                  <a:lnTo>
                    <a:pt x="589922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1373" y="2997340"/>
              <a:ext cx="169545" cy="1646555"/>
            </a:xfrm>
            <a:custGeom>
              <a:avLst/>
              <a:gdLst/>
              <a:ahLst/>
              <a:cxnLst/>
              <a:rect l="l" t="t" r="r" b="b"/>
              <a:pathLst>
                <a:path w="169545" h="1646554">
                  <a:moveTo>
                    <a:pt x="168981" y="0"/>
                  </a:moveTo>
                  <a:lnTo>
                    <a:pt x="0" y="157648"/>
                  </a:lnTo>
                  <a:lnTo>
                    <a:pt x="0" y="1646092"/>
                  </a:lnTo>
                  <a:lnTo>
                    <a:pt x="168981" y="1490362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0432" y="2997340"/>
              <a:ext cx="590550" cy="1646555"/>
            </a:xfrm>
            <a:custGeom>
              <a:avLst/>
              <a:gdLst/>
              <a:ahLst/>
              <a:cxnLst/>
              <a:rect l="l" t="t" r="r" b="b"/>
              <a:pathLst>
                <a:path w="590550" h="1646554">
                  <a:moveTo>
                    <a:pt x="168625" y="0"/>
                  </a:moveTo>
                  <a:lnTo>
                    <a:pt x="0" y="157648"/>
                  </a:lnTo>
                  <a:lnTo>
                    <a:pt x="0" y="1646092"/>
                  </a:lnTo>
                  <a:lnTo>
                    <a:pt x="420940" y="1646092"/>
                  </a:lnTo>
                  <a:lnTo>
                    <a:pt x="589922" y="1490362"/>
                  </a:lnTo>
                  <a:lnTo>
                    <a:pt x="589922" y="0"/>
                  </a:lnTo>
                  <a:lnTo>
                    <a:pt x="168625" y="0"/>
                  </a:lnTo>
                  <a:close/>
                </a:path>
                <a:path w="590550" h="1646554">
                  <a:moveTo>
                    <a:pt x="0" y="157648"/>
                  </a:moveTo>
                  <a:lnTo>
                    <a:pt x="420940" y="157648"/>
                  </a:lnTo>
                  <a:lnTo>
                    <a:pt x="589922" y="0"/>
                  </a:lnTo>
                </a:path>
                <a:path w="590550" h="1646554">
                  <a:moveTo>
                    <a:pt x="420940" y="157648"/>
                  </a:moveTo>
                  <a:lnTo>
                    <a:pt x="420940" y="1646092"/>
                  </a:lnTo>
                </a:path>
              </a:pathLst>
            </a:custGeom>
            <a:ln w="12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8388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98388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8637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98637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8388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8388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8637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8637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8388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8388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98637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98637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6750" y="3899498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750" y="3899498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750" y="403352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750" y="403352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6750" y="417165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6750" y="417165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7534" y="3899498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7534" y="3899498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97534" y="403352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97534" y="403352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7534" y="417165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7534" y="417165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8388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98388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98637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98637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98388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98388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8637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98637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6750" y="362488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96750" y="362488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96750" y="376301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96750" y="376301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97534" y="362488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97534" y="362488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97534" y="376301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97534" y="376301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98388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68199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68199" y="86846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98388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0" y="86846"/>
                  </a:moveTo>
                  <a:lnTo>
                    <a:pt x="68199" y="86846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98637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68199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68199" y="86846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8637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0" y="86846"/>
                  </a:moveTo>
                  <a:lnTo>
                    <a:pt x="68199" y="86846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98388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98388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98637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98637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96750" y="3354732"/>
              <a:ext cx="71120" cy="86995"/>
            </a:xfrm>
            <a:custGeom>
              <a:avLst/>
              <a:gdLst/>
              <a:ahLst/>
              <a:cxnLst/>
              <a:rect l="l" t="t" r="r" b="b"/>
              <a:pathLst>
                <a:path w="71120" h="86995">
                  <a:moveTo>
                    <a:pt x="70806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70806" y="86846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96750" y="3354732"/>
              <a:ext cx="71120" cy="86995"/>
            </a:xfrm>
            <a:custGeom>
              <a:avLst/>
              <a:gdLst/>
              <a:ahLst/>
              <a:cxnLst/>
              <a:rect l="l" t="t" r="r" b="b"/>
              <a:pathLst>
                <a:path w="71120" h="86995">
                  <a:moveTo>
                    <a:pt x="0" y="86846"/>
                  </a:moveTo>
                  <a:lnTo>
                    <a:pt x="70806" y="86846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96750" y="3488890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96750" y="3488890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97534" y="3354732"/>
              <a:ext cx="70485" cy="86995"/>
            </a:xfrm>
            <a:custGeom>
              <a:avLst/>
              <a:gdLst/>
              <a:ahLst/>
              <a:cxnLst/>
              <a:rect l="l" t="t" r="r" b="b"/>
              <a:pathLst>
                <a:path w="70484" h="86995">
                  <a:moveTo>
                    <a:pt x="70372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70372" y="86846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97534" y="3354732"/>
              <a:ext cx="70485" cy="86995"/>
            </a:xfrm>
            <a:custGeom>
              <a:avLst/>
              <a:gdLst/>
              <a:ahLst/>
              <a:cxnLst/>
              <a:rect l="l" t="t" r="r" b="b"/>
              <a:pathLst>
                <a:path w="70484" h="86995">
                  <a:moveTo>
                    <a:pt x="0" y="86846"/>
                  </a:moveTo>
                  <a:lnTo>
                    <a:pt x="70372" y="86846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97534" y="3488890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97534" y="3488890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98388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98388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98637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98637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96750" y="321624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96750" y="321624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97534" y="321624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97534" y="321624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70432" y="2997340"/>
              <a:ext cx="590550" cy="1646555"/>
            </a:xfrm>
            <a:custGeom>
              <a:avLst/>
              <a:gdLst/>
              <a:ahLst/>
              <a:cxnLst/>
              <a:rect l="l" t="t" r="r" b="b"/>
              <a:pathLst>
                <a:path w="590550" h="1646554">
                  <a:moveTo>
                    <a:pt x="589922" y="0"/>
                  </a:moveTo>
                  <a:lnTo>
                    <a:pt x="168625" y="0"/>
                  </a:lnTo>
                  <a:lnTo>
                    <a:pt x="0" y="157648"/>
                  </a:lnTo>
                  <a:lnTo>
                    <a:pt x="0" y="1646092"/>
                  </a:lnTo>
                  <a:lnTo>
                    <a:pt x="420940" y="1646092"/>
                  </a:lnTo>
                  <a:lnTo>
                    <a:pt x="589922" y="1490362"/>
                  </a:lnTo>
                  <a:lnTo>
                    <a:pt x="589922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70432" y="2997340"/>
              <a:ext cx="590550" cy="158115"/>
            </a:xfrm>
            <a:custGeom>
              <a:avLst/>
              <a:gdLst/>
              <a:ahLst/>
              <a:cxnLst/>
              <a:rect l="l" t="t" r="r" b="b"/>
              <a:pathLst>
                <a:path w="590550" h="158114">
                  <a:moveTo>
                    <a:pt x="589922" y="0"/>
                  </a:moveTo>
                  <a:lnTo>
                    <a:pt x="168625" y="0"/>
                  </a:lnTo>
                  <a:lnTo>
                    <a:pt x="0" y="157648"/>
                  </a:lnTo>
                  <a:lnTo>
                    <a:pt x="420940" y="157648"/>
                  </a:lnTo>
                  <a:lnTo>
                    <a:pt x="589922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91373" y="2997340"/>
              <a:ext cx="169545" cy="1646555"/>
            </a:xfrm>
            <a:custGeom>
              <a:avLst/>
              <a:gdLst/>
              <a:ahLst/>
              <a:cxnLst/>
              <a:rect l="l" t="t" r="r" b="b"/>
              <a:pathLst>
                <a:path w="169545" h="1646554">
                  <a:moveTo>
                    <a:pt x="168981" y="0"/>
                  </a:moveTo>
                  <a:lnTo>
                    <a:pt x="0" y="157648"/>
                  </a:lnTo>
                  <a:lnTo>
                    <a:pt x="0" y="1646092"/>
                  </a:lnTo>
                  <a:lnTo>
                    <a:pt x="168981" y="1490362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70432" y="2997340"/>
              <a:ext cx="590550" cy="1646555"/>
            </a:xfrm>
            <a:custGeom>
              <a:avLst/>
              <a:gdLst/>
              <a:ahLst/>
              <a:cxnLst/>
              <a:rect l="l" t="t" r="r" b="b"/>
              <a:pathLst>
                <a:path w="590550" h="1646554">
                  <a:moveTo>
                    <a:pt x="168625" y="0"/>
                  </a:moveTo>
                  <a:lnTo>
                    <a:pt x="0" y="157648"/>
                  </a:lnTo>
                  <a:lnTo>
                    <a:pt x="0" y="1646092"/>
                  </a:lnTo>
                  <a:lnTo>
                    <a:pt x="420940" y="1646092"/>
                  </a:lnTo>
                  <a:lnTo>
                    <a:pt x="589922" y="1490362"/>
                  </a:lnTo>
                  <a:lnTo>
                    <a:pt x="589922" y="0"/>
                  </a:lnTo>
                  <a:lnTo>
                    <a:pt x="168625" y="0"/>
                  </a:lnTo>
                  <a:close/>
                </a:path>
                <a:path w="590550" h="1646554">
                  <a:moveTo>
                    <a:pt x="0" y="157648"/>
                  </a:moveTo>
                  <a:lnTo>
                    <a:pt x="420940" y="157648"/>
                  </a:lnTo>
                  <a:lnTo>
                    <a:pt x="589922" y="0"/>
                  </a:lnTo>
                </a:path>
                <a:path w="590550" h="1646554">
                  <a:moveTo>
                    <a:pt x="420940" y="157648"/>
                  </a:moveTo>
                  <a:lnTo>
                    <a:pt x="420940" y="1646092"/>
                  </a:lnTo>
                </a:path>
              </a:pathLst>
            </a:custGeom>
            <a:ln w="12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8388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98388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8637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98637" y="3899498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98388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98388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98637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98637" y="403352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98388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98388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98637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98637" y="417165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096750" y="3899498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96750" y="3899498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96750" y="403352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96750" y="403352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96750" y="417165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96750" y="417165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97534" y="3899498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97534" y="3899498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197534" y="403352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97534" y="403352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197534" y="417165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197534" y="417165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98388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98388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998637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98637" y="362488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98388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98388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98637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98637" y="3763011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96750" y="362488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96750" y="362488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96750" y="376301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96750" y="3763011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97534" y="362488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97534" y="362488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97534" y="376301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97534" y="3763011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898388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68199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68199" y="86846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898388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0" y="86846"/>
                  </a:moveTo>
                  <a:lnTo>
                    <a:pt x="68199" y="86846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98637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68199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68199" y="86846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98637" y="3354732"/>
              <a:ext cx="68580" cy="86995"/>
            </a:xfrm>
            <a:custGeom>
              <a:avLst/>
              <a:gdLst/>
              <a:ahLst/>
              <a:cxnLst/>
              <a:rect l="l" t="t" r="r" b="b"/>
              <a:pathLst>
                <a:path w="68579" h="86995">
                  <a:moveTo>
                    <a:pt x="0" y="86846"/>
                  </a:moveTo>
                  <a:lnTo>
                    <a:pt x="68199" y="86846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98388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898388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998637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998637" y="3488890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096750" y="3354732"/>
              <a:ext cx="71120" cy="86995"/>
            </a:xfrm>
            <a:custGeom>
              <a:avLst/>
              <a:gdLst/>
              <a:ahLst/>
              <a:cxnLst/>
              <a:rect l="l" t="t" r="r" b="b"/>
              <a:pathLst>
                <a:path w="71120" h="86995">
                  <a:moveTo>
                    <a:pt x="70806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70806" y="86846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96750" y="3354732"/>
              <a:ext cx="71120" cy="86995"/>
            </a:xfrm>
            <a:custGeom>
              <a:avLst/>
              <a:gdLst/>
              <a:ahLst/>
              <a:cxnLst/>
              <a:rect l="l" t="t" r="r" b="b"/>
              <a:pathLst>
                <a:path w="71120" h="86995">
                  <a:moveTo>
                    <a:pt x="0" y="86846"/>
                  </a:moveTo>
                  <a:lnTo>
                    <a:pt x="70806" y="86846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96750" y="3488890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96750" y="3488890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97534" y="3354732"/>
              <a:ext cx="70485" cy="86995"/>
            </a:xfrm>
            <a:custGeom>
              <a:avLst/>
              <a:gdLst/>
              <a:ahLst/>
              <a:cxnLst/>
              <a:rect l="l" t="t" r="r" b="b"/>
              <a:pathLst>
                <a:path w="70484" h="86995">
                  <a:moveTo>
                    <a:pt x="70372" y="0"/>
                  </a:moveTo>
                  <a:lnTo>
                    <a:pt x="0" y="0"/>
                  </a:lnTo>
                  <a:lnTo>
                    <a:pt x="0" y="86846"/>
                  </a:lnTo>
                  <a:lnTo>
                    <a:pt x="70372" y="86846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97534" y="3354732"/>
              <a:ext cx="70485" cy="86995"/>
            </a:xfrm>
            <a:custGeom>
              <a:avLst/>
              <a:gdLst/>
              <a:ahLst/>
              <a:cxnLst/>
              <a:rect l="l" t="t" r="r" b="b"/>
              <a:pathLst>
                <a:path w="70484" h="86995">
                  <a:moveTo>
                    <a:pt x="0" y="86846"/>
                  </a:moveTo>
                  <a:lnTo>
                    <a:pt x="70372" y="86846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6846"/>
                  </a:lnTo>
                  <a:close/>
                </a:path>
              </a:pathLst>
            </a:custGeom>
            <a:ln w="12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97534" y="3488890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97534" y="3488890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98388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98388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998637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68199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68199" y="8884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98637" y="3216244"/>
              <a:ext cx="68580" cy="88900"/>
            </a:xfrm>
            <a:custGeom>
              <a:avLst/>
              <a:gdLst/>
              <a:ahLst/>
              <a:cxnLst/>
              <a:rect l="l" t="t" r="r" b="b"/>
              <a:pathLst>
                <a:path w="68579" h="88900">
                  <a:moveTo>
                    <a:pt x="0" y="88847"/>
                  </a:moveTo>
                  <a:lnTo>
                    <a:pt x="68199" y="88847"/>
                  </a:lnTo>
                  <a:lnTo>
                    <a:pt x="68199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96750" y="321624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70806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806" y="88847"/>
                  </a:lnTo>
                  <a:lnTo>
                    <a:pt x="70806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096750" y="3216244"/>
              <a:ext cx="71120" cy="88900"/>
            </a:xfrm>
            <a:custGeom>
              <a:avLst/>
              <a:gdLst/>
              <a:ahLst/>
              <a:cxnLst/>
              <a:rect l="l" t="t" r="r" b="b"/>
              <a:pathLst>
                <a:path w="71120" h="88900">
                  <a:moveTo>
                    <a:pt x="0" y="88847"/>
                  </a:moveTo>
                  <a:lnTo>
                    <a:pt x="70806" y="88847"/>
                  </a:lnTo>
                  <a:lnTo>
                    <a:pt x="70806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97534" y="321624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372" y="0"/>
                  </a:moveTo>
                  <a:lnTo>
                    <a:pt x="0" y="0"/>
                  </a:lnTo>
                  <a:lnTo>
                    <a:pt x="0" y="88847"/>
                  </a:lnTo>
                  <a:lnTo>
                    <a:pt x="70372" y="88847"/>
                  </a:lnTo>
                  <a:lnTo>
                    <a:pt x="70372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197534" y="3216244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0" y="88847"/>
                  </a:moveTo>
                  <a:lnTo>
                    <a:pt x="70372" y="88847"/>
                  </a:lnTo>
                  <a:lnTo>
                    <a:pt x="70372" y="0"/>
                  </a:lnTo>
                  <a:lnTo>
                    <a:pt x="0" y="0"/>
                  </a:lnTo>
                  <a:lnTo>
                    <a:pt x="0" y="88847"/>
                  </a:lnTo>
                  <a:close/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7517632" y="4790826"/>
            <a:ext cx="1202690" cy="853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4445" algn="ctr">
              <a:lnSpc>
                <a:spcPct val="100400"/>
              </a:lnSpc>
              <a:spcBef>
                <a:spcPts val="110"/>
              </a:spcBef>
            </a:pPr>
            <a:r>
              <a:rPr sz="1800" spc="80" dirty="0">
                <a:latin typeface="Arial MT"/>
                <a:cs typeface="Arial MT"/>
              </a:rPr>
              <a:t>Bank’s 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80" dirty="0">
                <a:latin typeface="Arial MT"/>
                <a:cs typeface="Arial MT"/>
              </a:rPr>
              <a:t>remote 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95" dirty="0">
                <a:latin typeface="Arial MT"/>
                <a:cs typeface="Arial MT"/>
              </a:rPr>
              <a:t>d</a:t>
            </a:r>
            <a:r>
              <a:rPr sz="1800" spc="70" dirty="0">
                <a:latin typeface="Arial MT"/>
                <a:cs typeface="Arial MT"/>
              </a:rPr>
              <a:t>a</a:t>
            </a:r>
            <a:r>
              <a:rPr sz="1800" spc="50" dirty="0">
                <a:latin typeface="Arial MT"/>
                <a:cs typeface="Arial MT"/>
              </a:rPr>
              <a:t>t</a:t>
            </a:r>
            <a:r>
              <a:rPr sz="1800" spc="75" dirty="0">
                <a:latin typeface="Arial MT"/>
                <a:cs typeface="Arial MT"/>
              </a:rPr>
              <a:t>a</a:t>
            </a:r>
            <a:r>
              <a:rPr sz="1800" spc="90" dirty="0">
                <a:latin typeface="Arial MT"/>
                <a:cs typeface="Arial MT"/>
              </a:rPr>
              <a:t>c</a:t>
            </a:r>
            <a:r>
              <a:rPr sz="1800" spc="95" dirty="0">
                <a:latin typeface="Arial MT"/>
                <a:cs typeface="Arial MT"/>
              </a:rPr>
              <a:t>e</a:t>
            </a:r>
            <a:r>
              <a:rPr sz="1800" spc="70" dirty="0">
                <a:latin typeface="Arial MT"/>
                <a:cs typeface="Arial MT"/>
              </a:rPr>
              <a:t>n</a:t>
            </a:r>
            <a:r>
              <a:rPr sz="1800" spc="35" dirty="0">
                <a:latin typeface="Arial MT"/>
                <a:cs typeface="Arial MT"/>
              </a:rPr>
              <a:t>t</a:t>
            </a:r>
            <a:r>
              <a:rPr sz="1800" spc="7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595562" y="5668885"/>
            <a:ext cx="1050290" cy="577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227965">
              <a:lnSpc>
                <a:spcPct val="100000"/>
              </a:lnSpc>
              <a:spcBef>
                <a:spcPts val="114"/>
              </a:spcBef>
            </a:pPr>
            <a:r>
              <a:rPr sz="1800" spc="90" dirty="0">
                <a:latin typeface="Arial MT"/>
                <a:cs typeface="Arial MT"/>
              </a:rPr>
              <a:t>Bank 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c</a:t>
            </a:r>
            <a:r>
              <a:rPr sz="1800" spc="75" dirty="0">
                <a:latin typeface="Arial MT"/>
                <a:cs typeface="Arial MT"/>
              </a:rPr>
              <a:t>u</a:t>
            </a:r>
            <a:r>
              <a:rPr sz="1800" spc="90" dirty="0">
                <a:latin typeface="Arial MT"/>
                <a:cs typeface="Arial MT"/>
              </a:rPr>
              <a:t>s</a:t>
            </a:r>
            <a:r>
              <a:rPr sz="1800" spc="35" dirty="0">
                <a:latin typeface="Arial MT"/>
                <a:cs typeface="Arial MT"/>
              </a:rPr>
              <a:t>t</a:t>
            </a:r>
            <a:r>
              <a:rPr sz="1800" spc="95" dirty="0">
                <a:latin typeface="Arial MT"/>
                <a:cs typeface="Arial MT"/>
              </a:rPr>
              <a:t>o</a:t>
            </a:r>
            <a:r>
              <a:rPr sz="1800" spc="125" dirty="0">
                <a:latin typeface="Arial MT"/>
                <a:cs typeface="Arial MT"/>
              </a:rPr>
              <a:t>m</a:t>
            </a:r>
            <a:r>
              <a:rPr sz="1800" spc="75" dirty="0">
                <a:latin typeface="Arial MT"/>
                <a:cs typeface="Arial MT"/>
              </a:rPr>
              <a:t>e</a:t>
            </a:r>
            <a:r>
              <a:rPr sz="1800" spc="55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094193" y="5219053"/>
            <a:ext cx="156464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114" dirty="0">
                <a:latin typeface="Arial MT"/>
                <a:cs typeface="Arial MT"/>
              </a:rPr>
              <a:t>ATM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1265972" y="2211556"/>
            <a:ext cx="2880360" cy="3380104"/>
            <a:chOff x="1265972" y="2211556"/>
            <a:chExt cx="2880360" cy="3380104"/>
          </a:xfrm>
        </p:grpSpPr>
        <p:sp>
          <p:nvSpPr>
            <p:cNvPr id="145" name="object 145"/>
            <p:cNvSpPr/>
            <p:nvPr/>
          </p:nvSpPr>
          <p:spPr>
            <a:xfrm>
              <a:off x="2490955" y="2213690"/>
              <a:ext cx="1652905" cy="2832735"/>
            </a:xfrm>
            <a:custGeom>
              <a:avLst/>
              <a:gdLst/>
              <a:ahLst/>
              <a:cxnLst/>
              <a:rect l="l" t="t" r="r" b="b"/>
              <a:pathLst>
                <a:path w="1652904" h="2832735">
                  <a:moveTo>
                    <a:pt x="0" y="0"/>
                  </a:moveTo>
                  <a:lnTo>
                    <a:pt x="45174" y="2086344"/>
                  </a:lnTo>
                  <a:lnTo>
                    <a:pt x="1616294" y="2832345"/>
                  </a:lnTo>
                  <a:lnTo>
                    <a:pt x="1652797" y="52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90955" y="2213690"/>
              <a:ext cx="1652905" cy="2832735"/>
            </a:xfrm>
            <a:custGeom>
              <a:avLst/>
              <a:gdLst/>
              <a:ahLst/>
              <a:cxnLst/>
              <a:rect l="l" t="t" r="r" b="b"/>
              <a:pathLst>
                <a:path w="1652904" h="2832735">
                  <a:moveTo>
                    <a:pt x="45174" y="2086344"/>
                  </a:moveTo>
                  <a:lnTo>
                    <a:pt x="0" y="0"/>
                  </a:lnTo>
                  <a:lnTo>
                    <a:pt x="1652797" y="529050"/>
                  </a:lnTo>
                  <a:lnTo>
                    <a:pt x="1616294" y="2832345"/>
                  </a:lnTo>
                  <a:lnTo>
                    <a:pt x="45174" y="2086344"/>
                  </a:lnTo>
                  <a:close/>
                </a:path>
              </a:pathLst>
            </a:custGeom>
            <a:ln w="425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972" y="2622164"/>
              <a:ext cx="2590086" cy="296905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2490955" y="2213690"/>
              <a:ext cx="1652905" cy="2832735"/>
            </a:xfrm>
            <a:custGeom>
              <a:avLst/>
              <a:gdLst/>
              <a:ahLst/>
              <a:cxnLst/>
              <a:rect l="l" t="t" r="r" b="b"/>
              <a:pathLst>
                <a:path w="1652904" h="2832735">
                  <a:moveTo>
                    <a:pt x="0" y="0"/>
                  </a:moveTo>
                  <a:lnTo>
                    <a:pt x="45174" y="2086344"/>
                  </a:lnTo>
                  <a:lnTo>
                    <a:pt x="1616294" y="2832345"/>
                  </a:lnTo>
                  <a:lnTo>
                    <a:pt x="1652797" y="52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90955" y="2213690"/>
              <a:ext cx="1652905" cy="2832735"/>
            </a:xfrm>
            <a:custGeom>
              <a:avLst/>
              <a:gdLst/>
              <a:ahLst/>
              <a:cxnLst/>
              <a:rect l="l" t="t" r="r" b="b"/>
              <a:pathLst>
                <a:path w="1652904" h="2832735">
                  <a:moveTo>
                    <a:pt x="45174" y="2086344"/>
                  </a:moveTo>
                  <a:lnTo>
                    <a:pt x="0" y="0"/>
                  </a:lnTo>
                  <a:lnTo>
                    <a:pt x="1652797" y="529050"/>
                  </a:lnTo>
                  <a:lnTo>
                    <a:pt x="1616294" y="2832345"/>
                  </a:lnTo>
                  <a:lnTo>
                    <a:pt x="45174" y="2086344"/>
                  </a:lnTo>
                  <a:close/>
                </a:path>
              </a:pathLst>
            </a:custGeom>
            <a:ln w="4257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972" y="2622164"/>
              <a:ext cx="2590086" cy="2969052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 rot="1740000">
            <a:off x="3303415" y="3784501"/>
            <a:ext cx="77978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 rot="1740000">
            <a:off x="3476671" y="3861767"/>
            <a:ext cx="77978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3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 rot="1680000">
            <a:off x="3265274" y="3834745"/>
            <a:ext cx="77110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 rot="1860000">
            <a:off x="3430247" y="3915545"/>
            <a:ext cx="7830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spc="20" dirty="0">
                <a:latin typeface="Arial MT"/>
                <a:cs typeface="Arial MT"/>
              </a:rPr>
              <a:t>6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5" name="object 155"/>
          <p:cNvSpPr txBox="1"/>
          <p:nvPr/>
        </p:nvSpPr>
        <p:spPr>
          <a:xfrm rot="1620000">
            <a:off x="3222123" y="3886034"/>
            <a:ext cx="77110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7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6" name="object 156"/>
          <p:cNvSpPr txBox="1"/>
          <p:nvPr/>
        </p:nvSpPr>
        <p:spPr>
          <a:xfrm rot="1620000">
            <a:off x="3326017" y="3943287"/>
            <a:ext cx="151936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750" spc="37" baseline="5555" dirty="0">
                <a:latin typeface="Arial MT"/>
                <a:cs typeface="Arial MT"/>
              </a:rPr>
              <a:t>8 </a:t>
            </a:r>
            <a:r>
              <a:rPr sz="750" spc="97" baseline="5555" dirty="0">
                <a:latin typeface="Arial MT"/>
                <a:cs typeface="Arial MT"/>
              </a:rPr>
              <a:t> </a:t>
            </a:r>
            <a:r>
              <a:rPr sz="500" spc="25" dirty="0">
                <a:latin typeface="Arial MT"/>
                <a:cs typeface="Arial MT"/>
              </a:rPr>
              <a:t>9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7" name="object 157"/>
          <p:cNvSpPr txBox="1"/>
          <p:nvPr/>
        </p:nvSpPr>
        <p:spPr>
          <a:xfrm rot="1740000">
            <a:off x="3388886" y="3826004"/>
            <a:ext cx="77978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8" name="object 158"/>
          <p:cNvSpPr txBox="1"/>
          <p:nvPr/>
        </p:nvSpPr>
        <p:spPr>
          <a:xfrm rot="1740000">
            <a:off x="3352902" y="3879476"/>
            <a:ext cx="78300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9" name="object 159"/>
          <p:cNvSpPr txBox="1"/>
          <p:nvPr/>
        </p:nvSpPr>
        <p:spPr>
          <a:xfrm rot="1740000">
            <a:off x="3279897" y="3962319"/>
            <a:ext cx="78300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25" dirty="0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249288" y="3728641"/>
            <a:ext cx="1888489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65" dirty="0">
                <a:latin typeface="Arial MT"/>
                <a:cs typeface="Arial MT"/>
              </a:rPr>
              <a:t>Communication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45" dirty="0">
                <a:latin typeface="Arial MT"/>
                <a:cs typeface="Arial MT"/>
              </a:rPr>
              <a:t>link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22198" y="1610105"/>
            <a:ext cx="4119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Understanding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money-machine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198" y="461898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</a:t>
            </a:r>
            <a:r>
              <a:rPr sz="4000" spc="-254" dirty="0"/>
              <a:t> </a:t>
            </a:r>
            <a:r>
              <a:rPr sz="4000" spc="-135" dirty="0"/>
              <a:t>ATM</a:t>
            </a:r>
            <a:r>
              <a:rPr sz="4000" spc="5" dirty="0"/>
              <a:t> </a:t>
            </a:r>
            <a:r>
              <a:rPr sz="4000" spc="-10" dirty="0"/>
              <a:t>Machine</a:t>
            </a:r>
            <a:r>
              <a:rPr sz="4000" spc="-5" dirty="0"/>
              <a:t> </a:t>
            </a:r>
            <a:r>
              <a:rPr sz="4000" spc="-10" dirty="0"/>
              <a:t>Might</a:t>
            </a:r>
            <a:r>
              <a:rPr sz="4000" dirty="0"/>
              <a:t> </a:t>
            </a:r>
            <a:r>
              <a:rPr sz="4000" spc="-50" dirty="0"/>
              <a:t>Work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72249" y="1205867"/>
            <a:ext cx="7033895" cy="4544060"/>
            <a:chOff x="1272249" y="1205867"/>
            <a:chExt cx="7033895" cy="4544060"/>
          </a:xfrm>
        </p:grpSpPr>
        <p:sp>
          <p:nvSpPr>
            <p:cNvPr id="4" name="object 4"/>
            <p:cNvSpPr/>
            <p:nvPr/>
          </p:nvSpPr>
          <p:spPr>
            <a:xfrm>
              <a:off x="1277011" y="1210629"/>
              <a:ext cx="7024370" cy="4534535"/>
            </a:xfrm>
            <a:custGeom>
              <a:avLst/>
              <a:gdLst/>
              <a:ahLst/>
              <a:cxnLst/>
              <a:rect l="l" t="t" r="r" b="b"/>
              <a:pathLst>
                <a:path w="7024370" h="4534535">
                  <a:moveTo>
                    <a:pt x="7024086" y="4534134"/>
                  </a:moveTo>
                  <a:lnTo>
                    <a:pt x="2831591" y="3320325"/>
                  </a:lnTo>
                  <a:lnTo>
                    <a:pt x="2831591" y="0"/>
                  </a:lnTo>
                </a:path>
                <a:path w="7024370" h="4534535">
                  <a:moveTo>
                    <a:pt x="2829888" y="3320325"/>
                  </a:moveTo>
                  <a:lnTo>
                    <a:pt x="0" y="4173953"/>
                  </a:lnTo>
                </a:path>
                <a:path w="7024370" h="4534535">
                  <a:moveTo>
                    <a:pt x="7024086" y="4534134"/>
                  </a:moveTo>
                  <a:lnTo>
                    <a:pt x="2831591" y="3320325"/>
                  </a:lnTo>
                  <a:lnTo>
                    <a:pt x="2831591" y="0"/>
                  </a:lnTo>
                </a:path>
                <a:path w="7024370" h="4534535">
                  <a:moveTo>
                    <a:pt x="2829888" y="3320325"/>
                  </a:moveTo>
                  <a:lnTo>
                    <a:pt x="0" y="4173953"/>
                  </a:lnTo>
                </a:path>
              </a:pathLst>
            </a:custGeom>
            <a:ln w="92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8786" y="2050824"/>
              <a:ext cx="1504232" cy="1267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503" y="3057042"/>
              <a:ext cx="1564081" cy="15452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0722" y="3514701"/>
              <a:ext cx="110266" cy="82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503" y="3057042"/>
              <a:ext cx="1564081" cy="15452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0722" y="3514701"/>
              <a:ext cx="120837" cy="925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12457" y="3665718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47625" h="50800">
                  <a:moveTo>
                    <a:pt x="47275" y="13058"/>
                  </a:moveTo>
                  <a:lnTo>
                    <a:pt x="31560" y="44857"/>
                  </a:lnTo>
                  <a:lnTo>
                    <a:pt x="26846" y="47880"/>
                  </a:lnTo>
                  <a:lnTo>
                    <a:pt x="22000" y="49331"/>
                  </a:lnTo>
                  <a:lnTo>
                    <a:pt x="17286" y="50782"/>
                  </a:lnTo>
                  <a:lnTo>
                    <a:pt x="12441" y="49331"/>
                  </a:lnTo>
                  <a:lnTo>
                    <a:pt x="7988" y="46308"/>
                  </a:lnTo>
                  <a:lnTo>
                    <a:pt x="3142" y="43406"/>
                  </a:lnTo>
                  <a:lnTo>
                    <a:pt x="0" y="37845"/>
                  </a:lnTo>
                  <a:lnTo>
                    <a:pt x="0" y="34822"/>
                  </a:lnTo>
                  <a:lnTo>
                    <a:pt x="0" y="31920"/>
                  </a:lnTo>
                  <a:lnTo>
                    <a:pt x="15584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3720" y="2300927"/>
              <a:ext cx="1776701" cy="1315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8627" y="3819262"/>
              <a:ext cx="637193" cy="12868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97739" y="4316128"/>
            <a:ext cx="960119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50" dirty="0">
                <a:latin typeface="Arial MT"/>
                <a:cs typeface="Arial MT"/>
              </a:rPr>
              <a:t>Window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spc="35" dirty="0">
                <a:latin typeface="Arial MT"/>
                <a:cs typeface="Arial MT"/>
              </a:rPr>
              <a:t>clerk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6179" y="3296973"/>
            <a:ext cx="86360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40" dirty="0">
                <a:latin typeface="Arial MT"/>
                <a:cs typeface="Arial MT"/>
              </a:rPr>
              <a:t>Bookkeeper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2835" y="4609337"/>
            <a:ext cx="79438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625" marR="5080" indent="-162560">
              <a:lnSpc>
                <a:spcPct val="100000"/>
              </a:lnSpc>
              <a:spcBef>
                <a:spcPts val="95"/>
              </a:spcBef>
            </a:pPr>
            <a:r>
              <a:rPr sz="1150" spc="55" dirty="0">
                <a:latin typeface="Arial MT"/>
                <a:cs typeface="Arial MT"/>
              </a:rPr>
              <a:t>Da</a:t>
            </a:r>
            <a:r>
              <a:rPr sz="1150" spc="15" dirty="0">
                <a:latin typeface="Arial MT"/>
                <a:cs typeface="Arial MT"/>
              </a:rPr>
              <a:t>t</a:t>
            </a:r>
            <a:r>
              <a:rPr sz="1150" spc="50" dirty="0">
                <a:latin typeface="Arial MT"/>
                <a:cs typeface="Arial MT"/>
              </a:rPr>
              <a:t>a</a:t>
            </a:r>
            <a:r>
              <a:rPr sz="1150" spc="45" dirty="0">
                <a:latin typeface="Arial MT"/>
                <a:cs typeface="Arial MT"/>
              </a:rPr>
              <a:t>c</a:t>
            </a:r>
            <a:r>
              <a:rPr sz="1150" spc="40" dirty="0">
                <a:latin typeface="Arial MT"/>
                <a:cs typeface="Arial MT"/>
              </a:rPr>
              <a:t>e</a:t>
            </a:r>
            <a:r>
              <a:rPr sz="1150" spc="50" dirty="0">
                <a:latin typeface="Arial MT"/>
                <a:cs typeface="Arial MT"/>
              </a:rPr>
              <a:t>n</a:t>
            </a:r>
            <a:r>
              <a:rPr sz="1150" spc="15" dirty="0">
                <a:latin typeface="Arial MT"/>
                <a:cs typeface="Arial MT"/>
              </a:rPr>
              <a:t>t</a:t>
            </a:r>
            <a:r>
              <a:rPr sz="1150" spc="50" dirty="0">
                <a:latin typeface="Arial MT"/>
                <a:cs typeface="Arial MT"/>
              </a:rPr>
              <a:t>e</a:t>
            </a:r>
            <a:r>
              <a:rPr sz="1150" spc="25" dirty="0">
                <a:latin typeface="Arial MT"/>
                <a:cs typeface="Arial MT"/>
              </a:rPr>
              <a:t>r  </a:t>
            </a:r>
            <a:r>
              <a:rPr sz="1150" spc="30" dirty="0">
                <a:latin typeface="Arial MT"/>
                <a:cs typeface="Arial MT"/>
              </a:rPr>
              <a:t>liaison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7435" y="5782508"/>
            <a:ext cx="73342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40" dirty="0">
                <a:latin typeface="Arial MT"/>
                <a:cs typeface="Arial MT"/>
              </a:rPr>
              <a:t>Dispenser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3347" y="3458147"/>
            <a:ext cx="34925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60" dirty="0">
                <a:latin typeface="Arial MT"/>
                <a:cs typeface="Arial MT"/>
              </a:rPr>
              <a:t>S</a:t>
            </a:r>
            <a:r>
              <a:rPr sz="1150" spc="45" dirty="0">
                <a:latin typeface="Arial MT"/>
                <a:cs typeface="Arial MT"/>
              </a:rPr>
              <a:t>a</a:t>
            </a:r>
            <a:r>
              <a:rPr sz="1150" spc="35" dirty="0">
                <a:latin typeface="Arial MT"/>
                <a:cs typeface="Arial MT"/>
              </a:rPr>
              <a:t>fe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5081" y="2711766"/>
            <a:ext cx="410209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50" b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2096" y="2289425"/>
            <a:ext cx="84709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95"/>
              </a:spcBef>
            </a:pPr>
            <a:r>
              <a:rPr sz="1150" spc="65" dirty="0">
                <a:latin typeface="Arial MT"/>
                <a:cs typeface="Arial MT"/>
              </a:rPr>
              <a:t>T</a:t>
            </a:r>
            <a:r>
              <a:rPr sz="1150" spc="30" dirty="0">
                <a:latin typeface="Arial MT"/>
                <a:cs typeface="Arial MT"/>
              </a:rPr>
              <a:t>r</a:t>
            </a:r>
            <a:r>
              <a:rPr sz="1150" spc="35" dirty="0">
                <a:latin typeface="Arial MT"/>
                <a:cs typeface="Arial MT"/>
              </a:rPr>
              <a:t>a</a:t>
            </a:r>
            <a:r>
              <a:rPr sz="1150" spc="50" dirty="0">
                <a:latin typeface="Arial MT"/>
                <a:cs typeface="Arial MT"/>
              </a:rPr>
              <a:t>n</a:t>
            </a:r>
            <a:r>
              <a:rPr sz="1150" spc="30" dirty="0">
                <a:latin typeface="Arial MT"/>
                <a:cs typeface="Arial MT"/>
              </a:rPr>
              <a:t>s</a:t>
            </a:r>
            <a:r>
              <a:rPr sz="1150" spc="50" dirty="0">
                <a:latin typeface="Arial MT"/>
                <a:cs typeface="Arial MT"/>
              </a:rPr>
              <a:t>a</a:t>
            </a:r>
            <a:r>
              <a:rPr sz="1150" spc="30" dirty="0">
                <a:latin typeface="Arial MT"/>
                <a:cs typeface="Arial MT"/>
              </a:rPr>
              <a:t>cti</a:t>
            </a:r>
            <a:r>
              <a:rPr sz="1150" spc="45" dirty="0">
                <a:latin typeface="Arial MT"/>
                <a:cs typeface="Arial MT"/>
              </a:rPr>
              <a:t>o</a:t>
            </a:r>
            <a:r>
              <a:rPr sz="1150" spc="30" dirty="0">
                <a:latin typeface="Arial MT"/>
                <a:cs typeface="Arial MT"/>
              </a:rPr>
              <a:t>n  </a:t>
            </a:r>
            <a:r>
              <a:rPr sz="1150" spc="40" dirty="0">
                <a:latin typeface="Arial MT"/>
                <a:cs typeface="Arial MT"/>
              </a:rPr>
              <a:t>record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7604" y="3588730"/>
            <a:ext cx="2059939" cy="354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95"/>
              </a:spcBef>
            </a:pPr>
            <a:r>
              <a:rPr sz="1150" spc="45" dirty="0">
                <a:latin typeface="Arial MT"/>
                <a:cs typeface="Arial MT"/>
              </a:rPr>
              <a:t>Safe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spc="40" dirty="0">
                <a:latin typeface="Arial MT"/>
                <a:cs typeface="Arial MT"/>
              </a:rPr>
              <a:t>keeper</a:t>
            </a:r>
            <a:endParaRPr sz="1150">
              <a:latin typeface="Arial MT"/>
              <a:cs typeface="Arial MT"/>
            </a:endParaRPr>
          </a:p>
          <a:p>
            <a:pPr marL="1593850">
              <a:lnSpc>
                <a:spcPts val="1295"/>
              </a:lnSpc>
            </a:pPr>
            <a:r>
              <a:rPr sz="1150" spc="60" dirty="0">
                <a:latin typeface="Arial MT"/>
                <a:cs typeface="Arial MT"/>
              </a:rPr>
              <a:t>P</a:t>
            </a:r>
            <a:r>
              <a:rPr sz="1150" spc="45" dirty="0">
                <a:latin typeface="Arial MT"/>
                <a:cs typeface="Arial MT"/>
              </a:rPr>
              <a:t>h</a:t>
            </a:r>
            <a:r>
              <a:rPr sz="1150" spc="40" dirty="0">
                <a:latin typeface="Arial MT"/>
                <a:cs typeface="Arial MT"/>
              </a:rPr>
              <a:t>on</a:t>
            </a:r>
            <a:r>
              <a:rPr sz="1150" spc="50" dirty="0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1544" y="3417400"/>
            <a:ext cx="104521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40" dirty="0">
                <a:latin typeface="Arial MT"/>
                <a:cs typeface="Arial MT"/>
              </a:rPr>
              <a:t>Speakerphone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34131" y="4269411"/>
            <a:ext cx="1299452" cy="15293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81090" y="6054169"/>
            <a:ext cx="892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2299"/>
              </a:lnSpc>
              <a:spcBef>
                <a:spcPts val="100"/>
              </a:spcBef>
            </a:pPr>
            <a:r>
              <a:rPr sz="1300" spc="70" dirty="0">
                <a:latin typeface="Arial MT"/>
                <a:cs typeface="Arial MT"/>
              </a:rPr>
              <a:t>Bank’s </a:t>
            </a:r>
            <a:r>
              <a:rPr sz="1300" spc="75" dirty="0">
                <a:latin typeface="Arial MT"/>
                <a:cs typeface="Arial MT"/>
              </a:rPr>
              <a:t> </a:t>
            </a:r>
            <a:r>
              <a:rPr sz="1300" spc="70" dirty="0">
                <a:latin typeface="Arial MT"/>
                <a:cs typeface="Arial MT"/>
              </a:rPr>
              <a:t>remote </a:t>
            </a:r>
            <a:r>
              <a:rPr sz="1300" spc="75" dirty="0">
                <a:latin typeface="Arial MT"/>
                <a:cs typeface="Arial MT"/>
              </a:rPr>
              <a:t> </a:t>
            </a:r>
            <a:r>
              <a:rPr sz="1300" spc="80" dirty="0">
                <a:latin typeface="Arial MT"/>
                <a:cs typeface="Arial MT"/>
              </a:rPr>
              <a:t>d</a:t>
            </a:r>
            <a:r>
              <a:rPr sz="1300" spc="70" dirty="0">
                <a:latin typeface="Arial MT"/>
                <a:cs typeface="Arial MT"/>
              </a:rPr>
              <a:t>a</a:t>
            </a:r>
            <a:r>
              <a:rPr sz="1300" spc="45" dirty="0">
                <a:latin typeface="Arial MT"/>
                <a:cs typeface="Arial MT"/>
              </a:rPr>
              <a:t>t</a:t>
            </a:r>
            <a:r>
              <a:rPr sz="1300" spc="65" dirty="0">
                <a:latin typeface="Arial MT"/>
                <a:cs typeface="Arial MT"/>
              </a:rPr>
              <a:t>a</a:t>
            </a:r>
            <a:r>
              <a:rPr sz="1300" spc="75" dirty="0">
                <a:latin typeface="Arial MT"/>
                <a:cs typeface="Arial MT"/>
              </a:rPr>
              <a:t>c</a:t>
            </a:r>
            <a:r>
              <a:rPr sz="1300" spc="80" dirty="0">
                <a:latin typeface="Arial MT"/>
                <a:cs typeface="Arial MT"/>
              </a:rPr>
              <a:t>e</a:t>
            </a:r>
            <a:r>
              <a:rPr sz="1300" spc="70" dirty="0">
                <a:latin typeface="Arial MT"/>
                <a:cs typeface="Arial MT"/>
              </a:rPr>
              <a:t>n</a:t>
            </a:r>
            <a:r>
              <a:rPr sz="1300" spc="30" dirty="0">
                <a:latin typeface="Arial MT"/>
                <a:cs typeface="Arial MT"/>
              </a:rPr>
              <a:t>t</a:t>
            </a:r>
            <a:r>
              <a:rPr sz="1300" spc="65" dirty="0">
                <a:latin typeface="Arial MT"/>
                <a:cs typeface="Arial MT"/>
              </a:rPr>
              <a:t>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01448" y="4733802"/>
            <a:ext cx="444500" cy="1219200"/>
            <a:chOff x="8801448" y="4733802"/>
            <a:chExt cx="444500" cy="1219200"/>
          </a:xfrm>
        </p:grpSpPr>
        <p:sp>
          <p:nvSpPr>
            <p:cNvPr id="25" name="object 25"/>
            <p:cNvSpPr/>
            <p:nvPr/>
          </p:nvSpPr>
          <p:spPr>
            <a:xfrm>
              <a:off x="8806204" y="4738558"/>
              <a:ext cx="434975" cy="1209675"/>
            </a:xfrm>
            <a:custGeom>
              <a:avLst/>
              <a:gdLst/>
              <a:ahLst/>
              <a:cxnLst/>
              <a:rect l="l" t="t" r="r" b="b"/>
              <a:pathLst>
                <a:path w="434975" h="1209675">
                  <a:moveTo>
                    <a:pt x="434519" y="0"/>
                  </a:moveTo>
                  <a:lnTo>
                    <a:pt x="124279" y="0"/>
                  </a:lnTo>
                  <a:lnTo>
                    <a:pt x="0" y="114744"/>
                  </a:lnTo>
                  <a:lnTo>
                    <a:pt x="0" y="1209444"/>
                  </a:lnTo>
                  <a:lnTo>
                    <a:pt x="308275" y="1209444"/>
                  </a:lnTo>
                  <a:lnTo>
                    <a:pt x="434519" y="1094688"/>
                  </a:lnTo>
                  <a:lnTo>
                    <a:pt x="434519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6204" y="4738558"/>
              <a:ext cx="434975" cy="114935"/>
            </a:xfrm>
            <a:custGeom>
              <a:avLst/>
              <a:gdLst/>
              <a:ahLst/>
              <a:cxnLst/>
              <a:rect l="l" t="t" r="r" b="b"/>
              <a:pathLst>
                <a:path w="434975" h="114935">
                  <a:moveTo>
                    <a:pt x="434519" y="0"/>
                  </a:moveTo>
                  <a:lnTo>
                    <a:pt x="124279" y="0"/>
                  </a:lnTo>
                  <a:lnTo>
                    <a:pt x="0" y="114744"/>
                  </a:lnTo>
                  <a:lnTo>
                    <a:pt x="308275" y="114744"/>
                  </a:lnTo>
                  <a:lnTo>
                    <a:pt x="434519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14480" y="4738558"/>
              <a:ext cx="126364" cy="1209675"/>
            </a:xfrm>
            <a:custGeom>
              <a:avLst/>
              <a:gdLst/>
              <a:ahLst/>
              <a:cxnLst/>
              <a:rect l="l" t="t" r="r" b="b"/>
              <a:pathLst>
                <a:path w="126365" h="1209675">
                  <a:moveTo>
                    <a:pt x="126243" y="0"/>
                  </a:moveTo>
                  <a:lnTo>
                    <a:pt x="0" y="114744"/>
                  </a:lnTo>
                  <a:lnTo>
                    <a:pt x="0" y="1209444"/>
                  </a:lnTo>
                  <a:lnTo>
                    <a:pt x="126243" y="1094688"/>
                  </a:lnTo>
                  <a:lnTo>
                    <a:pt x="126243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06204" y="4738558"/>
              <a:ext cx="434975" cy="1209675"/>
            </a:xfrm>
            <a:custGeom>
              <a:avLst/>
              <a:gdLst/>
              <a:ahLst/>
              <a:cxnLst/>
              <a:rect l="l" t="t" r="r" b="b"/>
              <a:pathLst>
                <a:path w="434975" h="1209675">
                  <a:moveTo>
                    <a:pt x="124279" y="0"/>
                  </a:moveTo>
                  <a:lnTo>
                    <a:pt x="0" y="114744"/>
                  </a:lnTo>
                  <a:lnTo>
                    <a:pt x="0" y="1209444"/>
                  </a:lnTo>
                  <a:lnTo>
                    <a:pt x="308275" y="1209444"/>
                  </a:lnTo>
                  <a:lnTo>
                    <a:pt x="434519" y="1094688"/>
                  </a:lnTo>
                  <a:lnTo>
                    <a:pt x="434519" y="0"/>
                  </a:lnTo>
                  <a:lnTo>
                    <a:pt x="124279" y="0"/>
                  </a:lnTo>
                  <a:close/>
                </a:path>
                <a:path w="434975" h="1209675">
                  <a:moveTo>
                    <a:pt x="0" y="114744"/>
                  </a:moveTo>
                  <a:lnTo>
                    <a:pt x="308275" y="114744"/>
                  </a:lnTo>
                  <a:lnTo>
                    <a:pt x="434519" y="0"/>
                  </a:lnTo>
                </a:path>
                <a:path w="434975" h="1209675">
                  <a:moveTo>
                    <a:pt x="308275" y="114744"/>
                  </a:moveTo>
                  <a:lnTo>
                    <a:pt x="308275" y="1209444"/>
                  </a:lnTo>
                </a:path>
              </a:pathLst>
            </a:custGeom>
            <a:ln w="9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25062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25062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99184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99184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25062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25062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99184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99184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5062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25062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99184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99184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72914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72914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72914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72914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72914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72914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47036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47036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47036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47036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47036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47036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25062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25062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99184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99184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25062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25062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99184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99184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72914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72914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972914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72914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47036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47036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047036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47036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25062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25062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899184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899184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25062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825062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899184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899184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972914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72914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72914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72914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47036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47036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47036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47036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825062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25062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899184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899184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972914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972914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047036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047036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06204" y="4738558"/>
              <a:ext cx="434975" cy="1209675"/>
            </a:xfrm>
            <a:custGeom>
              <a:avLst/>
              <a:gdLst/>
              <a:ahLst/>
              <a:cxnLst/>
              <a:rect l="l" t="t" r="r" b="b"/>
              <a:pathLst>
                <a:path w="434975" h="1209675">
                  <a:moveTo>
                    <a:pt x="434519" y="0"/>
                  </a:moveTo>
                  <a:lnTo>
                    <a:pt x="124279" y="0"/>
                  </a:lnTo>
                  <a:lnTo>
                    <a:pt x="0" y="114744"/>
                  </a:lnTo>
                  <a:lnTo>
                    <a:pt x="0" y="1209444"/>
                  </a:lnTo>
                  <a:lnTo>
                    <a:pt x="308275" y="1209444"/>
                  </a:lnTo>
                  <a:lnTo>
                    <a:pt x="434519" y="1094688"/>
                  </a:lnTo>
                  <a:lnTo>
                    <a:pt x="434519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806204" y="4738558"/>
              <a:ext cx="434975" cy="114935"/>
            </a:xfrm>
            <a:custGeom>
              <a:avLst/>
              <a:gdLst/>
              <a:ahLst/>
              <a:cxnLst/>
              <a:rect l="l" t="t" r="r" b="b"/>
              <a:pathLst>
                <a:path w="434975" h="114935">
                  <a:moveTo>
                    <a:pt x="434519" y="0"/>
                  </a:moveTo>
                  <a:lnTo>
                    <a:pt x="124279" y="0"/>
                  </a:lnTo>
                  <a:lnTo>
                    <a:pt x="0" y="114744"/>
                  </a:lnTo>
                  <a:lnTo>
                    <a:pt x="308275" y="114744"/>
                  </a:lnTo>
                  <a:lnTo>
                    <a:pt x="434519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14480" y="4738558"/>
              <a:ext cx="126364" cy="1209675"/>
            </a:xfrm>
            <a:custGeom>
              <a:avLst/>
              <a:gdLst/>
              <a:ahLst/>
              <a:cxnLst/>
              <a:rect l="l" t="t" r="r" b="b"/>
              <a:pathLst>
                <a:path w="126365" h="1209675">
                  <a:moveTo>
                    <a:pt x="126243" y="0"/>
                  </a:moveTo>
                  <a:lnTo>
                    <a:pt x="0" y="114744"/>
                  </a:lnTo>
                  <a:lnTo>
                    <a:pt x="0" y="1209444"/>
                  </a:lnTo>
                  <a:lnTo>
                    <a:pt x="126243" y="1094688"/>
                  </a:lnTo>
                  <a:lnTo>
                    <a:pt x="126243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06204" y="4738558"/>
              <a:ext cx="434975" cy="1209675"/>
            </a:xfrm>
            <a:custGeom>
              <a:avLst/>
              <a:gdLst/>
              <a:ahLst/>
              <a:cxnLst/>
              <a:rect l="l" t="t" r="r" b="b"/>
              <a:pathLst>
                <a:path w="434975" h="1209675">
                  <a:moveTo>
                    <a:pt x="124279" y="0"/>
                  </a:moveTo>
                  <a:lnTo>
                    <a:pt x="0" y="114744"/>
                  </a:lnTo>
                  <a:lnTo>
                    <a:pt x="0" y="1209444"/>
                  </a:lnTo>
                  <a:lnTo>
                    <a:pt x="308275" y="1209444"/>
                  </a:lnTo>
                  <a:lnTo>
                    <a:pt x="434519" y="1094688"/>
                  </a:lnTo>
                  <a:lnTo>
                    <a:pt x="434519" y="0"/>
                  </a:lnTo>
                  <a:lnTo>
                    <a:pt x="124279" y="0"/>
                  </a:lnTo>
                  <a:close/>
                </a:path>
                <a:path w="434975" h="1209675">
                  <a:moveTo>
                    <a:pt x="0" y="114744"/>
                  </a:moveTo>
                  <a:lnTo>
                    <a:pt x="308275" y="114744"/>
                  </a:lnTo>
                  <a:lnTo>
                    <a:pt x="434519" y="0"/>
                  </a:lnTo>
                </a:path>
                <a:path w="434975" h="1209675">
                  <a:moveTo>
                    <a:pt x="308275" y="114744"/>
                  </a:moveTo>
                  <a:lnTo>
                    <a:pt x="308275" y="1209444"/>
                  </a:lnTo>
                </a:path>
              </a:pathLst>
            </a:custGeom>
            <a:ln w="9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25062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25062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99184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99184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25062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25062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899184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99184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825062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825062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9184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99184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72914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972914" y="5400471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72914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72914" y="5500759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72914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72914" y="5602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47036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47036" y="5400471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047036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047036" y="5500759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047036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047036" y="5602283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25062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25062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99184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899184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825062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825062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99184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899184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72914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477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477" y="6401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72914" y="5200267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0" y="64010"/>
                  </a:moveTo>
                  <a:lnTo>
                    <a:pt x="50477" y="6401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72914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972914" y="5300531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047036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50158" y="0"/>
                  </a:moveTo>
                  <a:lnTo>
                    <a:pt x="0" y="0"/>
                  </a:lnTo>
                  <a:lnTo>
                    <a:pt x="0" y="64010"/>
                  </a:lnTo>
                  <a:lnTo>
                    <a:pt x="50158" y="6401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047036" y="5200267"/>
              <a:ext cx="50165" cy="64135"/>
            </a:xfrm>
            <a:custGeom>
              <a:avLst/>
              <a:gdLst/>
              <a:ahLst/>
              <a:cxnLst/>
              <a:rect l="l" t="t" r="r" b="b"/>
              <a:pathLst>
                <a:path w="50165" h="64135">
                  <a:moveTo>
                    <a:pt x="0" y="64010"/>
                  </a:moveTo>
                  <a:lnTo>
                    <a:pt x="50158" y="6401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4010"/>
                  </a:lnTo>
                  <a:close/>
                </a:path>
              </a:pathLst>
            </a:custGeom>
            <a:ln w="9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047036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047036" y="5300531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825062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25062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99184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899184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25062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25062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899184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99184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72914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50477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477" y="65190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972914" y="4999948"/>
              <a:ext cx="50800" cy="65405"/>
            </a:xfrm>
            <a:custGeom>
              <a:avLst/>
              <a:gdLst/>
              <a:ahLst/>
              <a:cxnLst/>
              <a:rect l="l" t="t" r="r" b="b"/>
              <a:pathLst>
                <a:path w="50800" h="65404">
                  <a:moveTo>
                    <a:pt x="0" y="65190"/>
                  </a:moveTo>
                  <a:lnTo>
                    <a:pt x="50477" y="65190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972914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972914" y="509988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047036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50158" y="0"/>
                  </a:moveTo>
                  <a:lnTo>
                    <a:pt x="0" y="0"/>
                  </a:lnTo>
                  <a:lnTo>
                    <a:pt x="0" y="65190"/>
                  </a:lnTo>
                  <a:lnTo>
                    <a:pt x="50158" y="65190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047036" y="4999948"/>
              <a:ext cx="50165" cy="65405"/>
            </a:xfrm>
            <a:custGeom>
              <a:avLst/>
              <a:gdLst/>
              <a:ahLst/>
              <a:cxnLst/>
              <a:rect l="l" t="t" r="r" b="b"/>
              <a:pathLst>
                <a:path w="50165" h="65404">
                  <a:moveTo>
                    <a:pt x="0" y="65190"/>
                  </a:moveTo>
                  <a:lnTo>
                    <a:pt x="50158" y="65190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190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047036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047036" y="5099887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25062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825062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899184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899184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972914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477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477" y="65485"/>
                  </a:lnTo>
                  <a:lnTo>
                    <a:pt x="5047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972914" y="4898209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0" y="65485"/>
                  </a:moveTo>
                  <a:lnTo>
                    <a:pt x="50477" y="65485"/>
                  </a:lnTo>
                  <a:lnTo>
                    <a:pt x="50477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047036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50158" y="0"/>
                  </a:moveTo>
                  <a:lnTo>
                    <a:pt x="0" y="0"/>
                  </a:lnTo>
                  <a:lnTo>
                    <a:pt x="0" y="65485"/>
                  </a:lnTo>
                  <a:lnTo>
                    <a:pt x="50158" y="65485"/>
                  </a:lnTo>
                  <a:lnTo>
                    <a:pt x="5015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047036" y="4898209"/>
              <a:ext cx="50165" cy="66040"/>
            </a:xfrm>
            <a:custGeom>
              <a:avLst/>
              <a:gdLst/>
              <a:ahLst/>
              <a:cxnLst/>
              <a:rect l="l" t="t" r="r" b="b"/>
              <a:pathLst>
                <a:path w="50165" h="66039">
                  <a:moveTo>
                    <a:pt x="0" y="65485"/>
                  </a:moveTo>
                  <a:lnTo>
                    <a:pt x="50158" y="65485"/>
                  </a:lnTo>
                  <a:lnTo>
                    <a:pt x="50158" y="0"/>
                  </a:lnTo>
                  <a:lnTo>
                    <a:pt x="0" y="0"/>
                  </a:lnTo>
                  <a:lnTo>
                    <a:pt x="0" y="65485"/>
                  </a:lnTo>
                  <a:close/>
                </a:path>
              </a:pathLst>
            </a:custGeom>
            <a:ln w="9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4449883" y="1277634"/>
            <a:ext cx="163830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1" spc="95" dirty="0">
                <a:latin typeface="Arial"/>
                <a:cs typeface="Arial"/>
              </a:rPr>
              <a:t>Domain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85" dirty="0">
                <a:latin typeface="Arial"/>
                <a:cs typeface="Arial"/>
              </a:rPr>
              <a:t>Model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267169" y="1197885"/>
            <a:ext cx="7044055" cy="5642610"/>
            <a:chOff x="1267169" y="1197885"/>
            <a:chExt cx="7044055" cy="5642610"/>
          </a:xfrm>
        </p:grpSpPr>
        <p:sp>
          <p:nvSpPr>
            <p:cNvPr id="163" name="object 163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2502480" y="0"/>
                  </a:moveTo>
                  <a:lnTo>
                    <a:pt x="2225503" y="149566"/>
                  </a:lnTo>
                  <a:lnTo>
                    <a:pt x="1901120" y="424154"/>
                  </a:lnTo>
                  <a:lnTo>
                    <a:pt x="1290593" y="724496"/>
                  </a:lnTo>
                  <a:lnTo>
                    <a:pt x="1093893" y="895826"/>
                  </a:lnTo>
                  <a:lnTo>
                    <a:pt x="901778" y="1068704"/>
                  </a:lnTo>
                  <a:lnTo>
                    <a:pt x="757069" y="1292292"/>
                  </a:lnTo>
                  <a:lnTo>
                    <a:pt x="448531" y="1484032"/>
                  </a:lnTo>
                  <a:lnTo>
                    <a:pt x="324252" y="1684320"/>
                  </a:lnTo>
                  <a:lnTo>
                    <a:pt x="96123" y="1812050"/>
                  </a:lnTo>
                  <a:lnTo>
                    <a:pt x="0" y="2077819"/>
                  </a:lnTo>
                  <a:lnTo>
                    <a:pt x="2502480" y="1004694"/>
                  </a:lnTo>
                  <a:lnTo>
                    <a:pt x="2502480" y="0"/>
                  </a:lnTo>
                  <a:close/>
                </a:path>
              </a:pathLst>
            </a:custGeom>
            <a:solidFill>
              <a:srgbClr val="DDDDD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0" y="2077819"/>
                  </a:moveTo>
                  <a:lnTo>
                    <a:pt x="96123" y="1812050"/>
                  </a:lnTo>
                  <a:lnTo>
                    <a:pt x="324252" y="1684320"/>
                  </a:lnTo>
                  <a:lnTo>
                    <a:pt x="448531" y="1484032"/>
                  </a:lnTo>
                  <a:lnTo>
                    <a:pt x="757069" y="1292292"/>
                  </a:lnTo>
                  <a:lnTo>
                    <a:pt x="901778" y="1068704"/>
                  </a:lnTo>
                  <a:lnTo>
                    <a:pt x="1093893" y="895826"/>
                  </a:lnTo>
                  <a:lnTo>
                    <a:pt x="1290593" y="724496"/>
                  </a:lnTo>
                  <a:lnTo>
                    <a:pt x="1901120" y="424154"/>
                  </a:lnTo>
                  <a:lnTo>
                    <a:pt x="2225503" y="149566"/>
                  </a:lnTo>
                  <a:lnTo>
                    <a:pt x="2502480" y="0"/>
                  </a:lnTo>
                  <a:lnTo>
                    <a:pt x="2502480" y="1004694"/>
                  </a:lnTo>
                  <a:lnTo>
                    <a:pt x="0" y="2077819"/>
                  </a:lnTo>
                  <a:close/>
                </a:path>
              </a:pathLst>
            </a:custGeom>
            <a:ln w="317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2502480" y="0"/>
                  </a:moveTo>
                  <a:lnTo>
                    <a:pt x="2502480" y="1004694"/>
                  </a:lnTo>
                  <a:lnTo>
                    <a:pt x="0" y="2077819"/>
                  </a:lnTo>
                </a:path>
                <a:path w="2502534" h="2078354">
                  <a:moveTo>
                    <a:pt x="91277" y="1894934"/>
                  </a:moveTo>
                  <a:lnTo>
                    <a:pt x="2502480" y="872490"/>
                  </a:lnTo>
                </a:path>
                <a:path w="2502534" h="2078354">
                  <a:moveTo>
                    <a:pt x="374671" y="1633586"/>
                  </a:moveTo>
                  <a:lnTo>
                    <a:pt x="2502480" y="731871"/>
                  </a:lnTo>
                </a:path>
                <a:path w="2502534" h="2078354">
                  <a:moveTo>
                    <a:pt x="621658" y="1389637"/>
                  </a:moveTo>
                  <a:lnTo>
                    <a:pt x="2502480" y="589680"/>
                  </a:lnTo>
                </a:path>
                <a:path w="2502534" h="2078354">
                  <a:moveTo>
                    <a:pt x="864193" y="1145688"/>
                  </a:moveTo>
                  <a:lnTo>
                    <a:pt x="2502480" y="450150"/>
                  </a:lnTo>
                </a:path>
                <a:path w="2502534" h="2078354">
                  <a:moveTo>
                    <a:pt x="1100179" y="904701"/>
                  </a:moveTo>
                  <a:lnTo>
                    <a:pt x="2502480" y="310861"/>
                  </a:lnTo>
                </a:path>
                <a:path w="2502534" h="2078354">
                  <a:moveTo>
                    <a:pt x="1938836" y="399367"/>
                  </a:moveTo>
                  <a:lnTo>
                    <a:pt x="2502480" y="162866"/>
                  </a:lnTo>
                </a:path>
                <a:path w="2502534" h="2078354">
                  <a:moveTo>
                    <a:pt x="1079750" y="1478131"/>
                  </a:moveTo>
                  <a:lnTo>
                    <a:pt x="1079750" y="1615885"/>
                  </a:lnTo>
                </a:path>
                <a:path w="2502534" h="2078354">
                  <a:moveTo>
                    <a:pt x="604372" y="1675469"/>
                  </a:moveTo>
                  <a:lnTo>
                    <a:pt x="604372" y="1816475"/>
                  </a:lnTo>
                </a:path>
                <a:path w="2502534" h="2078354">
                  <a:moveTo>
                    <a:pt x="135410" y="1877233"/>
                  </a:moveTo>
                  <a:lnTo>
                    <a:pt x="135410" y="2018234"/>
                  </a:lnTo>
                </a:path>
                <a:path w="2502534" h="2078354">
                  <a:moveTo>
                    <a:pt x="1548842" y="1276368"/>
                  </a:moveTo>
                  <a:lnTo>
                    <a:pt x="1548842" y="1411461"/>
                  </a:lnTo>
                </a:path>
                <a:path w="2502534" h="2078354">
                  <a:moveTo>
                    <a:pt x="2019375" y="1076079"/>
                  </a:moveTo>
                  <a:lnTo>
                    <a:pt x="2019375" y="1212358"/>
                  </a:lnTo>
                </a:path>
                <a:path w="2502534" h="2078354">
                  <a:moveTo>
                    <a:pt x="843632" y="1432995"/>
                  </a:moveTo>
                  <a:lnTo>
                    <a:pt x="843632" y="1576951"/>
                  </a:lnTo>
                </a:path>
                <a:path w="2502534" h="2078354">
                  <a:moveTo>
                    <a:pt x="379516" y="1632111"/>
                  </a:moveTo>
                  <a:lnTo>
                    <a:pt x="379516" y="1774290"/>
                  </a:lnTo>
                </a:path>
                <a:path w="2502534" h="2078354">
                  <a:moveTo>
                    <a:pt x="1318749" y="1234182"/>
                  </a:moveTo>
                  <a:lnTo>
                    <a:pt x="1318749" y="1372238"/>
                  </a:lnTo>
                </a:path>
                <a:path w="2502534" h="2078354">
                  <a:moveTo>
                    <a:pt x="1787710" y="1035369"/>
                  </a:moveTo>
                  <a:lnTo>
                    <a:pt x="1787710" y="1170172"/>
                  </a:lnTo>
                </a:path>
                <a:path w="2502534" h="2078354">
                  <a:moveTo>
                    <a:pt x="2258374" y="835129"/>
                  </a:moveTo>
                  <a:lnTo>
                    <a:pt x="2258374" y="975784"/>
                  </a:lnTo>
                </a:path>
                <a:path w="2502534" h="2078354">
                  <a:moveTo>
                    <a:pt x="2019375" y="795833"/>
                  </a:moveTo>
                  <a:lnTo>
                    <a:pt x="2019375" y="939499"/>
                  </a:lnTo>
                </a:path>
                <a:path w="2502534" h="2078354">
                  <a:moveTo>
                    <a:pt x="1548842" y="994670"/>
                  </a:moveTo>
                  <a:lnTo>
                    <a:pt x="1548842" y="1136849"/>
                  </a:lnTo>
                </a:path>
                <a:path w="2502534" h="2078354">
                  <a:moveTo>
                    <a:pt x="1079750" y="1197909"/>
                  </a:moveTo>
                  <a:lnTo>
                    <a:pt x="1079750" y="1335953"/>
                  </a:lnTo>
                </a:path>
                <a:path w="2502534" h="2078354">
                  <a:moveTo>
                    <a:pt x="610789" y="1389637"/>
                  </a:moveTo>
                  <a:lnTo>
                    <a:pt x="610789" y="1530340"/>
                  </a:lnTo>
                </a:path>
                <a:path w="2502534" h="2078354">
                  <a:moveTo>
                    <a:pt x="1079750" y="914724"/>
                  </a:moveTo>
                  <a:lnTo>
                    <a:pt x="1079750" y="1054255"/>
                  </a:lnTo>
                </a:path>
                <a:path w="2502534" h="2078354">
                  <a:moveTo>
                    <a:pt x="1548842" y="714460"/>
                  </a:moveTo>
                  <a:lnTo>
                    <a:pt x="1548842" y="855200"/>
                  </a:lnTo>
                </a:path>
                <a:path w="2502534" h="2078354">
                  <a:moveTo>
                    <a:pt x="2019375" y="512660"/>
                  </a:moveTo>
                  <a:lnTo>
                    <a:pt x="2019375" y="656302"/>
                  </a:lnTo>
                </a:path>
                <a:path w="2502534" h="2078354">
                  <a:moveTo>
                    <a:pt x="1318749" y="714460"/>
                  </a:moveTo>
                  <a:lnTo>
                    <a:pt x="1318749" y="808770"/>
                  </a:lnTo>
                </a:path>
                <a:path w="2502534" h="2078354">
                  <a:moveTo>
                    <a:pt x="1787710" y="477838"/>
                  </a:moveTo>
                  <a:lnTo>
                    <a:pt x="1787710" y="611444"/>
                  </a:lnTo>
                </a:path>
                <a:path w="2502534" h="2078354">
                  <a:moveTo>
                    <a:pt x="2258374" y="268784"/>
                  </a:moveTo>
                  <a:lnTo>
                    <a:pt x="2258374" y="413876"/>
                  </a:lnTo>
                </a:path>
              </a:pathLst>
            </a:custGeom>
            <a:ln w="1966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814851" y="507251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-10223" y="18136"/>
                  </a:moveTo>
                  <a:lnTo>
                    <a:pt x="10223" y="18136"/>
                  </a:lnTo>
                </a:path>
              </a:pathLst>
            </a:custGeom>
            <a:ln w="3627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639108" y="5302001"/>
              <a:ext cx="1414780" cy="739140"/>
            </a:xfrm>
            <a:custGeom>
              <a:avLst/>
              <a:gdLst/>
              <a:ahLst/>
              <a:cxnLst/>
              <a:rect l="l" t="t" r="r" b="b"/>
              <a:pathLst>
                <a:path w="1414779" h="739139">
                  <a:moveTo>
                    <a:pt x="475116" y="396151"/>
                  </a:moveTo>
                  <a:lnTo>
                    <a:pt x="475116" y="540095"/>
                  </a:lnTo>
                </a:path>
                <a:path w="1414779" h="739139">
                  <a:moveTo>
                    <a:pt x="0" y="597914"/>
                  </a:moveTo>
                  <a:lnTo>
                    <a:pt x="0" y="738908"/>
                  </a:lnTo>
                </a:path>
                <a:path w="1414779" h="739139">
                  <a:moveTo>
                    <a:pt x="944077" y="198776"/>
                  </a:moveTo>
                  <a:lnTo>
                    <a:pt x="944077" y="339516"/>
                  </a:lnTo>
                </a:path>
                <a:path w="1414779" h="739139">
                  <a:moveTo>
                    <a:pt x="1414741" y="0"/>
                  </a:moveTo>
                  <a:lnTo>
                    <a:pt x="1414741" y="137717"/>
                  </a:lnTo>
                </a:path>
              </a:pathLst>
            </a:custGeom>
            <a:ln w="1966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2502480" y="0"/>
                  </a:moveTo>
                  <a:lnTo>
                    <a:pt x="2225503" y="149566"/>
                  </a:lnTo>
                  <a:lnTo>
                    <a:pt x="1901120" y="424154"/>
                  </a:lnTo>
                  <a:lnTo>
                    <a:pt x="1290593" y="724496"/>
                  </a:lnTo>
                  <a:lnTo>
                    <a:pt x="1093893" y="895826"/>
                  </a:lnTo>
                  <a:lnTo>
                    <a:pt x="901778" y="1068704"/>
                  </a:lnTo>
                  <a:lnTo>
                    <a:pt x="757069" y="1292292"/>
                  </a:lnTo>
                  <a:lnTo>
                    <a:pt x="448531" y="1484032"/>
                  </a:lnTo>
                  <a:lnTo>
                    <a:pt x="324252" y="1684320"/>
                  </a:lnTo>
                  <a:lnTo>
                    <a:pt x="96123" y="1812050"/>
                  </a:lnTo>
                  <a:lnTo>
                    <a:pt x="0" y="2077819"/>
                  </a:lnTo>
                  <a:lnTo>
                    <a:pt x="2502480" y="1004694"/>
                  </a:lnTo>
                  <a:lnTo>
                    <a:pt x="2502480" y="0"/>
                  </a:lnTo>
                  <a:close/>
                </a:path>
              </a:pathLst>
            </a:custGeom>
            <a:solidFill>
              <a:srgbClr val="DDDDD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0" y="2077819"/>
                  </a:moveTo>
                  <a:lnTo>
                    <a:pt x="96123" y="1812050"/>
                  </a:lnTo>
                  <a:lnTo>
                    <a:pt x="324252" y="1684320"/>
                  </a:lnTo>
                  <a:lnTo>
                    <a:pt x="448531" y="1484032"/>
                  </a:lnTo>
                  <a:lnTo>
                    <a:pt x="757069" y="1292292"/>
                  </a:lnTo>
                  <a:lnTo>
                    <a:pt x="901778" y="1068704"/>
                  </a:lnTo>
                  <a:lnTo>
                    <a:pt x="1093893" y="895826"/>
                  </a:lnTo>
                  <a:lnTo>
                    <a:pt x="1290593" y="724496"/>
                  </a:lnTo>
                  <a:lnTo>
                    <a:pt x="1901120" y="424154"/>
                  </a:lnTo>
                  <a:lnTo>
                    <a:pt x="2225503" y="149566"/>
                  </a:lnTo>
                  <a:lnTo>
                    <a:pt x="2502480" y="0"/>
                  </a:lnTo>
                  <a:lnTo>
                    <a:pt x="2502480" y="1004694"/>
                  </a:lnTo>
                  <a:lnTo>
                    <a:pt x="0" y="2077819"/>
                  </a:lnTo>
                  <a:close/>
                </a:path>
              </a:pathLst>
            </a:custGeom>
            <a:ln w="317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795475" y="4747143"/>
              <a:ext cx="2502535" cy="2078355"/>
            </a:xfrm>
            <a:custGeom>
              <a:avLst/>
              <a:gdLst/>
              <a:ahLst/>
              <a:cxnLst/>
              <a:rect l="l" t="t" r="r" b="b"/>
              <a:pathLst>
                <a:path w="2502534" h="2078354">
                  <a:moveTo>
                    <a:pt x="2502480" y="0"/>
                  </a:moveTo>
                  <a:lnTo>
                    <a:pt x="2502480" y="1004694"/>
                  </a:lnTo>
                  <a:lnTo>
                    <a:pt x="0" y="2077819"/>
                  </a:lnTo>
                </a:path>
                <a:path w="2502534" h="2078354">
                  <a:moveTo>
                    <a:pt x="91277" y="1894934"/>
                  </a:moveTo>
                  <a:lnTo>
                    <a:pt x="2502480" y="872490"/>
                  </a:lnTo>
                </a:path>
                <a:path w="2502534" h="2078354">
                  <a:moveTo>
                    <a:pt x="374671" y="1633586"/>
                  </a:moveTo>
                  <a:lnTo>
                    <a:pt x="2502480" y="731871"/>
                  </a:lnTo>
                </a:path>
                <a:path w="2502534" h="2078354">
                  <a:moveTo>
                    <a:pt x="621658" y="1389637"/>
                  </a:moveTo>
                  <a:lnTo>
                    <a:pt x="2502480" y="589680"/>
                  </a:lnTo>
                </a:path>
                <a:path w="2502534" h="2078354">
                  <a:moveTo>
                    <a:pt x="864193" y="1145688"/>
                  </a:moveTo>
                  <a:lnTo>
                    <a:pt x="2502480" y="450150"/>
                  </a:lnTo>
                </a:path>
                <a:path w="2502534" h="2078354">
                  <a:moveTo>
                    <a:pt x="1100179" y="904701"/>
                  </a:moveTo>
                  <a:lnTo>
                    <a:pt x="2502480" y="310861"/>
                  </a:lnTo>
                </a:path>
                <a:path w="2502534" h="2078354">
                  <a:moveTo>
                    <a:pt x="1938836" y="399367"/>
                  </a:moveTo>
                  <a:lnTo>
                    <a:pt x="2502480" y="162866"/>
                  </a:lnTo>
                </a:path>
                <a:path w="2502534" h="2078354">
                  <a:moveTo>
                    <a:pt x="1079750" y="1478131"/>
                  </a:moveTo>
                  <a:lnTo>
                    <a:pt x="1079750" y="1615885"/>
                  </a:lnTo>
                </a:path>
                <a:path w="2502534" h="2078354">
                  <a:moveTo>
                    <a:pt x="604372" y="1675469"/>
                  </a:moveTo>
                  <a:lnTo>
                    <a:pt x="604372" y="1816475"/>
                  </a:lnTo>
                </a:path>
                <a:path w="2502534" h="2078354">
                  <a:moveTo>
                    <a:pt x="135410" y="1877233"/>
                  </a:moveTo>
                  <a:lnTo>
                    <a:pt x="135410" y="2018234"/>
                  </a:lnTo>
                </a:path>
                <a:path w="2502534" h="2078354">
                  <a:moveTo>
                    <a:pt x="1548842" y="1276368"/>
                  </a:moveTo>
                  <a:lnTo>
                    <a:pt x="1548842" y="1411461"/>
                  </a:lnTo>
                </a:path>
                <a:path w="2502534" h="2078354">
                  <a:moveTo>
                    <a:pt x="2019375" y="1076079"/>
                  </a:moveTo>
                  <a:lnTo>
                    <a:pt x="2019375" y="1212358"/>
                  </a:lnTo>
                </a:path>
                <a:path w="2502534" h="2078354">
                  <a:moveTo>
                    <a:pt x="843632" y="1432995"/>
                  </a:moveTo>
                  <a:lnTo>
                    <a:pt x="843632" y="1576951"/>
                  </a:lnTo>
                </a:path>
                <a:path w="2502534" h="2078354">
                  <a:moveTo>
                    <a:pt x="379516" y="1632111"/>
                  </a:moveTo>
                  <a:lnTo>
                    <a:pt x="379516" y="1774290"/>
                  </a:lnTo>
                </a:path>
                <a:path w="2502534" h="2078354">
                  <a:moveTo>
                    <a:pt x="1318749" y="1234182"/>
                  </a:moveTo>
                  <a:lnTo>
                    <a:pt x="1318749" y="1372238"/>
                  </a:lnTo>
                </a:path>
                <a:path w="2502534" h="2078354">
                  <a:moveTo>
                    <a:pt x="1787710" y="1035369"/>
                  </a:moveTo>
                  <a:lnTo>
                    <a:pt x="1787710" y="1170172"/>
                  </a:lnTo>
                </a:path>
                <a:path w="2502534" h="2078354">
                  <a:moveTo>
                    <a:pt x="2258374" y="835129"/>
                  </a:moveTo>
                  <a:lnTo>
                    <a:pt x="2258374" y="975784"/>
                  </a:lnTo>
                </a:path>
                <a:path w="2502534" h="2078354">
                  <a:moveTo>
                    <a:pt x="2019375" y="795833"/>
                  </a:moveTo>
                  <a:lnTo>
                    <a:pt x="2019375" y="939499"/>
                  </a:lnTo>
                </a:path>
                <a:path w="2502534" h="2078354">
                  <a:moveTo>
                    <a:pt x="1548842" y="994670"/>
                  </a:moveTo>
                  <a:lnTo>
                    <a:pt x="1548842" y="1136849"/>
                  </a:lnTo>
                </a:path>
                <a:path w="2502534" h="2078354">
                  <a:moveTo>
                    <a:pt x="1079750" y="1197909"/>
                  </a:moveTo>
                  <a:lnTo>
                    <a:pt x="1079750" y="1335953"/>
                  </a:lnTo>
                </a:path>
                <a:path w="2502534" h="2078354">
                  <a:moveTo>
                    <a:pt x="610789" y="1389637"/>
                  </a:moveTo>
                  <a:lnTo>
                    <a:pt x="610789" y="1530340"/>
                  </a:lnTo>
                </a:path>
                <a:path w="2502534" h="2078354">
                  <a:moveTo>
                    <a:pt x="1079750" y="914724"/>
                  </a:moveTo>
                  <a:lnTo>
                    <a:pt x="1079750" y="1054255"/>
                  </a:lnTo>
                </a:path>
                <a:path w="2502534" h="2078354">
                  <a:moveTo>
                    <a:pt x="1548842" y="714460"/>
                  </a:moveTo>
                  <a:lnTo>
                    <a:pt x="1548842" y="855200"/>
                  </a:lnTo>
                </a:path>
                <a:path w="2502534" h="2078354">
                  <a:moveTo>
                    <a:pt x="2019375" y="512660"/>
                  </a:moveTo>
                  <a:lnTo>
                    <a:pt x="2019375" y="656302"/>
                  </a:lnTo>
                </a:path>
                <a:path w="2502534" h="2078354">
                  <a:moveTo>
                    <a:pt x="1318749" y="714460"/>
                  </a:moveTo>
                  <a:lnTo>
                    <a:pt x="1318749" y="808770"/>
                  </a:lnTo>
                </a:path>
                <a:path w="2502534" h="2078354">
                  <a:moveTo>
                    <a:pt x="1787710" y="477838"/>
                  </a:moveTo>
                  <a:lnTo>
                    <a:pt x="1787710" y="611444"/>
                  </a:lnTo>
                </a:path>
                <a:path w="2502534" h="2078354">
                  <a:moveTo>
                    <a:pt x="2258374" y="268784"/>
                  </a:moveTo>
                  <a:lnTo>
                    <a:pt x="2258374" y="413876"/>
                  </a:lnTo>
                </a:path>
              </a:pathLst>
            </a:custGeom>
            <a:ln w="1966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14851" y="507251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-10223" y="18136"/>
                  </a:moveTo>
                  <a:lnTo>
                    <a:pt x="10223" y="18136"/>
                  </a:lnTo>
                </a:path>
              </a:pathLst>
            </a:custGeom>
            <a:ln w="3627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639108" y="5302001"/>
              <a:ext cx="1414780" cy="739140"/>
            </a:xfrm>
            <a:custGeom>
              <a:avLst/>
              <a:gdLst/>
              <a:ahLst/>
              <a:cxnLst/>
              <a:rect l="l" t="t" r="r" b="b"/>
              <a:pathLst>
                <a:path w="1414779" h="739139">
                  <a:moveTo>
                    <a:pt x="475116" y="396151"/>
                  </a:moveTo>
                  <a:lnTo>
                    <a:pt x="475116" y="540095"/>
                  </a:lnTo>
                </a:path>
                <a:path w="1414779" h="739139">
                  <a:moveTo>
                    <a:pt x="0" y="597914"/>
                  </a:moveTo>
                  <a:lnTo>
                    <a:pt x="0" y="738908"/>
                  </a:lnTo>
                </a:path>
                <a:path w="1414779" h="739139">
                  <a:moveTo>
                    <a:pt x="944077" y="198776"/>
                  </a:moveTo>
                  <a:lnTo>
                    <a:pt x="944077" y="339516"/>
                  </a:lnTo>
                </a:path>
                <a:path w="1414779" h="739139">
                  <a:moveTo>
                    <a:pt x="1414741" y="0"/>
                  </a:moveTo>
                  <a:lnTo>
                    <a:pt x="1414741" y="137717"/>
                  </a:lnTo>
                </a:path>
              </a:pathLst>
            </a:custGeom>
            <a:ln w="1966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78254" y="5233566"/>
              <a:ext cx="913130" cy="454659"/>
            </a:xfrm>
            <a:custGeom>
              <a:avLst/>
              <a:gdLst/>
              <a:ahLst/>
              <a:cxnLst/>
              <a:rect l="l" t="t" r="r" b="b"/>
              <a:pathLst>
                <a:path w="913130" h="454660">
                  <a:moveTo>
                    <a:pt x="0" y="0"/>
                  </a:moveTo>
                  <a:lnTo>
                    <a:pt x="0" y="159843"/>
                  </a:lnTo>
                  <a:lnTo>
                    <a:pt x="912778" y="454551"/>
                  </a:lnTo>
                  <a:lnTo>
                    <a:pt x="912778" y="28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78254" y="5233566"/>
              <a:ext cx="913130" cy="454659"/>
            </a:xfrm>
            <a:custGeom>
              <a:avLst/>
              <a:gdLst/>
              <a:ahLst/>
              <a:cxnLst/>
              <a:rect l="l" t="t" r="r" b="b"/>
              <a:pathLst>
                <a:path w="913130" h="454660">
                  <a:moveTo>
                    <a:pt x="0" y="0"/>
                  </a:moveTo>
                  <a:lnTo>
                    <a:pt x="0" y="159843"/>
                  </a:lnTo>
                  <a:lnTo>
                    <a:pt x="912778" y="454551"/>
                  </a:lnTo>
                  <a:lnTo>
                    <a:pt x="912778" y="281721"/>
                  </a:lnTo>
                  <a:lnTo>
                    <a:pt x="0" y="0"/>
                  </a:lnTo>
                  <a:close/>
                </a:path>
              </a:pathLst>
            </a:custGeom>
            <a:ln w="1918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343414" y="5715552"/>
              <a:ext cx="1838325" cy="749300"/>
            </a:xfrm>
            <a:custGeom>
              <a:avLst/>
              <a:gdLst/>
              <a:ahLst/>
              <a:cxnLst/>
              <a:rect l="l" t="t" r="r" b="b"/>
              <a:pathLst>
                <a:path w="1838325" h="749300">
                  <a:moveTo>
                    <a:pt x="0" y="0"/>
                  </a:moveTo>
                  <a:lnTo>
                    <a:pt x="0" y="158404"/>
                  </a:lnTo>
                  <a:lnTo>
                    <a:pt x="1838260" y="749246"/>
                  </a:lnTo>
                  <a:lnTo>
                    <a:pt x="1838260" y="567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43414" y="5715552"/>
              <a:ext cx="1838325" cy="749300"/>
            </a:xfrm>
            <a:custGeom>
              <a:avLst/>
              <a:gdLst/>
              <a:ahLst/>
              <a:cxnLst/>
              <a:rect l="l" t="t" r="r" b="b"/>
              <a:pathLst>
                <a:path w="1838325" h="749300">
                  <a:moveTo>
                    <a:pt x="0" y="0"/>
                  </a:moveTo>
                  <a:lnTo>
                    <a:pt x="0" y="158404"/>
                  </a:lnTo>
                  <a:lnTo>
                    <a:pt x="1838260" y="749246"/>
                  </a:lnTo>
                  <a:lnTo>
                    <a:pt x="1838260" y="567832"/>
                  </a:lnTo>
                  <a:lnTo>
                    <a:pt x="0" y="0"/>
                  </a:lnTo>
                  <a:close/>
                </a:path>
              </a:pathLst>
            </a:custGeom>
            <a:ln w="19101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00007" y="1672266"/>
              <a:ext cx="4208780" cy="4535805"/>
            </a:xfrm>
            <a:custGeom>
              <a:avLst/>
              <a:gdLst/>
              <a:ahLst/>
              <a:cxnLst/>
              <a:rect l="l" t="t" r="r" b="b"/>
              <a:pathLst>
                <a:path w="4208780" h="4535805">
                  <a:moveTo>
                    <a:pt x="1735706" y="2164541"/>
                  </a:moveTo>
                  <a:lnTo>
                    <a:pt x="2083662" y="393563"/>
                  </a:lnTo>
                  <a:lnTo>
                    <a:pt x="4208197" y="911786"/>
                  </a:lnTo>
                  <a:lnTo>
                    <a:pt x="4208197" y="2971981"/>
                  </a:lnTo>
                  <a:lnTo>
                    <a:pt x="1735706" y="2164541"/>
                  </a:lnTo>
                  <a:close/>
                </a:path>
                <a:path w="4208780" h="4535805">
                  <a:moveTo>
                    <a:pt x="0" y="3147785"/>
                  </a:moveTo>
                  <a:lnTo>
                    <a:pt x="903205" y="2434776"/>
                  </a:lnTo>
                  <a:lnTo>
                    <a:pt x="4208197" y="3536755"/>
                  </a:lnTo>
                  <a:lnTo>
                    <a:pt x="4208197" y="4535609"/>
                  </a:lnTo>
                  <a:lnTo>
                    <a:pt x="0" y="3147785"/>
                  </a:lnTo>
                  <a:close/>
                </a:path>
                <a:path w="4208780" h="4535805">
                  <a:moveTo>
                    <a:pt x="897050" y="2439249"/>
                  </a:moveTo>
                  <a:lnTo>
                    <a:pt x="1377012" y="0"/>
                  </a:lnTo>
                  <a:lnTo>
                    <a:pt x="4208197" y="712767"/>
                  </a:lnTo>
                  <a:lnTo>
                    <a:pt x="4206626" y="3535304"/>
                  </a:lnTo>
                  <a:lnTo>
                    <a:pt x="897050" y="2439249"/>
                  </a:lnTo>
                  <a:close/>
                </a:path>
              </a:pathLst>
            </a:custGeom>
            <a:ln w="1228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277011" y="1207728"/>
              <a:ext cx="7024370" cy="5622925"/>
            </a:xfrm>
            <a:custGeom>
              <a:avLst/>
              <a:gdLst/>
              <a:ahLst/>
              <a:cxnLst/>
              <a:rect l="l" t="t" r="r" b="b"/>
              <a:pathLst>
                <a:path w="7024370" h="5622925">
                  <a:moveTo>
                    <a:pt x="7024086" y="17411"/>
                  </a:moveTo>
                  <a:lnTo>
                    <a:pt x="7024086" y="4544109"/>
                  </a:lnTo>
                  <a:lnTo>
                    <a:pt x="4502748" y="5622838"/>
                  </a:lnTo>
                  <a:lnTo>
                    <a:pt x="0" y="4176855"/>
                  </a:lnTo>
                  <a:lnTo>
                    <a:pt x="0" y="0"/>
                  </a:lnTo>
                  <a:lnTo>
                    <a:pt x="4502748" y="1096175"/>
                  </a:lnTo>
                  <a:lnTo>
                    <a:pt x="7024086" y="17411"/>
                  </a:lnTo>
                  <a:close/>
                </a:path>
              </a:pathLst>
            </a:custGeom>
            <a:ln w="1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67966" y="2303903"/>
              <a:ext cx="20955" cy="4518660"/>
            </a:xfrm>
            <a:custGeom>
              <a:avLst/>
              <a:gdLst/>
              <a:ahLst/>
              <a:cxnLst/>
              <a:rect l="l" t="t" r="r" b="b"/>
              <a:pathLst>
                <a:path w="20954" h="4518659">
                  <a:moveTo>
                    <a:pt x="0" y="4518108"/>
                  </a:moveTo>
                  <a:lnTo>
                    <a:pt x="20446" y="4518108"/>
                  </a:lnTo>
                  <a:lnTo>
                    <a:pt x="20446" y="0"/>
                  </a:lnTo>
                  <a:lnTo>
                    <a:pt x="0" y="0"/>
                  </a:lnTo>
                  <a:lnTo>
                    <a:pt x="0" y="4518108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00007" y="1672266"/>
              <a:ext cx="4208780" cy="4535805"/>
            </a:xfrm>
            <a:custGeom>
              <a:avLst/>
              <a:gdLst/>
              <a:ahLst/>
              <a:cxnLst/>
              <a:rect l="l" t="t" r="r" b="b"/>
              <a:pathLst>
                <a:path w="4208780" h="4535805">
                  <a:moveTo>
                    <a:pt x="1735706" y="2164541"/>
                  </a:moveTo>
                  <a:lnTo>
                    <a:pt x="2083662" y="393563"/>
                  </a:lnTo>
                  <a:lnTo>
                    <a:pt x="4208197" y="911786"/>
                  </a:lnTo>
                  <a:lnTo>
                    <a:pt x="4208197" y="2971981"/>
                  </a:lnTo>
                  <a:lnTo>
                    <a:pt x="1735706" y="2164541"/>
                  </a:lnTo>
                  <a:close/>
                </a:path>
                <a:path w="4208780" h="4535805">
                  <a:moveTo>
                    <a:pt x="0" y="3147785"/>
                  </a:moveTo>
                  <a:lnTo>
                    <a:pt x="903205" y="2434776"/>
                  </a:lnTo>
                  <a:lnTo>
                    <a:pt x="4208197" y="3536755"/>
                  </a:lnTo>
                  <a:lnTo>
                    <a:pt x="4208197" y="4535609"/>
                  </a:lnTo>
                  <a:lnTo>
                    <a:pt x="0" y="3147785"/>
                  </a:lnTo>
                  <a:close/>
                </a:path>
                <a:path w="4208780" h="4535805">
                  <a:moveTo>
                    <a:pt x="897050" y="2439249"/>
                  </a:moveTo>
                  <a:lnTo>
                    <a:pt x="1377012" y="0"/>
                  </a:lnTo>
                  <a:lnTo>
                    <a:pt x="4208197" y="712767"/>
                  </a:lnTo>
                  <a:lnTo>
                    <a:pt x="4206626" y="3535304"/>
                  </a:lnTo>
                  <a:lnTo>
                    <a:pt x="897050" y="2439249"/>
                  </a:lnTo>
                  <a:close/>
                </a:path>
              </a:pathLst>
            </a:custGeom>
            <a:ln w="1228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277011" y="1207728"/>
              <a:ext cx="7024370" cy="5622925"/>
            </a:xfrm>
            <a:custGeom>
              <a:avLst/>
              <a:gdLst/>
              <a:ahLst/>
              <a:cxnLst/>
              <a:rect l="l" t="t" r="r" b="b"/>
              <a:pathLst>
                <a:path w="7024370" h="5622925">
                  <a:moveTo>
                    <a:pt x="7024086" y="17411"/>
                  </a:moveTo>
                  <a:lnTo>
                    <a:pt x="7024086" y="4544109"/>
                  </a:lnTo>
                  <a:lnTo>
                    <a:pt x="4502748" y="5622838"/>
                  </a:lnTo>
                  <a:lnTo>
                    <a:pt x="0" y="4176855"/>
                  </a:lnTo>
                  <a:lnTo>
                    <a:pt x="0" y="0"/>
                  </a:lnTo>
                  <a:lnTo>
                    <a:pt x="4502748" y="1096175"/>
                  </a:lnTo>
                  <a:lnTo>
                    <a:pt x="7024086" y="17411"/>
                  </a:lnTo>
                  <a:close/>
                </a:path>
              </a:pathLst>
            </a:custGeom>
            <a:ln w="1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767966" y="2303903"/>
              <a:ext cx="20955" cy="4518660"/>
            </a:xfrm>
            <a:custGeom>
              <a:avLst/>
              <a:gdLst/>
              <a:ahLst/>
              <a:cxnLst/>
              <a:rect l="l" t="t" r="r" b="b"/>
              <a:pathLst>
                <a:path w="20954" h="4518659">
                  <a:moveTo>
                    <a:pt x="0" y="4518108"/>
                  </a:moveTo>
                  <a:lnTo>
                    <a:pt x="20446" y="4518108"/>
                  </a:lnTo>
                  <a:lnTo>
                    <a:pt x="20446" y="0"/>
                  </a:lnTo>
                  <a:lnTo>
                    <a:pt x="0" y="0"/>
                  </a:lnTo>
                  <a:lnTo>
                    <a:pt x="0" y="4518108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277011" y="1207728"/>
              <a:ext cx="7024370" cy="5622925"/>
            </a:xfrm>
            <a:custGeom>
              <a:avLst/>
              <a:gdLst/>
              <a:ahLst/>
              <a:cxnLst/>
              <a:rect l="l" t="t" r="r" b="b"/>
              <a:pathLst>
                <a:path w="7024370" h="5622925">
                  <a:moveTo>
                    <a:pt x="7024086" y="17411"/>
                  </a:moveTo>
                  <a:lnTo>
                    <a:pt x="7024086" y="4544109"/>
                  </a:lnTo>
                  <a:lnTo>
                    <a:pt x="4502748" y="5622838"/>
                  </a:lnTo>
                  <a:lnTo>
                    <a:pt x="0" y="4176855"/>
                  </a:lnTo>
                  <a:lnTo>
                    <a:pt x="0" y="0"/>
                  </a:lnTo>
                  <a:lnTo>
                    <a:pt x="4502748" y="1096175"/>
                  </a:lnTo>
                  <a:lnTo>
                    <a:pt x="7024086" y="17411"/>
                  </a:lnTo>
                  <a:close/>
                </a:path>
              </a:pathLst>
            </a:custGeom>
            <a:ln w="1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767966" y="2303903"/>
              <a:ext cx="20955" cy="4518660"/>
            </a:xfrm>
            <a:custGeom>
              <a:avLst/>
              <a:gdLst/>
              <a:ahLst/>
              <a:cxnLst/>
              <a:rect l="l" t="t" r="r" b="b"/>
              <a:pathLst>
                <a:path w="20954" h="4518659">
                  <a:moveTo>
                    <a:pt x="0" y="4518108"/>
                  </a:moveTo>
                  <a:lnTo>
                    <a:pt x="20446" y="4518108"/>
                  </a:lnTo>
                  <a:lnTo>
                    <a:pt x="20446" y="0"/>
                  </a:lnTo>
                  <a:lnTo>
                    <a:pt x="0" y="0"/>
                  </a:lnTo>
                  <a:lnTo>
                    <a:pt x="0" y="4518108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55476" y="5950585"/>
              <a:ext cx="1395567" cy="610149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2200935" y="2329778"/>
              <a:ext cx="1184910" cy="822325"/>
            </a:xfrm>
            <a:custGeom>
              <a:avLst/>
              <a:gdLst/>
              <a:ahLst/>
              <a:cxnLst/>
              <a:rect l="l" t="t" r="r" b="b"/>
              <a:pathLst>
                <a:path w="1184910" h="822325">
                  <a:moveTo>
                    <a:pt x="645361" y="0"/>
                  </a:moveTo>
                  <a:lnTo>
                    <a:pt x="549238" y="0"/>
                  </a:lnTo>
                  <a:lnTo>
                    <a:pt x="454948" y="8947"/>
                  </a:lnTo>
                  <a:lnTo>
                    <a:pt x="391957" y="20433"/>
                  </a:lnTo>
                  <a:lnTo>
                    <a:pt x="329097" y="35184"/>
                  </a:lnTo>
                  <a:lnTo>
                    <a:pt x="298977" y="45220"/>
                  </a:lnTo>
                  <a:lnTo>
                    <a:pt x="267678" y="54047"/>
                  </a:lnTo>
                  <a:lnTo>
                    <a:pt x="207699" y="78470"/>
                  </a:lnTo>
                  <a:lnTo>
                    <a:pt x="149554" y="106280"/>
                  </a:lnTo>
                  <a:lnTo>
                    <a:pt x="103849" y="132155"/>
                  </a:lnTo>
                  <a:lnTo>
                    <a:pt x="70979" y="158392"/>
                  </a:lnTo>
                  <a:lnTo>
                    <a:pt x="44132" y="187290"/>
                  </a:lnTo>
                  <a:lnTo>
                    <a:pt x="33263" y="202041"/>
                  </a:lnTo>
                  <a:lnTo>
                    <a:pt x="26846" y="209175"/>
                  </a:lnTo>
                  <a:lnTo>
                    <a:pt x="22000" y="218001"/>
                  </a:lnTo>
                  <a:lnTo>
                    <a:pt x="18857" y="225135"/>
                  </a:lnTo>
                  <a:lnTo>
                    <a:pt x="14012" y="233961"/>
                  </a:lnTo>
                  <a:lnTo>
                    <a:pt x="11131" y="242546"/>
                  </a:lnTo>
                  <a:lnTo>
                    <a:pt x="7988" y="249922"/>
                  </a:lnTo>
                  <a:lnTo>
                    <a:pt x="6416" y="258748"/>
                  </a:lnTo>
                  <a:lnTo>
                    <a:pt x="3142" y="267333"/>
                  </a:lnTo>
                  <a:lnTo>
                    <a:pt x="0" y="284744"/>
                  </a:lnTo>
                  <a:lnTo>
                    <a:pt x="0" y="319445"/>
                  </a:lnTo>
                  <a:lnTo>
                    <a:pt x="4845" y="345804"/>
                  </a:lnTo>
                  <a:lnTo>
                    <a:pt x="11131" y="363094"/>
                  </a:lnTo>
                  <a:lnTo>
                    <a:pt x="14012" y="373130"/>
                  </a:lnTo>
                  <a:lnTo>
                    <a:pt x="23703" y="390541"/>
                  </a:lnTo>
                  <a:lnTo>
                    <a:pt x="28417" y="399488"/>
                  </a:lnTo>
                  <a:lnTo>
                    <a:pt x="33263" y="406864"/>
                  </a:lnTo>
                  <a:lnTo>
                    <a:pt x="39287" y="415327"/>
                  </a:lnTo>
                  <a:lnTo>
                    <a:pt x="55264" y="432738"/>
                  </a:lnTo>
                  <a:lnTo>
                    <a:pt x="62990" y="441565"/>
                  </a:lnTo>
                  <a:lnTo>
                    <a:pt x="70979" y="448699"/>
                  </a:lnTo>
                  <a:lnTo>
                    <a:pt x="80146" y="457525"/>
                  </a:lnTo>
                  <a:lnTo>
                    <a:pt x="89837" y="466110"/>
                  </a:lnTo>
                  <a:lnTo>
                    <a:pt x="111838" y="480861"/>
                  </a:lnTo>
                  <a:lnTo>
                    <a:pt x="122707" y="489446"/>
                  </a:lnTo>
                  <a:lnTo>
                    <a:pt x="135410" y="496821"/>
                  </a:lnTo>
                  <a:lnTo>
                    <a:pt x="147982" y="503834"/>
                  </a:lnTo>
                  <a:lnTo>
                    <a:pt x="160685" y="511209"/>
                  </a:lnTo>
                  <a:lnTo>
                    <a:pt x="174698" y="518585"/>
                  </a:lnTo>
                  <a:lnTo>
                    <a:pt x="190413" y="524268"/>
                  </a:lnTo>
                  <a:lnTo>
                    <a:pt x="204425" y="531643"/>
                  </a:lnTo>
                  <a:lnTo>
                    <a:pt x="222105" y="537447"/>
                  </a:lnTo>
                  <a:lnTo>
                    <a:pt x="237689" y="544581"/>
                  </a:lnTo>
                  <a:lnTo>
                    <a:pt x="254975" y="550505"/>
                  </a:lnTo>
                  <a:lnTo>
                    <a:pt x="292691" y="561992"/>
                  </a:lnTo>
                  <a:lnTo>
                    <a:pt x="311549" y="566345"/>
                  </a:lnTo>
                  <a:lnTo>
                    <a:pt x="332240" y="572269"/>
                  </a:lnTo>
                  <a:lnTo>
                    <a:pt x="396541" y="585328"/>
                  </a:lnTo>
                  <a:lnTo>
                    <a:pt x="442114" y="594154"/>
                  </a:lnTo>
                  <a:lnTo>
                    <a:pt x="454948" y="628976"/>
                  </a:lnTo>
                  <a:lnTo>
                    <a:pt x="462675" y="647838"/>
                  </a:lnTo>
                  <a:lnTo>
                    <a:pt x="467389" y="656302"/>
                  </a:lnTo>
                  <a:lnTo>
                    <a:pt x="472235" y="666700"/>
                  </a:lnTo>
                  <a:lnTo>
                    <a:pt x="502224" y="709986"/>
                  </a:lnTo>
                  <a:lnTo>
                    <a:pt x="519511" y="727398"/>
                  </a:lnTo>
                  <a:lnTo>
                    <a:pt x="527106" y="736345"/>
                  </a:lnTo>
                  <a:lnTo>
                    <a:pt x="536797" y="743358"/>
                  </a:lnTo>
                  <a:lnTo>
                    <a:pt x="547536" y="752184"/>
                  </a:lnTo>
                  <a:lnTo>
                    <a:pt x="569668" y="766693"/>
                  </a:lnTo>
                  <a:lnTo>
                    <a:pt x="582371" y="772618"/>
                  </a:lnTo>
                  <a:lnTo>
                    <a:pt x="594943" y="779994"/>
                  </a:lnTo>
                  <a:lnTo>
                    <a:pt x="607646" y="785555"/>
                  </a:lnTo>
                  <a:lnTo>
                    <a:pt x="623361" y="791480"/>
                  </a:lnTo>
                  <a:lnTo>
                    <a:pt x="637373" y="797405"/>
                  </a:lnTo>
                  <a:lnTo>
                    <a:pt x="654660" y="801516"/>
                  </a:lnTo>
                  <a:lnTo>
                    <a:pt x="670636" y="805868"/>
                  </a:lnTo>
                  <a:lnTo>
                    <a:pt x="708352" y="814816"/>
                  </a:lnTo>
                  <a:lnTo>
                    <a:pt x="747640" y="820378"/>
                  </a:lnTo>
                  <a:lnTo>
                    <a:pt x="769641" y="821829"/>
                  </a:lnTo>
                  <a:lnTo>
                    <a:pt x="752354" y="802967"/>
                  </a:lnTo>
                  <a:lnTo>
                    <a:pt x="742794" y="792931"/>
                  </a:lnTo>
                  <a:lnTo>
                    <a:pt x="735068" y="782654"/>
                  </a:lnTo>
                  <a:lnTo>
                    <a:pt x="727079" y="771046"/>
                  </a:lnTo>
                  <a:lnTo>
                    <a:pt x="719222" y="761132"/>
                  </a:lnTo>
                  <a:lnTo>
                    <a:pt x="705078" y="736345"/>
                  </a:lnTo>
                  <a:lnTo>
                    <a:pt x="683077" y="676736"/>
                  </a:lnTo>
                  <a:lnTo>
                    <a:pt x="676661" y="640463"/>
                  </a:lnTo>
                  <a:lnTo>
                    <a:pt x="673518" y="621601"/>
                  </a:lnTo>
                  <a:lnTo>
                    <a:pt x="673518" y="599716"/>
                  </a:lnTo>
                  <a:lnTo>
                    <a:pt x="697090" y="596814"/>
                  </a:lnTo>
                  <a:lnTo>
                    <a:pt x="719222" y="595242"/>
                  </a:lnTo>
                  <a:lnTo>
                    <a:pt x="741223" y="592703"/>
                  </a:lnTo>
                  <a:lnTo>
                    <a:pt x="763224" y="591131"/>
                  </a:lnTo>
                  <a:lnTo>
                    <a:pt x="785225" y="586779"/>
                  </a:lnTo>
                  <a:lnTo>
                    <a:pt x="805785" y="583756"/>
                  </a:lnTo>
                  <a:lnTo>
                    <a:pt x="824643" y="579403"/>
                  </a:lnTo>
                  <a:lnTo>
                    <a:pt x="845073" y="576380"/>
                  </a:lnTo>
                  <a:lnTo>
                    <a:pt x="864193" y="572269"/>
                  </a:lnTo>
                  <a:lnTo>
                    <a:pt x="883051" y="566345"/>
                  </a:lnTo>
                  <a:lnTo>
                    <a:pt x="900337" y="561992"/>
                  </a:lnTo>
                  <a:lnTo>
                    <a:pt x="934779" y="550505"/>
                  </a:lnTo>
                  <a:lnTo>
                    <a:pt x="950494" y="544581"/>
                  </a:lnTo>
                  <a:lnTo>
                    <a:pt x="982055" y="533094"/>
                  </a:lnTo>
                  <a:lnTo>
                    <a:pt x="996199" y="525719"/>
                  </a:lnTo>
                  <a:lnTo>
                    <a:pt x="1010473" y="518585"/>
                  </a:lnTo>
                  <a:lnTo>
                    <a:pt x="1024616" y="512660"/>
                  </a:lnTo>
                  <a:lnTo>
                    <a:pt x="1037057" y="505285"/>
                  </a:lnTo>
                  <a:lnTo>
                    <a:pt x="1049760" y="498272"/>
                  </a:lnTo>
                  <a:lnTo>
                    <a:pt x="1060630" y="489446"/>
                  </a:lnTo>
                  <a:lnTo>
                    <a:pt x="1071892" y="482312"/>
                  </a:lnTo>
                  <a:lnTo>
                    <a:pt x="1082762" y="473485"/>
                  </a:lnTo>
                  <a:lnTo>
                    <a:pt x="1093893" y="466110"/>
                  </a:lnTo>
                  <a:lnTo>
                    <a:pt x="1112751" y="448699"/>
                  </a:lnTo>
                  <a:lnTo>
                    <a:pt x="1136455" y="422703"/>
                  </a:lnTo>
                  <a:lnTo>
                    <a:pt x="1144050" y="413876"/>
                  </a:lnTo>
                  <a:lnTo>
                    <a:pt x="1150467" y="405292"/>
                  </a:lnTo>
                  <a:lnTo>
                    <a:pt x="1155313" y="396465"/>
                  </a:lnTo>
                  <a:lnTo>
                    <a:pt x="1161599" y="386430"/>
                  </a:lnTo>
                  <a:lnTo>
                    <a:pt x="1166051" y="377603"/>
                  </a:lnTo>
                  <a:lnTo>
                    <a:pt x="1170897" y="369019"/>
                  </a:lnTo>
                  <a:lnTo>
                    <a:pt x="1174040" y="358741"/>
                  </a:lnTo>
                  <a:lnTo>
                    <a:pt x="1177314" y="350157"/>
                  </a:lnTo>
                  <a:lnTo>
                    <a:pt x="1180457" y="339879"/>
                  </a:lnTo>
                  <a:lnTo>
                    <a:pt x="1183731" y="321017"/>
                  </a:lnTo>
                  <a:lnTo>
                    <a:pt x="1183731" y="312432"/>
                  </a:lnTo>
                  <a:lnTo>
                    <a:pt x="1184909" y="302034"/>
                  </a:lnTo>
                  <a:lnTo>
                    <a:pt x="1184909" y="293570"/>
                  </a:lnTo>
                  <a:lnTo>
                    <a:pt x="1183731" y="283172"/>
                  </a:lnTo>
                  <a:lnTo>
                    <a:pt x="1182028" y="274708"/>
                  </a:lnTo>
                  <a:lnTo>
                    <a:pt x="1180457" y="264310"/>
                  </a:lnTo>
                  <a:lnTo>
                    <a:pt x="1178885" y="255725"/>
                  </a:lnTo>
                  <a:lnTo>
                    <a:pt x="1175742" y="246899"/>
                  </a:lnTo>
                  <a:lnTo>
                    <a:pt x="1172468" y="236863"/>
                  </a:lnTo>
                  <a:lnTo>
                    <a:pt x="1169325" y="228037"/>
                  </a:lnTo>
                  <a:lnTo>
                    <a:pt x="1164480" y="219452"/>
                  </a:lnTo>
                  <a:lnTo>
                    <a:pt x="1160027" y="210626"/>
                  </a:lnTo>
                  <a:lnTo>
                    <a:pt x="1153610" y="202041"/>
                  </a:lnTo>
                  <a:lnTo>
                    <a:pt x="1141169" y="184751"/>
                  </a:lnTo>
                  <a:lnTo>
                    <a:pt x="1126764" y="168428"/>
                  </a:lnTo>
                  <a:lnTo>
                    <a:pt x="1109608" y="152589"/>
                  </a:lnTo>
                  <a:lnTo>
                    <a:pt x="1099917" y="145455"/>
                  </a:lnTo>
                  <a:lnTo>
                    <a:pt x="1090750" y="138079"/>
                  </a:lnTo>
                  <a:lnTo>
                    <a:pt x="1045046" y="109182"/>
                  </a:lnTo>
                  <a:lnTo>
                    <a:pt x="994496" y="82944"/>
                  </a:lnTo>
                  <a:lnTo>
                    <a:pt x="941196" y="61059"/>
                  </a:lnTo>
                  <a:lnTo>
                    <a:pt x="885932" y="42197"/>
                  </a:lnTo>
                  <a:lnTo>
                    <a:pt x="827786" y="26237"/>
                  </a:lnTo>
                  <a:lnTo>
                    <a:pt x="768069" y="14751"/>
                  </a:lnTo>
                  <a:lnTo>
                    <a:pt x="737949" y="8947"/>
                  </a:lnTo>
                  <a:lnTo>
                    <a:pt x="675089" y="3022"/>
                  </a:lnTo>
                  <a:lnTo>
                    <a:pt x="645361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200935" y="2329778"/>
              <a:ext cx="1184910" cy="822325"/>
            </a:xfrm>
            <a:custGeom>
              <a:avLst/>
              <a:gdLst/>
              <a:ahLst/>
              <a:cxnLst/>
              <a:rect l="l" t="t" r="r" b="b"/>
              <a:pathLst>
                <a:path w="1184910" h="822325">
                  <a:moveTo>
                    <a:pt x="673518" y="599716"/>
                  </a:moveTo>
                  <a:lnTo>
                    <a:pt x="673518" y="609993"/>
                  </a:lnTo>
                  <a:lnTo>
                    <a:pt x="673518" y="621601"/>
                  </a:lnTo>
                  <a:lnTo>
                    <a:pt x="675089" y="631636"/>
                  </a:lnTo>
                  <a:lnTo>
                    <a:pt x="676661" y="640463"/>
                  </a:lnTo>
                  <a:lnTo>
                    <a:pt x="678232" y="659325"/>
                  </a:lnTo>
                  <a:lnTo>
                    <a:pt x="683077" y="676736"/>
                  </a:lnTo>
                  <a:lnTo>
                    <a:pt x="698661" y="723287"/>
                  </a:lnTo>
                  <a:lnTo>
                    <a:pt x="719222" y="761132"/>
                  </a:lnTo>
                  <a:lnTo>
                    <a:pt x="727079" y="771046"/>
                  </a:lnTo>
                  <a:lnTo>
                    <a:pt x="735068" y="782654"/>
                  </a:lnTo>
                  <a:lnTo>
                    <a:pt x="742794" y="792931"/>
                  </a:lnTo>
                  <a:lnTo>
                    <a:pt x="752354" y="802967"/>
                  </a:lnTo>
                  <a:lnTo>
                    <a:pt x="769641" y="821829"/>
                  </a:lnTo>
                  <a:lnTo>
                    <a:pt x="747640" y="820378"/>
                  </a:lnTo>
                  <a:lnTo>
                    <a:pt x="727079" y="817476"/>
                  </a:lnTo>
                  <a:lnTo>
                    <a:pt x="708352" y="814816"/>
                  </a:lnTo>
                  <a:lnTo>
                    <a:pt x="689494" y="810342"/>
                  </a:lnTo>
                  <a:lnTo>
                    <a:pt x="670636" y="805868"/>
                  </a:lnTo>
                  <a:lnTo>
                    <a:pt x="654660" y="801516"/>
                  </a:lnTo>
                  <a:lnTo>
                    <a:pt x="637373" y="797405"/>
                  </a:lnTo>
                  <a:lnTo>
                    <a:pt x="623361" y="791480"/>
                  </a:lnTo>
                  <a:lnTo>
                    <a:pt x="607646" y="785555"/>
                  </a:lnTo>
                  <a:lnTo>
                    <a:pt x="594943" y="779994"/>
                  </a:lnTo>
                  <a:lnTo>
                    <a:pt x="582371" y="772618"/>
                  </a:lnTo>
                  <a:lnTo>
                    <a:pt x="569668" y="766693"/>
                  </a:lnTo>
                  <a:lnTo>
                    <a:pt x="558798" y="759560"/>
                  </a:lnTo>
                  <a:lnTo>
                    <a:pt x="547536" y="752184"/>
                  </a:lnTo>
                  <a:lnTo>
                    <a:pt x="536797" y="743358"/>
                  </a:lnTo>
                  <a:lnTo>
                    <a:pt x="527106" y="736345"/>
                  </a:lnTo>
                  <a:lnTo>
                    <a:pt x="519511" y="727398"/>
                  </a:lnTo>
                  <a:lnTo>
                    <a:pt x="509951" y="718934"/>
                  </a:lnTo>
                  <a:lnTo>
                    <a:pt x="502224" y="709986"/>
                  </a:lnTo>
                  <a:lnTo>
                    <a:pt x="495807" y="701523"/>
                  </a:lnTo>
                  <a:lnTo>
                    <a:pt x="489390" y="692696"/>
                  </a:lnTo>
                  <a:lnTo>
                    <a:pt x="483104" y="684112"/>
                  </a:lnTo>
                  <a:lnTo>
                    <a:pt x="476949" y="675285"/>
                  </a:lnTo>
                  <a:lnTo>
                    <a:pt x="472235" y="666700"/>
                  </a:lnTo>
                  <a:lnTo>
                    <a:pt x="467389" y="656302"/>
                  </a:lnTo>
                  <a:lnTo>
                    <a:pt x="462675" y="647838"/>
                  </a:lnTo>
                  <a:lnTo>
                    <a:pt x="454948" y="628976"/>
                  </a:lnTo>
                  <a:lnTo>
                    <a:pt x="448531" y="611565"/>
                  </a:lnTo>
                  <a:lnTo>
                    <a:pt x="442114" y="594154"/>
                  </a:lnTo>
                  <a:lnTo>
                    <a:pt x="418542" y="589680"/>
                  </a:lnTo>
                  <a:lnTo>
                    <a:pt x="396541" y="585328"/>
                  </a:lnTo>
                  <a:lnTo>
                    <a:pt x="374802" y="580854"/>
                  </a:lnTo>
                  <a:lnTo>
                    <a:pt x="352670" y="576380"/>
                  </a:lnTo>
                  <a:lnTo>
                    <a:pt x="332240" y="572269"/>
                  </a:lnTo>
                  <a:lnTo>
                    <a:pt x="311549" y="566345"/>
                  </a:lnTo>
                  <a:lnTo>
                    <a:pt x="292691" y="561992"/>
                  </a:lnTo>
                  <a:lnTo>
                    <a:pt x="273833" y="556309"/>
                  </a:lnTo>
                  <a:lnTo>
                    <a:pt x="254975" y="550505"/>
                  </a:lnTo>
                  <a:lnTo>
                    <a:pt x="237689" y="544581"/>
                  </a:lnTo>
                  <a:lnTo>
                    <a:pt x="222105" y="537447"/>
                  </a:lnTo>
                  <a:lnTo>
                    <a:pt x="204425" y="531643"/>
                  </a:lnTo>
                  <a:lnTo>
                    <a:pt x="190413" y="524268"/>
                  </a:lnTo>
                  <a:lnTo>
                    <a:pt x="174698" y="518585"/>
                  </a:lnTo>
                  <a:lnTo>
                    <a:pt x="160685" y="511209"/>
                  </a:lnTo>
                  <a:lnTo>
                    <a:pt x="147982" y="503834"/>
                  </a:lnTo>
                  <a:lnTo>
                    <a:pt x="135410" y="496821"/>
                  </a:lnTo>
                  <a:lnTo>
                    <a:pt x="122707" y="489446"/>
                  </a:lnTo>
                  <a:lnTo>
                    <a:pt x="111838" y="480861"/>
                  </a:lnTo>
                  <a:lnTo>
                    <a:pt x="100706" y="473485"/>
                  </a:lnTo>
                  <a:lnTo>
                    <a:pt x="89837" y="466110"/>
                  </a:lnTo>
                  <a:lnTo>
                    <a:pt x="80146" y="457525"/>
                  </a:lnTo>
                  <a:lnTo>
                    <a:pt x="70979" y="448699"/>
                  </a:lnTo>
                  <a:lnTo>
                    <a:pt x="62990" y="441565"/>
                  </a:lnTo>
                  <a:lnTo>
                    <a:pt x="55264" y="432738"/>
                  </a:lnTo>
                  <a:lnTo>
                    <a:pt x="47275" y="424154"/>
                  </a:lnTo>
                  <a:lnTo>
                    <a:pt x="39287" y="415327"/>
                  </a:lnTo>
                  <a:lnTo>
                    <a:pt x="33263" y="406864"/>
                  </a:lnTo>
                  <a:lnTo>
                    <a:pt x="28417" y="399488"/>
                  </a:lnTo>
                  <a:lnTo>
                    <a:pt x="23703" y="390541"/>
                  </a:lnTo>
                  <a:lnTo>
                    <a:pt x="18857" y="382077"/>
                  </a:lnTo>
                  <a:lnTo>
                    <a:pt x="14012" y="373130"/>
                  </a:lnTo>
                  <a:lnTo>
                    <a:pt x="11131" y="363094"/>
                  </a:lnTo>
                  <a:lnTo>
                    <a:pt x="7988" y="354267"/>
                  </a:lnTo>
                  <a:lnTo>
                    <a:pt x="4845" y="345804"/>
                  </a:lnTo>
                  <a:lnTo>
                    <a:pt x="3142" y="336856"/>
                  </a:lnTo>
                  <a:lnTo>
                    <a:pt x="1571" y="328393"/>
                  </a:lnTo>
                  <a:lnTo>
                    <a:pt x="0" y="319445"/>
                  </a:lnTo>
                  <a:lnTo>
                    <a:pt x="0" y="310981"/>
                  </a:lnTo>
                  <a:lnTo>
                    <a:pt x="0" y="302034"/>
                  </a:lnTo>
                  <a:lnTo>
                    <a:pt x="0" y="293570"/>
                  </a:lnTo>
                  <a:lnTo>
                    <a:pt x="0" y="284744"/>
                  </a:lnTo>
                  <a:lnTo>
                    <a:pt x="1571" y="276159"/>
                  </a:lnTo>
                  <a:lnTo>
                    <a:pt x="3142" y="267333"/>
                  </a:lnTo>
                  <a:lnTo>
                    <a:pt x="6416" y="258748"/>
                  </a:lnTo>
                  <a:lnTo>
                    <a:pt x="7988" y="249922"/>
                  </a:lnTo>
                  <a:lnTo>
                    <a:pt x="11131" y="242546"/>
                  </a:lnTo>
                  <a:lnTo>
                    <a:pt x="14012" y="233961"/>
                  </a:lnTo>
                  <a:lnTo>
                    <a:pt x="18857" y="225135"/>
                  </a:lnTo>
                  <a:lnTo>
                    <a:pt x="22000" y="218001"/>
                  </a:lnTo>
                  <a:lnTo>
                    <a:pt x="26846" y="209175"/>
                  </a:lnTo>
                  <a:lnTo>
                    <a:pt x="33263" y="202041"/>
                  </a:lnTo>
                  <a:lnTo>
                    <a:pt x="44132" y="187290"/>
                  </a:lnTo>
                  <a:lnTo>
                    <a:pt x="70979" y="158392"/>
                  </a:lnTo>
                  <a:lnTo>
                    <a:pt x="103849" y="132155"/>
                  </a:lnTo>
                  <a:lnTo>
                    <a:pt x="149554" y="106280"/>
                  </a:lnTo>
                  <a:lnTo>
                    <a:pt x="207699" y="78470"/>
                  </a:lnTo>
                  <a:lnTo>
                    <a:pt x="267678" y="54047"/>
                  </a:lnTo>
                  <a:lnTo>
                    <a:pt x="298977" y="45220"/>
                  </a:lnTo>
                  <a:lnTo>
                    <a:pt x="329097" y="35184"/>
                  </a:lnTo>
                  <a:lnTo>
                    <a:pt x="360396" y="27809"/>
                  </a:lnTo>
                  <a:lnTo>
                    <a:pt x="391957" y="20433"/>
                  </a:lnTo>
                  <a:lnTo>
                    <a:pt x="423256" y="14751"/>
                  </a:lnTo>
                  <a:lnTo>
                    <a:pt x="454948" y="8947"/>
                  </a:lnTo>
                  <a:lnTo>
                    <a:pt x="486247" y="5924"/>
                  </a:lnTo>
                  <a:lnTo>
                    <a:pt x="517939" y="3022"/>
                  </a:lnTo>
                  <a:lnTo>
                    <a:pt x="549238" y="0"/>
                  </a:lnTo>
                  <a:lnTo>
                    <a:pt x="580799" y="0"/>
                  </a:lnTo>
                  <a:lnTo>
                    <a:pt x="613670" y="0"/>
                  </a:lnTo>
                  <a:lnTo>
                    <a:pt x="645361" y="0"/>
                  </a:lnTo>
                  <a:lnTo>
                    <a:pt x="675089" y="3022"/>
                  </a:lnTo>
                  <a:lnTo>
                    <a:pt x="706650" y="5924"/>
                  </a:lnTo>
                  <a:lnTo>
                    <a:pt x="737949" y="8947"/>
                  </a:lnTo>
                  <a:lnTo>
                    <a:pt x="768069" y="14751"/>
                  </a:lnTo>
                  <a:lnTo>
                    <a:pt x="798059" y="18862"/>
                  </a:lnTo>
                  <a:lnTo>
                    <a:pt x="856204" y="33613"/>
                  </a:lnTo>
                  <a:lnTo>
                    <a:pt x="914350" y="51024"/>
                  </a:lnTo>
                  <a:lnTo>
                    <a:pt x="968042" y="71458"/>
                  </a:lnTo>
                  <a:lnTo>
                    <a:pt x="1019771" y="95882"/>
                  </a:lnTo>
                  <a:lnTo>
                    <a:pt x="1068618" y="123691"/>
                  </a:lnTo>
                  <a:lnTo>
                    <a:pt x="1099917" y="145455"/>
                  </a:lnTo>
                  <a:lnTo>
                    <a:pt x="1109608" y="152589"/>
                  </a:lnTo>
                  <a:lnTo>
                    <a:pt x="1117597" y="159964"/>
                  </a:lnTo>
                  <a:lnTo>
                    <a:pt x="1126764" y="168428"/>
                  </a:lnTo>
                  <a:lnTo>
                    <a:pt x="1133181" y="175803"/>
                  </a:lnTo>
                  <a:lnTo>
                    <a:pt x="1141169" y="184751"/>
                  </a:lnTo>
                  <a:lnTo>
                    <a:pt x="1147324" y="193215"/>
                  </a:lnTo>
                  <a:lnTo>
                    <a:pt x="1153610" y="202041"/>
                  </a:lnTo>
                  <a:lnTo>
                    <a:pt x="1160027" y="210626"/>
                  </a:lnTo>
                  <a:lnTo>
                    <a:pt x="1164480" y="219452"/>
                  </a:lnTo>
                  <a:lnTo>
                    <a:pt x="1169325" y="228037"/>
                  </a:lnTo>
                  <a:lnTo>
                    <a:pt x="1172468" y="236863"/>
                  </a:lnTo>
                  <a:lnTo>
                    <a:pt x="1175742" y="246899"/>
                  </a:lnTo>
                  <a:lnTo>
                    <a:pt x="1178885" y="255725"/>
                  </a:lnTo>
                  <a:lnTo>
                    <a:pt x="1180457" y="264310"/>
                  </a:lnTo>
                  <a:lnTo>
                    <a:pt x="1182028" y="274708"/>
                  </a:lnTo>
                  <a:lnTo>
                    <a:pt x="1183731" y="283172"/>
                  </a:lnTo>
                  <a:lnTo>
                    <a:pt x="1184909" y="293570"/>
                  </a:lnTo>
                  <a:lnTo>
                    <a:pt x="1184909" y="302034"/>
                  </a:lnTo>
                  <a:lnTo>
                    <a:pt x="1183731" y="312432"/>
                  </a:lnTo>
                  <a:lnTo>
                    <a:pt x="1183731" y="321017"/>
                  </a:lnTo>
                  <a:lnTo>
                    <a:pt x="1182028" y="331294"/>
                  </a:lnTo>
                  <a:lnTo>
                    <a:pt x="1180457" y="339879"/>
                  </a:lnTo>
                  <a:lnTo>
                    <a:pt x="1177314" y="350157"/>
                  </a:lnTo>
                  <a:lnTo>
                    <a:pt x="1174040" y="358741"/>
                  </a:lnTo>
                  <a:lnTo>
                    <a:pt x="1170897" y="369019"/>
                  </a:lnTo>
                  <a:lnTo>
                    <a:pt x="1166051" y="377603"/>
                  </a:lnTo>
                  <a:lnTo>
                    <a:pt x="1161599" y="386430"/>
                  </a:lnTo>
                  <a:lnTo>
                    <a:pt x="1155313" y="396465"/>
                  </a:lnTo>
                  <a:lnTo>
                    <a:pt x="1150467" y="405292"/>
                  </a:lnTo>
                  <a:lnTo>
                    <a:pt x="1144050" y="413876"/>
                  </a:lnTo>
                  <a:lnTo>
                    <a:pt x="1136455" y="422703"/>
                  </a:lnTo>
                  <a:lnTo>
                    <a:pt x="1128466" y="431288"/>
                  </a:lnTo>
                  <a:lnTo>
                    <a:pt x="1120478" y="440114"/>
                  </a:lnTo>
                  <a:lnTo>
                    <a:pt x="1112751" y="448699"/>
                  </a:lnTo>
                  <a:lnTo>
                    <a:pt x="1103191" y="457525"/>
                  </a:lnTo>
                  <a:lnTo>
                    <a:pt x="1093893" y="466110"/>
                  </a:lnTo>
                  <a:lnTo>
                    <a:pt x="1082762" y="473485"/>
                  </a:lnTo>
                  <a:lnTo>
                    <a:pt x="1071892" y="482312"/>
                  </a:lnTo>
                  <a:lnTo>
                    <a:pt x="1060630" y="489446"/>
                  </a:lnTo>
                  <a:lnTo>
                    <a:pt x="1049760" y="498272"/>
                  </a:lnTo>
                  <a:lnTo>
                    <a:pt x="1037057" y="505285"/>
                  </a:lnTo>
                  <a:lnTo>
                    <a:pt x="1024616" y="512660"/>
                  </a:lnTo>
                  <a:lnTo>
                    <a:pt x="1010473" y="518585"/>
                  </a:lnTo>
                  <a:lnTo>
                    <a:pt x="996199" y="525719"/>
                  </a:lnTo>
                  <a:lnTo>
                    <a:pt x="982055" y="533094"/>
                  </a:lnTo>
                  <a:lnTo>
                    <a:pt x="966471" y="538656"/>
                  </a:lnTo>
                  <a:lnTo>
                    <a:pt x="950494" y="544581"/>
                  </a:lnTo>
                  <a:lnTo>
                    <a:pt x="934779" y="550505"/>
                  </a:lnTo>
                  <a:lnTo>
                    <a:pt x="917493" y="556309"/>
                  </a:lnTo>
                  <a:lnTo>
                    <a:pt x="900337" y="561992"/>
                  </a:lnTo>
                  <a:lnTo>
                    <a:pt x="883051" y="566345"/>
                  </a:lnTo>
                  <a:lnTo>
                    <a:pt x="864193" y="572269"/>
                  </a:lnTo>
                  <a:lnTo>
                    <a:pt x="845073" y="576380"/>
                  </a:lnTo>
                  <a:lnTo>
                    <a:pt x="824643" y="579403"/>
                  </a:lnTo>
                  <a:lnTo>
                    <a:pt x="805785" y="583756"/>
                  </a:lnTo>
                  <a:lnTo>
                    <a:pt x="785225" y="586779"/>
                  </a:lnTo>
                  <a:lnTo>
                    <a:pt x="763224" y="591131"/>
                  </a:lnTo>
                  <a:lnTo>
                    <a:pt x="741223" y="592703"/>
                  </a:lnTo>
                  <a:lnTo>
                    <a:pt x="719222" y="595242"/>
                  </a:lnTo>
                  <a:lnTo>
                    <a:pt x="697090" y="596814"/>
                  </a:lnTo>
                  <a:lnTo>
                    <a:pt x="673518" y="599716"/>
                  </a:lnTo>
                </a:path>
              </a:pathLst>
            </a:custGeom>
            <a:ln w="12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2318931" y="2436271"/>
            <a:ext cx="931544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2600"/>
              </a:lnSpc>
              <a:spcBef>
                <a:spcPts val="95"/>
              </a:spcBef>
            </a:pPr>
            <a:r>
              <a:rPr sz="1300" spc="95" dirty="0">
                <a:latin typeface="Comic Sans MS"/>
                <a:cs typeface="Comic Sans MS"/>
              </a:rPr>
              <a:t>How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85" dirty="0">
                <a:latin typeface="Comic Sans MS"/>
                <a:cs typeface="Comic Sans MS"/>
              </a:rPr>
              <a:t>may</a:t>
            </a:r>
            <a:r>
              <a:rPr sz="1300" spc="-5" dirty="0">
                <a:latin typeface="Comic Sans MS"/>
                <a:cs typeface="Comic Sans MS"/>
              </a:rPr>
              <a:t> </a:t>
            </a:r>
            <a:r>
              <a:rPr sz="1300" spc="80" dirty="0">
                <a:latin typeface="Comic Sans MS"/>
                <a:cs typeface="Comic Sans MS"/>
              </a:rPr>
              <a:t>I </a:t>
            </a:r>
            <a:r>
              <a:rPr sz="1300" spc="-370" dirty="0">
                <a:latin typeface="Comic Sans MS"/>
                <a:cs typeface="Comic Sans MS"/>
              </a:rPr>
              <a:t> </a:t>
            </a:r>
            <a:r>
              <a:rPr sz="1300" spc="70" dirty="0">
                <a:latin typeface="Comic Sans MS"/>
                <a:cs typeface="Comic Sans MS"/>
              </a:rPr>
              <a:t>help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75" dirty="0">
                <a:latin typeface="Comic Sans MS"/>
                <a:cs typeface="Comic Sans MS"/>
              </a:rPr>
              <a:t>you?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687008" y="6550918"/>
            <a:ext cx="82169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00" dirty="0">
                <a:latin typeface="Arial MT"/>
                <a:cs typeface="Arial MT"/>
              </a:rPr>
              <a:t>C</a:t>
            </a:r>
            <a:r>
              <a:rPr sz="1300" spc="80" dirty="0">
                <a:latin typeface="Arial MT"/>
                <a:cs typeface="Arial MT"/>
              </a:rPr>
              <a:t>u</a:t>
            </a:r>
            <a:r>
              <a:rPr sz="1300" spc="75" dirty="0">
                <a:latin typeface="Arial MT"/>
                <a:cs typeface="Arial MT"/>
              </a:rPr>
              <a:t>s</a:t>
            </a:r>
            <a:r>
              <a:rPr sz="1300" spc="30" dirty="0">
                <a:latin typeface="Arial MT"/>
                <a:cs typeface="Arial MT"/>
              </a:rPr>
              <a:t>t</a:t>
            </a:r>
            <a:r>
              <a:rPr sz="1300" spc="100" dirty="0">
                <a:latin typeface="Arial MT"/>
                <a:cs typeface="Arial MT"/>
              </a:rPr>
              <a:t>om</a:t>
            </a:r>
            <a:r>
              <a:rPr sz="1300" spc="65" dirty="0">
                <a:latin typeface="Arial MT"/>
                <a:cs typeface="Arial MT"/>
              </a:rPr>
              <a:t>e</a:t>
            </a:r>
            <a:r>
              <a:rPr sz="1300" spc="45" dirty="0"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153060" y="1274825"/>
            <a:ext cx="2317115" cy="5307965"/>
            <a:chOff x="153060" y="1274825"/>
            <a:chExt cx="2317115" cy="5307965"/>
          </a:xfrm>
        </p:grpSpPr>
        <p:pic>
          <p:nvPicPr>
            <p:cNvPr id="191" name="object 1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713" y="4609292"/>
              <a:ext cx="1359688" cy="1973262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53060" y="1274825"/>
              <a:ext cx="2317115" cy="923925"/>
            </a:xfrm>
            <a:custGeom>
              <a:avLst/>
              <a:gdLst/>
              <a:ahLst/>
              <a:cxnLst/>
              <a:rect l="l" t="t" r="r" b="b"/>
              <a:pathLst>
                <a:path w="2317115" h="923925">
                  <a:moveTo>
                    <a:pt x="2316607" y="0"/>
                  </a:moveTo>
                  <a:lnTo>
                    <a:pt x="0" y="0"/>
                  </a:lnTo>
                  <a:lnTo>
                    <a:pt x="0" y="923925"/>
                  </a:lnTo>
                  <a:lnTo>
                    <a:pt x="2316607" y="923925"/>
                  </a:lnTo>
                  <a:lnTo>
                    <a:pt x="2316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153060" y="1274825"/>
            <a:ext cx="2317115" cy="92392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13525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help of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 expert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28" y="624027"/>
            <a:ext cx="7689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/>
              <a:t>Cartoon</a:t>
            </a:r>
            <a:r>
              <a:rPr sz="2400" spc="-10" dirty="0"/>
              <a:t> </a:t>
            </a:r>
            <a:r>
              <a:rPr sz="2400" spc="-5" dirty="0"/>
              <a:t>Strip</a:t>
            </a:r>
            <a:r>
              <a:rPr sz="4000" spc="-5" dirty="0"/>
              <a:t>: How</a:t>
            </a:r>
            <a:r>
              <a:rPr sz="4000" spc="-225" dirty="0"/>
              <a:t> </a:t>
            </a:r>
            <a:r>
              <a:rPr sz="4000" spc="-135" dirty="0"/>
              <a:t>ATM</a:t>
            </a:r>
            <a:r>
              <a:rPr sz="4000" dirty="0"/>
              <a:t> </a:t>
            </a:r>
            <a:r>
              <a:rPr sz="4000" spc="-10" dirty="0"/>
              <a:t>Machine</a:t>
            </a:r>
            <a:r>
              <a:rPr sz="4000" dirty="0"/>
              <a:t> </a:t>
            </a:r>
            <a:r>
              <a:rPr sz="4000" spc="-40" dirty="0"/>
              <a:t>Works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345967" y="1900241"/>
            <a:ext cx="1684655" cy="2059305"/>
            <a:chOff x="3345967" y="1900241"/>
            <a:chExt cx="1684655" cy="2059305"/>
          </a:xfrm>
        </p:grpSpPr>
        <p:sp>
          <p:nvSpPr>
            <p:cNvPr id="4" name="object 4"/>
            <p:cNvSpPr/>
            <p:nvPr/>
          </p:nvSpPr>
          <p:spPr>
            <a:xfrm>
              <a:off x="3345967" y="1900241"/>
              <a:ext cx="1684655" cy="2059305"/>
            </a:xfrm>
            <a:custGeom>
              <a:avLst/>
              <a:gdLst/>
              <a:ahLst/>
              <a:cxnLst/>
              <a:rect l="l" t="t" r="r" b="b"/>
              <a:pathLst>
                <a:path w="1684654" h="2059304">
                  <a:moveTo>
                    <a:pt x="1684234" y="0"/>
                  </a:moveTo>
                  <a:lnTo>
                    <a:pt x="0" y="0"/>
                  </a:lnTo>
                  <a:lnTo>
                    <a:pt x="0" y="2058684"/>
                  </a:lnTo>
                  <a:lnTo>
                    <a:pt x="1684234" y="2058684"/>
                  </a:lnTo>
                  <a:lnTo>
                    <a:pt x="1684234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282" y="1933424"/>
              <a:ext cx="901461" cy="1109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060" y="2418075"/>
              <a:ext cx="62724" cy="47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282" y="2154360"/>
              <a:ext cx="901461" cy="8889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9060" y="2418075"/>
              <a:ext cx="72152" cy="56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51160" y="2511445"/>
              <a:ext cx="26670" cy="27940"/>
            </a:xfrm>
            <a:custGeom>
              <a:avLst/>
              <a:gdLst/>
              <a:ahLst/>
              <a:cxnLst/>
              <a:rect l="l" t="t" r="r" b="b"/>
              <a:pathLst>
                <a:path w="26670" h="27939">
                  <a:moveTo>
                    <a:pt x="26352" y="6199"/>
                  </a:moveTo>
                  <a:lnTo>
                    <a:pt x="17980" y="24417"/>
                  </a:lnTo>
                  <a:lnTo>
                    <a:pt x="16333" y="25935"/>
                  </a:lnTo>
                  <a:lnTo>
                    <a:pt x="16333" y="27580"/>
                  </a:lnTo>
                  <a:lnTo>
                    <a:pt x="14686" y="27580"/>
                  </a:lnTo>
                  <a:lnTo>
                    <a:pt x="13039" y="27580"/>
                  </a:lnTo>
                  <a:lnTo>
                    <a:pt x="11392" y="27580"/>
                  </a:lnTo>
                  <a:lnTo>
                    <a:pt x="9607" y="27580"/>
                  </a:lnTo>
                  <a:lnTo>
                    <a:pt x="6313" y="27580"/>
                  </a:lnTo>
                  <a:lnTo>
                    <a:pt x="4666" y="25935"/>
                  </a:lnTo>
                  <a:lnTo>
                    <a:pt x="3019" y="24417"/>
                  </a:lnTo>
                  <a:lnTo>
                    <a:pt x="1647" y="24417"/>
                  </a:lnTo>
                  <a:lnTo>
                    <a:pt x="1647" y="22899"/>
                  </a:lnTo>
                  <a:lnTo>
                    <a:pt x="0" y="21381"/>
                  </a:lnTo>
                  <a:lnTo>
                    <a:pt x="0" y="19863"/>
                  </a:lnTo>
                  <a:lnTo>
                    <a:pt x="0" y="18218"/>
                  </a:lnTo>
                  <a:lnTo>
                    <a:pt x="9607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6054" y="2287256"/>
              <a:ext cx="759460" cy="696595"/>
            </a:xfrm>
            <a:custGeom>
              <a:avLst/>
              <a:gdLst/>
              <a:ahLst/>
              <a:cxnLst/>
              <a:rect l="l" t="t" r="r" b="b"/>
              <a:pathLst>
                <a:path w="759460" h="696594">
                  <a:moveTo>
                    <a:pt x="42823" y="0"/>
                  </a:moveTo>
                  <a:lnTo>
                    <a:pt x="133547" y="221025"/>
                  </a:lnTo>
                  <a:lnTo>
                    <a:pt x="118861" y="230007"/>
                  </a:lnTo>
                  <a:lnTo>
                    <a:pt x="103763" y="240761"/>
                  </a:lnTo>
                  <a:lnTo>
                    <a:pt x="90724" y="251515"/>
                  </a:lnTo>
                  <a:lnTo>
                    <a:pt x="65881" y="274415"/>
                  </a:lnTo>
                  <a:lnTo>
                    <a:pt x="54489" y="286434"/>
                  </a:lnTo>
                  <a:lnTo>
                    <a:pt x="44470" y="300351"/>
                  </a:lnTo>
                  <a:lnTo>
                    <a:pt x="34450" y="312370"/>
                  </a:lnTo>
                  <a:lnTo>
                    <a:pt x="26352" y="326287"/>
                  </a:lnTo>
                  <a:lnTo>
                    <a:pt x="13039" y="353361"/>
                  </a:lnTo>
                  <a:lnTo>
                    <a:pt x="7960" y="367278"/>
                  </a:lnTo>
                  <a:lnTo>
                    <a:pt x="4941" y="382460"/>
                  </a:lnTo>
                  <a:lnTo>
                    <a:pt x="1647" y="396377"/>
                  </a:lnTo>
                  <a:lnTo>
                    <a:pt x="0" y="411433"/>
                  </a:lnTo>
                  <a:lnTo>
                    <a:pt x="0" y="440405"/>
                  </a:lnTo>
                  <a:lnTo>
                    <a:pt x="1647" y="454069"/>
                  </a:lnTo>
                  <a:lnTo>
                    <a:pt x="4941" y="466341"/>
                  </a:lnTo>
                  <a:lnTo>
                    <a:pt x="7960" y="480005"/>
                  </a:lnTo>
                  <a:lnTo>
                    <a:pt x="29783" y="530232"/>
                  </a:lnTo>
                  <a:lnTo>
                    <a:pt x="64234" y="577549"/>
                  </a:lnTo>
                  <a:lnTo>
                    <a:pt x="87293" y="597286"/>
                  </a:lnTo>
                  <a:lnTo>
                    <a:pt x="99096" y="608040"/>
                  </a:lnTo>
                  <a:lnTo>
                    <a:pt x="110488" y="617276"/>
                  </a:lnTo>
                  <a:lnTo>
                    <a:pt x="123802" y="626259"/>
                  </a:lnTo>
                  <a:lnTo>
                    <a:pt x="138625" y="633976"/>
                  </a:lnTo>
                  <a:lnTo>
                    <a:pt x="151664" y="641694"/>
                  </a:lnTo>
                  <a:lnTo>
                    <a:pt x="198193" y="662948"/>
                  </a:lnTo>
                  <a:lnTo>
                    <a:pt x="249114" y="679649"/>
                  </a:lnTo>
                  <a:lnTo>
                    <a:pt x="303604" y="690529"/>
                  </a:lnTo>
                  <a:lnTo>
                    <a:pt x="341897" y="694831"/>
                  </a:lnTo>
                  <a:lnTo>
                    <a:pt x="359878" y="694831"/>
                  </a:lnTo>
                  <a:lnTo>
                    <a:pt x="379642" y="696349"/>
                  </a:lnTo>
                  <a:lnTo>
                    <a:pt x="399406" y="694831"/>
                  </a:lnTo>
                  <a:lnTo>
                    <a:pt x="419171" y="694831"/>
                  </a:lnTo>
                  <a:lnTo>
                    <a:pt x="437563" y="693186"/>
                  </a:lnTo>
                  <a:lnTo>
                    <a:pt x="457327" y="690529"/>
                  </a:lnTo>
                  <a:lnTo>
                    <a:pt x="493562" y="684330"/>
                  </a:lnTo>
                  <a:lnTo>
                    <a:pt x="510307" y="679649"/>
                  </a:lnTo>
                  <a:lnTo>
                    <a:pt x="528287" y="675094"/>
                  </a:lnTo>
                  <a:lnTo>
                    <a:pt x="544758" y="668895"/>
                  </a:lnTo>
                  <a:lnTo>
                    <a:pt x="577836" y="656876"/>
                  </a:lnTo>
                  <a:lnTo>
                    <a:pt x="592659" y="649158"/>
                  </a:lnTo>
                  <a:lnTo>
                    <a:pt x="635482" y="626259"/>
                  </a:lnTo>
                  <a:lnTo>
                    <a:pt x="673638" y="597286"/>
                  </a:lnTo>
                  <a:lnTo>
                    <a:pt x="685030" y="588303"/>
                  </a:lnTo>
                  <a:lnTo>
                    <a:pt x="695050" y="577549"/>
                  </a:lnTo>
                  <a:lnTo>
                    <a:pt x="704795" y="565404"/>
                  </a:lnTo>
                  <a:lnTo>
                    <a:pt x="714814" y="554650"/>
                  </a:lnTo>
                  <a:lnTo>
                    <a:pt x="723187" y="542631"/>
                  </a:lnTo>
                  <a:lnTo>
                    <a:pt x="729638" y="530232"/>
                  </a:lnTo>
                  <a:lnTo>
                    <a:pt x="742951" y="505941"/>
                  </a:lnTo>
                  <a:lnTo>
                    <a:pt x="748030" y="493795"/>
                  </a:lnTo>
                  <a:lnTo>
                    <a:pt x="752696" y="480005"/>
                  </a:lnTo>
                  <a:lnTo>
                    <a:pt x="755990" y="467986"/>
                  </a:lnTo>
                  <a:lnTo>
                    <a:pt x="759422" y="440405"/>
                  </a:lnTo>
                  <a:lnTo>
                    <a:pt x="759422" y="411433"/>
                  </a:lnTo>
                  <a:lnTo>
                    <a:pt x="752696" y="371959"/>
                  </a:lnTo>
                  <a:lnTo>
                    <a:pt x="723187" y="309333"/>
                  </a:lnTo>
                  <a:lnTo>
                    <a:pt x="685030" y="265179"/>
                  </a:lnTo>
                  <a:lnTo>
                    <a:pt x="661972" y="245442"/>
                  </a:lnTo>
                  <a:lnTo>
                    <a:pt x="648933" y="234562"/>
                  </a:lnTo>
                  <a:lnTo>
                    <a:pt x="635482" y="227224"/>
                  </a:lnTo>
                  <a:lnTo>
                    <a:pt x="622443" y="217862"/>
                  </a:lnTo>
                  <a:lnTo>
                    <a:pt x="607757" y="210144"/>
                  </a:lnTo>
                  <a:lnTo>
                    <a:pt x="592659" y="202806"/>
                  </a:lnTo>
                  <a:lnTo>
                    <a:pt x="577836" y="195089"/>
                  </a:lnTo>
                  <a:lnTo>
                    <a:pt x="544758" y="182690"/>
                  </a:lnTo>
                  <a:lnTo>
                    <a:pt x="528287" y="176870"/>
                  </a:lnTo>
                  <a:lnTo>
                    <a:pt x="493562" y="167634"/>
                  </a:lnTo>
                  <a:lnTo>
                    <a:pt x="457327" y="161435"/>
                  </a:lnTo>
                  <a:lnTo>
                    <a:pt x="437563" y="159917"/>
                  </a:lnTo>
                  <a:lnTo>
                    <a:pt x="419171" y="156754"/>
                  </a:lnTo>
                  <a:lnTo>
                    <a:pt x="349858" y="156754"/>
                  </a:lnTo>
                  <a:lnTo>
                    <a:pt x="335172" y="158399"/>
                  </a:lnTo>
                  <a:lnTo>
                    <a:pt x="303604" y="161435"/>
                  </a:lnTo>
                  <a:lnTo>
                    <a:pt x="288918" y="164472"/>
                  </a:lnTo>
                  <a:lnTo>
                    <a:pt x="273820" y="166116"/>
                  </a:lnTo>
                  <a:lnTo>
                    <a:pt x="260781" y="170671"/>
                  </a:lnTo>
                  <a:lnTo>
                    <a:pt x="42823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6054" y="2287256"/>
              <a:ext cx="759460" cy="696595"/>
            </a:xfrm>
            <a:custGeom>
              <a:avLst/>
              <a:gdLst/>
              <a:ahLst/>
              <a:cxnLst/>
              <a:rect l="l" t="t" r="r" b="b"/>
              <a:pathLst>
                <a:path w="759460" h="696594">
                  <a:moveTo>
                    <a:pt x="260781" y="170671"/>
                  </a:moveTo>
                  <a:lnTo>
                    <a:pt x="273820" y="166116"/>
                  </a:lnTo>
                  <a:lnTo>
                    <a:pt x="288918" y="164472"/>
                  </a:lnTo>
                  <a:lnTo>
                    <a:pt x="303604" y="161435"/>
                  </a:lnTo>
                  <a:lnTo>
                    <a:pt x="318702" y="159917"/>
                  </a:lnTo>
                  <a:lnTo>
                    <a:pt x="335172" y="158399"/>
                  </a:lnTo>
                  <a:lnTo>
                    <a:pt x="349858" y="156754"/>
                  </a:lnTo>
                  <a:lnTo>
                    <a:pt x="364956" y="156754"/>
                  </a:lnTo>
                  <a:lnTo>
                    <a:pt x="379642" y="156754"/>
                  </a:lnTo>
                  <a:lnTo>
                    <a:pt x="399406" y="156754"/>
                  </a:lnTo>
                  <a:lnTo>
                    <a:pt x="419171" y="156754"/>
                  </a:lnTo>
                  <a:lnTo>
                    <a:pt x="437563" y="159917"/>
                  </a:lnTo>
                  <a:lnTo>
                    <a:pt x="457327" y="161435"/>
                  </a:lnTo>
                  <a:lnTo>
                    <a:pt x="475445" y="164472"/>
                  </a:lnTo>
                  <a:lnTo>
                    <a:pt x="493562" y="167634"/>
                  </a:lnTo>
                  <a:lnTo>
                    <a:pt x="510307" y="172189"/>
                  </a:lnTo>
                  <a:lnTo>
                    <a:pt x="528287" y="176870"/>
                  </a:lnTo>
                  <a:lnTo>
                    <a:pt x="544758" y="182690"/>
                  </a:lnTo>
                  <a:lnTo>
                    <a:pt x="561091" y="188889"/>
                  </a:lnTo>
                  <a:lnTo>
                    <a:pt x="577836" y="195089"/>
                  </a:lnTo>
                  <a:lnTo>
                    <a:pt x="592659" y="202806"/>
                  </a:lnTo>
                  <a:lnTo>
                    <a:pt x="607757" y="210144"/>
                  </a:lnTo>
                  <a:lnTo>
                    <a:pt x="622443" y="217862"/>
                  </a:lnTo>
                  <a:lnTo>
                    <a:pt x="635482" y="227224"/>
                  </a:lnTo>
                  <a:lnTo>
                    <a:pt x="648933" y="234562"/>
                  </a:lnTo>
                  <a:lnTo>
                    <a:pt x="661972" y="245442"/>
                  </a:lnTo>
                  <a:lnTo>
                    <a:pt x="673638" y="254299"/>
                  </a:lnTo>
                  <a:lnTo>
                    <a:pt x="685030" y="265179"/>
                  </a:lnTo>
                  <a:lnTo>
                    <a:pt x="695050" y="275933"/>
                  </a:lnTo>
                  <a:lnTo>
                    <a:pt x="704795" y="286434"/>
                  </a:lnTo>
                  <a:lnTo>
                    <a:pt x="714814" y="297188"/>
                  </a:lnTo>
                  <a:lnTo>
                    <a:pt x="723187" y="309333"/>
                  </a:lnTo>
                  <a:lnTo>
                    <a:pt x="729638" y="321606"/>
                  </a:lnTo>
                  <a:lnTo>
                    <a:pt x="736226" y="333625"/>
                  </a:lnTo>
                  <a:lnTo>
                    <a:pt x="752696" y="371959"/>
                  </a:lnTo>
                  <a:lnTo>
                    <a:pt x="759422" y="411433"/>
                  </a:lnTo>
                  <a:lnTo>
                    <a:pt x="759422" y="426615"/>
                  </a:lnTo>
                  <a:lnTo>
                    <a:pt x="759422" y="440405"/>
                  </a:lnTo>
                  <a:lnTo>
                    <a:pt x="757637" y="454069"/>
                  </a:lnTo>
                  <a:lnTo>
                    <a:pt x="755990" y="467986"/>
                  </a:lnTo>
                  <a:lnTo>
                    <a:pt x="752696" y="480005"/>
                  </a:lnTo>
                  <a:lnTo>
                    <a:pt x="748030" y="493795"/>
                  </a:lnTo>
                  <a:lnTo>
                    <a:pt x="742951" y="505941"/>
                  </a:lnTo>
                  <a:lnTo>
                    <a:pt x="736226" y="518213"/>
                  </a:lnTo>
                  <a:lnTo>
                    <a:pt x="729638" y="530232"/>
                  </a:lnTo>
                  <a:lnTo>
                    <a:pt x="723187" y="542631"/>
                  </a:lnTo>
                  <a:lnTo>
                    <a:pt x="714814" y="554650"/>
                  </a:lnTo>
                  <a:lnTo>
                    <a:pt x="704795" y="565404"/>
                  </a:lnTo>
                  <a:lnTo>
                    <a:pt x="695050" y="577549"/>
                  </a:lnTo>
                  <a:lnTo>
                    <a:pt x="685030" y="588303"/>
                  </a:lnTo>
                  <a:lnTo>
                    <a:pt x="673638" y="597286"/>
                  </a:lnTo>
                  <a:lnTo>
                    <a:pt x="661972" y="608040"/>
                  </a:lnTo>
                  <a:lnTo>
                    <a:pt x="622443" y="633976"/>
                  </a:lnTo>
                  <a:lnTo>
                    <a:pt x="592659" y="649158"/>
                  </a:lnTo>
                  <a:lnTo>
                    <a:pt x="577836" y="656876"/>
                  </a:lnTo>
                  <a:lnTo>
                    <a:pt x="561091" y="662948"/>
                  </a:lnTo>
                  <a:lnTo>
                    <a:pt x="544758" y="668895"/>
                  </a:lnTo>
                  <a:lnTo>
                    <a:pt x="528287" y="675094"/>
                  </a:lnTo>
                  <a:lnTo>
                    <a:pt x="510307" y="679649"/>
                  </a:lnTo>
                  <a:lnTo>
                    <a:pt x="493562" y="684330"/>
                  </a:lnTo>
                  <a:lnTo>
                    <a:pt x="475445" y="687366"/>
                  </a:lnTo>
                  <a:lnTo>
                    <a:pt x="457327" y="690529"/>
                  </a:lnTo>
                  <a:lnTo>
                    <a:pt x="437563" y="693186"/>
                  </a:lnTo>
                  <a:lnTo>
                    <a:pt x="419171" y="694831"/>
                  </a:lnTo>
                  <a:lnTo>
                    <a:pt x="399406" y="694831"/>
                  </a:lnTo>
                  <a:lnTo>
                    <a:pt x="379642" y="696349"/>
                  </a:lnTo>
                  <a:lnTo>
                    <a:pt x="359878" y="694831"/>
                  </a:lnTo>
                  <a:lnTo>
                    <a:pt x="341897" y="694831"/>
                  </a:lnTo>
                  <a:lnTo>
                    <a:pt x="321721" y="693186"/>
                  </a:lnTo>
                  <a:lnTo>
                    <a:pt x="303604" y="690529"/>
                  </a:lnTo>
                  <a:lnTo>
                    <a:pt x="285624" y="687366"/>
                  </a:lnTo>
                  <a:lnTo>
                    <a:pt x="267506" y="684330"/>
                  </a:lnTo>
                  <a:lnTo>
                    <a:pt x="214664" y="668895"/>
                  </a:lnTo>
                  <a:lnTo>
                    <a:pt x="166762" y="649158"/>
                  </a:lnTo>
                  <a:lnTo>
                    <a:pt x="138625" y="633976"/>
                  </a:lnTo>
                  <a:lnTo>
                    <a:pt x="123802" y="626259"/>
                  </a:lnTo>
                  <a:lnTo>
                    <a:pt x="110488" y="617276"/>
                  </a:lnTo>
                  <a:lnTo>
                    <a:pt x="99096" y="608040"/>
                  </a:lnTo>
                  <a:lnTo>
                    <a:pt x="87293" y="597286"/>
                  </a:lnTo>
                  <a:lnTo>
                    <a:pt x="76038" y="588303"/>
                  </a:lnTo>
                  <a:lnTo>
                    <a:pt x="46117" y="554650"/>
                  </a:lnTo>
                  <a:lnTo>
                    <a:pt x="23058" y="518213"/>
                  </a:lnTo>
                  <a:lnTo>
                    <a:pt x="7960" y="480005"/>
                  </a:lnTo>
                  <a:lnTo>
                    <a:pt x="4941" y="466341"/>
                  </a:lnTo>
                  <a:lnTo>
                    <a:pt x="1647" y="454069"/>
                  </a:lnTo>
                  <a:lnTo>
                    <a:pt x="0" y="440405"/>
                  </a:lnTo>
                  <a:lnTo>
                    <a:pt x="0" y="426615"/>
                  </a:lnTo>
                  <a:lnTo>
                    <a:pt x="0" y="411433"/>
                  </a:lnTo>
                  <a:lnTo>
                    <a:pt x="1647" y="396377"/>
                  </a:lnTo>
                  <a:lnTo>
                    <a:pt x="4941" y="382460"/>
                  </a:lnTo>
                  <a:lnTo>
                    <a:pt x="7960" y="367278"/>
                  </a:lnTo>
                  <a:lnTo>
                    <a:pt x="13039" y="353361"/>
                  </a:lnTo>
                  <a:lnTo>
                    <a:pt x="19764" y="339824"/>
                  </a:lnTo>
                  <a:lnTo>
                    <a:pt x="26352" y="326287"/>
                  </a:lnTo>
                  <a:lnTo>
                    <a:pt x="34450" y="312370"/>
                  </a:lnTo>
                  <a:lnTo>
                    <a:pt x="44470" y="300351"/>
                  </a:lnTo>
                  <a:lnTo>
                    <a:pt x="54489" y="286434"/>
                  </a:lnTo>
                  <a:lnTo>
                    <a:pt x="65881" y="274415"/>
                  </a:lnTo>
                  <a:lnTo>
                    <a:pt x="77685" y="263661"/>
                  </a:lnTo>
                  <a:lnTo>
                    <a:pt x="90724" y="251515"/>
                  </a:lnTo>
                  <a:lnTo>
                    <a:pt x="103763" y="240761"/>
                  </a:lnTo>
                  <a:lnTo>
                    <a:pt x="118861" y="230007"/>
                  </a:lnTo>
                  <a:lnTo>
                    <a:pt x="133547" y="221025"/>
                  </a:lnTo>
                  <a:lnTo>
                    <a:pt x="42823" y="0"/>
                  </a:lnTo>
                  <a:lnTo>
                    <a:pt x="260781" y="170671"/>
                  </a:lnTo>
                </a:path>
              </a:pathLst>
            </a:custGeom>
            <a:ln w="6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6983" y="3035297"/>
              <a:ext cx="410476" cy="8188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45967" y="1900241"/>
              <a:ext cx="1684655" cy="2059305"/>
            </a:xfrm>
            <a:custGeom>
              <a:avLst/>
              <a:gdLst/>
              <a:ahLst/>
              <a:cxnLst/>
              <a:rect l="l" t="t" r="r" b="b"/>
              <a:pathLst>
                <a:path w="1684654" h="2059304">
                  <a:moveTo>
                    <a:pt x="1684234" y="0"/>
                  </a:moveTo>
                  <a:lnTo>
                    <a:pt x="0" y="0"/>
                  </a:lnTo>
                  <a:lnTo>
                    <a:pt x="0" y="2058684"/>
                  </a:lnTo>
                  <a:lnTo>
                    <a:pt x="1684234" y="2058684"/>
                  </a:lnTo>
                  <a:lnTo>
                    <a:pt x="1684234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282" y="1933424"/>
              <a:ext cx="901461" cy="1109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060" y="2418075"/>
              <a:ext cx="62724" cy="475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282" y="2154360"/>
              <a:ext cx="901461" cy="8889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9060" y="2418075"/>
              <a:ext cx="72152" cy="560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1160" y="2511445"/>
              <a:ext cx="26670" cy="27940"/>
            </a:xfrm>
            <a:custGeom>
              <a:avLst/>
              <a:gdLst/>
              <a:ahLst/>
              <a:cxnLst/>
              <a:rect l="l" t="t" r="r" b="b"/>
              <a:pathLst>
                <a:path w="26670" h="27939">
                  <a:moveTo>
                    <a:pt x="26352" y="6199"/>
                  </a:moveTo>
                  <a:lnTo>
                    <a:pt x="17980" y="24417"/>
                  </a:lnTo>
                  <a:lnTo>
                    <a:pt x="16333" y="25935"/>
                  </a:lnTo>
                  <a:lnTo>
                    <a:pt x="16333" y="27580"/>
                  </a:lnTo>
                  <a:lnTo>
                    <a:pt x="14686" y="27580"/>
                  </a:lnTo>
                  <a:lnTo>
                    <a:pt x="13039" y="27580"/>
                  </a:lnTo>
                  <a:lnTo>
                    <a:pt x="11392" y="27580"/>
                  </a:lnTo>
                  <a:lnTo>
                    <a:pt x="9607" y="27580"/>
                  </a:lnTo>
                  <a:lnTo>
                    <a:pt x="6313" y="27580"/>
                  </a:lnTo>
                  <a:lnTo>
                    <a:pt x="4666" y="25935"/>
                  </a:lnTo>
                  <a:lnTo>
                    <a:pt x="3019" y="24417"/>
                  </a:lnTo>
                  <a:lnTo>
                    <a:pt x="1647" y="24417"/>
                  </a:lnTo>
                  <a:lnTo>
                    <a:pt x="1647" y="22899"/>
                  </a:lnTo>
                  <a:lnTo>
                    <a:pt x="0" y="21381"/>
                  </a:lnTo>
                  <a:lnTo>
                    <a:pt x="0" y="19863"/>
                  </a:lnTo>
                  <a:lnTo>
                    <a:pt x="0" y="18218"/>
                  </a:lnTo>
                  <a:lnTo>
                    <a:pt x="9607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6054" y="2287256"/>
              <a:ext cx="759460" cy="696595"/>
            </a:xfrm>
            <a:custGeom>
              <a:avLst/>
              <a:gdLst/>
              <a:ahLst/>
              <a:cxnLst/>
              <a:rect l="l" t="t" r="r" b="b"/>
              <a:pathLst>
                <a:path w="759460" h="696594">
                  <a:moveTo>
                    <a:pt x="42823" y="0"/>
                  </a:moveTo>
                  <a:lnTo>
                    <a:pt x="133547" y="221025"/>
                  </a:lnTo>
                  <a:lnTo>
                    <a:pt x="118861" y="230007"/>
                  </a:lnTo>
                  <a:lnTo>
                    <a:pt x="103763" y="240761"/>
                  </a:lnTo>
                  <a:lnTo>
                    <a:pt x="90724" y="251515"/>
                  </a:lnTo>
                  <a:lnTo>
                    <a:pt x="65881" y="274415"/>
                  </a:lnTo>
                  <a:lnTo>
                    <a:pt x="54489" y="286434"/>
                  </a:lnTo>
                  <a:lnTo>
                    <a:pt x="44470" y="300351"/>
                  </a:lnTo>
                  <a:lnTo>
                    <a:pt x="34450" y="312370"/>
                  </a:lnTo>
                  <a:lnTo>
                    <a:pt x="26352" y="326287"/>
                  </a:lnTo>
                  <a:lnTo>
                    <a:pt x="13039" y="353361"/>
                  </a:lnTo>
                  <a:lnTo>
                    <a:pt x="7960" y="367278"/>
                  </a:lnTo>
                  <a:lnTo>
                    <a:pt x="4941" y="382460"/>
                  </a:lnTo>
                  <a:lnTo>
                    <a:pt x="1647" y="396377"/>
                  </a:lnTo>
                  <a:lnTo>
                    <a:pt x="0" y="411433"/>
                  </a:lnTo>
                  <a:lnTo>
                    <a:pt x="0" y="440405"/>
                  </a:lnTo>
                  <a:lnTo>
                    <a:pt x="1647" y="454069"/>
                  </a:lnTo>
                  <a:lnTo>
                    <a:pt x="4941" y="466341"/>
                  </a:lnTo>
                  <a:lnTo>
                    <a:pt x="7960" y="480005"/>
                  </a:lnTo>
                  <a:lnTo>
                    <a:pt x="29783" y="530232"/>
                  </a:lnTo>
                  <a:lnTo>
                    <a:pt x="64234" y="577549"/>
                  </a:lnTo>
                  <a:lnTo>
                    <a:pt x="87293" y="597286"/>
                  </a:lnTo>
                  <a:lnTo>
                    <a:pt x="99096" y="608040"/>
                  </a:lnTo>
                  <a:lnTo>
                    <a:pt x="110488" y="617276"/>
                  </a:lnTo>
                  <a:lnTo>
                    <a:pt x="123802" y="626259"/>
                  </a:lnTo>
                  <a:lnTo>
                    <a:pt x="138625" y="633976"/>
                  </a:lnTo>
                  <a:lnTo>
                    <a:pt x="151664" y="641694"/>
                  </a:lnTo>
                  <a:lnTo>
                    <a:pt x="198193" y="662948"/>
                  </a:lnTo>
                  <a:lnTo>
                    <a:pt x="249114" y="679649"/>
                  </a:lnTo>
                  <a:lnTo>
                    <a:pt x="303604" y="690529"/>
                  </a:lnTo>
                  <a:lnTo>
                    <a:pt x="341897" y="694831"/>
                  </a:lnTo>
                  <a:lnTo>
                    <a:pt x="359878" y="694831"/>
                  </a:lnTo>
                  <a:lnTo>
                    <a:pt x="379642" y="696349"/>
                  </a:lnTo>
                  <a:lnTo>
                    <a:pt x="399406" y="694831"/>
                  </a:lnTo>
                  <a:lnTo>
                    <a:pt x="419171" y="694831"/>
                  </a:lnTo>
                  <a:lnTo>
                    <a:pt x="437563" y="693186"/>
                  </a:lnTo>
                  <a:lnTo>
                    <a:pt x="457327" y="690529"/>
                  </a:lnTo>
                  <a:lnTo>
                    <a:pt x="493562" y="684330"/>
                  </a:lnTo>
                  <a:lnTo>
                    <a:pt x="510307" y="679649"/>
                  </a:lnTo>
                  <a:lnTo>
                    <a:pt x="528287" y="675094"/>
                  </a:lnTo>
                  <a:lnTo>
                    <a:pt x="544758" y="668895"/>
                  </a:lnTo>
                  <a:lnTo>
                    <a:pt x="577836" y="656876"/>
                  </a:lnTo>
                  <a:lnTo>
                    <a:pt x="592659" y="649158"/>
                  </a:lnTo>
                  <a:lnTo>
                    <a:pt x="635482" y="626259"/>
                  </a:lnTo>
                  <a:lnTo>
                    <a:pt x="673638" y="597286"/>
                  </a:lnTo>
                  <a:lnTo>
                    <a:pt x="685030" y="588303"/>
                  </a:lnTo>
                  <a:lnTo>
                    <a:pt x="695050" y="577549"/>
                  </a:lnTo>
                  <a:lnTo>
                    <a:pt x="704795" y="565404"/>
                  </a:lnTo>
                  <a:lnTo>
                    <a:pt x="714814" y="554650"/>
                  </a:lnTo>
                  <a:lnTo>
                    <a:pt x="723187" y="542631"/>
                  </a:lnTo>
                  <a:lnTo>
                    <a:pt x="729638" y="530232"/>
                  </a:lnTo>
                  <a:lnTo>
                    <a:pt x="742951" y="505941"/>
                  </a:lnTo>
                  <a:lnTo>
                    <a:pt x="748030" y="493795"/>
                  </a:lnTo>
                  <a:lnTo>
                    <a:pt x="752696" y="480005"/>
                  </a:lnTo>
                  <a:lnTo>
                    <a:pt x="755990" y="467986"/>
                  </a:lnTo>
                  <a:lnTo>
                    <a:pt x="759422" y="440405"/>
                  </a:lnTo>
                  <a:lnTo>
                    <a:pt x="759422" y="411433"/>
                  </a:lnTo>
                  <a:lnTo>
                    <a:pt x="752696" y="371959"/>
                  </a:lnTo>
                  <a:lnTo>
                    <a:pt x="723187" y="309333"/>
                  </a:lnTo>
                  <a:lnTo>
                    <a:pt x="685030" y="265179"/>
                  </a:lnTo>
                  <a:lnTo>
                    <a:pt x="661972" y="245442"/>
                  </a:lnTo>
                  <a:lnTo>
                    <a:pt x="648933" y="234562"/>
                  </a:lnTo>
                  <a:lnTo>
                    <a:pt x="635482" y="227224"/>
                  </a:lnTo>
                  <a:lnTo>
                    <a:pt x="622443" y="217862"/>
                  </a:lnTo>
                  <a:lnTo>
                    <a:pt x="607757" y="210144"/>
                  </a:lnTo>
                  <a:lnTo>
                    <a:pt x="592659" y="202806"/>
                  </a:lnTo>
                  <a:lnTo>
                    <a:pt x="577836" y="195089"/>
                  </a:lnTo>
                  <a:lnTo>
                    <a:pt x="544758" y="182690"/>
                  </a:lnTo>
                  <a:lnTo>
                    <a:pt x="528287" y="176870"/>
                  </a:lnTo>
                  <a:lnTo>
                    <a:pt x="493562" y="167634"/>
                  </a:lnTo>
                  <a:lnTo>
                    <a:pt x="457327" y="161435"/>
                  </a:lnTo>
                  <a:lnTo>
                    <a:pt x="437563" y="159917"/>
                  </a:lnTo>
                  <a:lnTo>
                    <a:pt x="419171" y="156754"/>
                  </a:lnTo>
                  <a:lnTo>
                    <a:pt x="349858" y="156754"/>
                  </a:lnTo>
                  <a:lnTo>
                    <a:pt x="335172" y="158399"/>
                  </a:lnTo>
                  <a:lnTo>
                    <a:pt x="303604" y="161435"/>
                  </a:lnTo>
                  <a:lnTo>
                    <a:pt x="288918" y="164472"/>
                  </a:lnTo>
                  <a:lnTo>
                    <a:pt x="273820" y="166116"/>
                  </a:lnTo>
                  <a:lnTo>
                    <a:pt x="260781" y="170671"/>
                  </a:lnTo>
                  <a:lnTo>
                    <a:pt x="42823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6054" y="2287256"/>
              <a:ext cx="759460" cy="696595"/>
            </a:xfrm>
            <a:custGeom>
              <a:avLst/>
              <a:gdLst/>
              <a:ahLst/>
              <a:cxnLst/>
              <a:rect l="l" t="t" r="r" b="b"/>
              <a:pathLst>
                <a:path w="759460" h="696594">
                  <a:moveTo>
                    <a:pt x="260781" y="170671"/>
                  </a:moveTo>
                  <a:lnTo>
                    <a:pt x="273820" y="166116"/>
                  </a:lnTo>
                  <a:lnTo>
                    <a:pt x="288918" y="164472"/>
                  </a:lnTo>
                  <a:lnTo>
                    <a:pt x="303604" y="161435"/>
                  </a:lnTo>
                  <a:lnTo>
                    <a:pt x="318702" y="159917"/>
                  </a:lnTo>
                  <a:lnTo>
                    <a:pt x="335172" y="158399"/>
                  </a:lnTo>
                  <a:lnTo>
                    <a:pt x="349858" y="156754"/>
                  </a:lnTo>
                  <a:lnTo>
                    <a:pt x="364956" y="156754"/>
                  </a:lnTo>
                  <a:lnTo>
                    <a:pt x="379642" y="156754"/>
                  </a:lnTo>
                  <a:lnTo>
                    <a:pt x="399406" y="156754"/>
                  </a:lnTo>
                  <a:lnTo>
                    <a:pt x="419171" y="156754"/>
                  </a:lnTo>
                  <a:lnTo>
                    <a:pt x="437563" y="159917"/>
                  </a:lnTo>
                  <a:lnTo>
                    <a:pt x="457327" y="161435"/>
                  </a:lnTo>
                  <a:lnTo>
                    <a:pt x="475445" y="164472"/>
                  </a:lnTo>
                  <a:lnTo>
                    <a:pt x="493562" y="167634"/>
                  </a:lnTo>
                  <a:lnTo>
                    <a:pt x="510307" y="172189"/>
                  </a:lnTo>
                  <a:lnTo>
                    <a:pt x="528287" y="176870"/>
                  </a:lnTo>
                  <a:lnTo>
                    <a:pt x="544758" y="182690"/>
                  </a:lnTo>
                  <a:lnTo>
                    <a:pt x="561091" y="188889"/>
                  </a:lnTo>
                  <a:lnTo>
                    <a:pt x="577836" y="195089"/>
                  </a:lnTo>
                  <a:lnTo>
                    <a:pt x="592659" y="202806"/>
                  </a:lnTo>
                  <a:lnTo>
                    <a:pt x="607757" y="210144"/>
                  </a:lnTo>
                  <a:lnTo>
                    <a:pt x="622443" y="217862"/>
                  </a:lnTo>
                  <a:lnTo>
                    <a:pt x="635482" y="227224"/>
                  </a:lnTo>
                  <a:lnTo>
                    <a:pt x="648933" y="234562"/>
                  </a:lnTo>
                  <a:lnTo>
                    <a:pt x="661972" y="245442"/>
                  </a:lnTo>
                  <a:lnTo>
                    <a:pt x="673638" y="254299"/>
                  </a:lnTo>
                  <a:lnTo>
                    <a:pt x="685030" y="265179"/>
                  </a:lnTo>
                  <a:lnTo>
                    <a:pt x="695050" y="275933"/>
                  </a:lnTo>
                  <a:lnTo>
                    <a:pt x="704795" y="286434"/>
                  </a:lnTo>
                  <a:lnTo>
                    <a:pt x="714814" y="297188"/>
                  </a:lnTo>
                  <a:lnTo>
                    <a:pt x="723187" y="309333"/>
                  </a:lnTo>
                  <a:lnTo>
                    <a:pt x="729638" y="321606"/>
                  </a:lnTo>
                  <a:lnTo>
                    <a:pt x="736226" y="333625"/>
                  </a:lnTo>
                  <a:lnTo>
                    <a:pt x="752696" y="371959"/>
                  </a:lnTo>
                  <a:lnTo>
                    <a:pt x="759422" y="411433"/>
                  </a:lnTo>
                  <a:lnTo>
                    <a:pt x="759422" y="426615"/>
                  </a:lnTo>
                  <a:lnTo>
                    <a:pt x="759422" y="440405"/>
                  </a:lnTo>
                  <a:lnTo>
                    <a:pt x="757637" y="454069"/>
                  </a:lnTo>
                  <a:lnTo>
                    <a:pt x="755990" y="467986"/>
                  </a:lnTo>
                  <a:lnTo>
                    <a:pt x="752696" y="480005"/>
                  </a:lnTo>
                  <a:lnTo>
                    <a:pt x="748030" y="493795"/>
                  </a:lnTo>
                  <a:lnTo>
                    <a:pt x="742951" y="505941"/>
                  </a:lnTo>
                  <a:lnTo>
                    <a:pt x="736226" y="518213"/>
                  </a:lnTo>
                  <a:lnTo>
                    <a:pt x="729638" y="530232"/>
                  </a:lnTo>
                  <a:lnTo>
                    <a:pt x="723187" y="542631"/>
                  </a:lnTo>
                  <a:lnTo>
                    <a:pt x="714814" y="554650"/>
                  </a:lnTo>
                  <a:lnTo>
                    <a:pt x="704795" y="565404"/>
                  </a:lnTo>
                  <a:lnTo>
                    <a:pt x="695050" y="577549"/>
                  </a:lnTo>
                  <a:lnTo>
                    <a:pt x="685030" y="588303"/>
                  </a:lnTo>
                  <a:lnTo>
                    <a:pt x="673638" y="597286"/>
                  </a:lnTo>
                  <a:lnTo>
                    <a:pt x="661972" y="608040"/>
                  </a:lnTo>
                  <a:lnTo>
                    <a:pt x="622443" y="633976"/>
                  </a:lnTo>
                  <a:lnTo>
                    <a:pt x="592659" y="649158"/>
                  </a:lnTo>
                  <a:lnTo>
                    <a:pt x="577836" y="656876"/>
                  </a:lnTo>
                  <a:lnTo>
                    <a:pt x="561091" y="662948"/>
                  </a:lnTo>
                  <a:lnTo>
                    <a:pt x="544758" y="668895"/>
                  </a:lnTo>
                  <a:lnTo>
                    <a:pt x="528287" y="675094"/>
                  </a:lnTo>
                  <a:lnTo>
                    <a:pt x="510307" y="679649"/>
                  </a:lnTo>
                  <a:lnTo>
                    <a:pt x="493562" y="684330"/>
                  </a:lnTo>
                  <a:lnTo>
                    <a:pt x="475445" y="687366"/>
                  </a:lnTo>
                  <a:lnTo>
                    <a:pt x="457327" y="690529"/>
                  </a:lnTo>
                  <a:lnTo>
                    <a:pt x="437563" y="693186"/>
                  </a:lnTo>
                  <a:lnTo>
                    <a:pt x="419171" y="694831"/>
                  </a:lnTo>
                  <a:lnTo>
                    <a:pt x="399406" y="694831"/>
                  </a:lnTo>
                  <a:lnTo>
                    <a:pt x="379642" y="696349"/>
                  </a:lnTo>
                  <a:lnTo>
                    <a:pt x="359878" y="694831"/>
                  </a:lnTo>
                  <a:lnTo>
                    <a:pt x="341897" y="694831"/>
                  </a:lnTo>
                  <a:lnTo>
                    <a:pt x="321721" y="693186"/>
                  </a:lnTo>
                  <a:lnTo>
                    <a:pt x="303604" y="690529"/>
                  </a:lnTo>
                  <a:lnTo>
                    <a:pt x="285624" y="687366"/>
                  </a:lnTo>
                  <a:lnTo>
                    <a:pt x="267506" y="684330"/>
                  </a:lnTo>
                  <a:lnTo>
                    <a:pt x="214664" y="668895"/>
                  </a:lnTo>
                  <a:lnTo>
                    <a:pt x="166762" y="649158"/>
                  </a:lnTo>
                  <a:lnTo>
                    <a:pt x="138625" y="633976"/>
                  </a:lnTo>
                  <a:lnTo>
                    <a:pt x="123802" y="626259"/>
                  </a:lnTo>
                  <a:lnTo>
                    <a:pt x="110488" y="617276"/>
                  </a:lnTo>
                  <a:lnTo>
                    <a:pt x="99096" y="608040"/>
                  </a:lnTo>
                  <a:lnTo>
                    <a:pt x="87293" y="597286"/>
                  </a:lnTo>
                  <a:lnTo>
                    <a:pt x="76038" y="588303"/>
                  </a:lnTo>
                  <a:lnTo>
                    <a:pt x="46117" y="554650"/>
                  </a:lnTo>
                  <a:lnTo>
                    <a:pt x="23058" y="518213"/>
                  </a:lnTo>
                  <a:lnTo>
                    <a:pt x="7960" y="480005"/>
                  </a:lnTo>
                  <a:lnTo>
                    <a:pt x="4941" y="466341"/>
                  </a:lnTo>
                  <a:lnTo>
                    <a:pt x="1647" y="454069"/>
                  </a:lnTo>
                  <a:lnTo>
                    <a:pt x="0" y="440405"/>
                  </a:lnTo>
                  <a:lnTo>
                    <a:pt x="0" y="426615"/>
                  </a:lnTo>
                  <a:lnTo>
                    <a:pt x="0" y="411433"/>
                  </a:lnTo>
                  <a:lnTo>
                    <a:pt x="1647" y="396377"/>
                  </a:lnTo>
                  <a:lnTo>
                    <a:pt x="4941" y="382460"/>
                  </a:lnTo>
                  <a:lnTo>
                    <a:pt x="7960" y="367278"/>
                  </a:lnTo>
                  <a:lnTo>
                    <a:pt x="13039" y="353361"/>
                  </a:lnTo>
                  <a:lnTo>
                    <a:pt x="19764" y="339824"/>
                  </a:lnTo>
                  <a:lnTo>
                    <a:pt x="26352" y="326287"/>
                  </a:lnTo>
                  <a:lnTo>
                    <a:pt x="34450" y="312370"/>
                  </a:lnTo>
                  <a:lnTo>
                    <a:pt x="44470" y="300351"/>
                  </a:lnTo>
                  <a:lnTo>
                    <a:pt x="54489" y="286434"/>
                  </a:lnTo>
                  <a:lnTo>
                    <a:pt x="65881" y="274415"/>
                  </a:lnTo>
                  <a:lnTo>
                    <a:pt x="77685" y="263661"/>
                  </a:lnTo>
                  <a:lnTo>
                    <a:pt x="90724" y="251515"/>
                  </a:lnTo>
                  <a:lnTo>
                    <a:pt x="103763" y="240761"/>
                  </a:lnTo>
                  <a:lnTo>
                    <a:pt x="118861" y="230007"/>
                  </a:lnTo>
                  <a:lnTo>
                    <a:pt x="133547" y="221025"/>
                  </a:lnTo>
                  <a:lnTo>
                    <a:pt x="42823" y="0"/>
                  </a:lnTo>
                  <a:lnTo>
                    <a:pt x="260781" y="170671"/>
                  </a:lnTo>
                </a:path>
              </a:pathLst>
            </a:custGeom>
            <a:ln w="6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45967" y="1900241"/>
            <a:ext cx="1684655" cy="2059305"/>
          </a:xfrm>
          <a:prstGeom prst="rect">
            <a:avLst/>
          </a:prstGeom>
          <a:ln w="4001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25"/>
              </a:spcBef>
            </a:pPr>
            <a:r>
              <a:rPr sz="1800" spc="37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056640" marR="193040" indent="-1270" algn="ctr">
              <a:lnSpc>
                <a:spcPct val="100000"/>
              </a:lnSpc>
            </a:pPr>
            <a:r>
              <a:rPr sz="1000" spc="35" dirty="0">
                <a:latin typeface="Times New Roman"/>
                <a:cs typeface="Times New Roman"/>
              </a:rPr>
              <a:t>Verify 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this </a:t>
            </a:r>
            <a:r>
              <a:rPr sz="1000" spc="30" dirty="0">
                <a:latin typeface="Times New Roman"/>
                <a:cs typeface="Times New Roman"/>
              </a:rPr>
              <a:t> acc</a:t>
            </a:r>
            <a:r>
              <a:rPr sz="1000" spc="5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un</a:t>
            </a:r>
            <a:r>
              <a:rPr sz="1000" spc="2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6983" y="3035297"/>
            <a:ext cx="410476" cy="81889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112315" y="1841904"/>
            <a:ext cx="2063114" cy="2099310"/>
            <a:chOff x="5112315" y="1841904"/>
            <a:chExt cx="2063114" cy="2099310"/>
          </a:xfrm>
        </p:grpSpPr>
        <p:sp>
          <p:nvSpPr>
            <p:cNvPr id="24" name="object 24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2317" y="1861906"/>
              <a:ext cx="2021205" cy="2058035"/>
            </a:xfrm>
            <a:custGeom>
              <a:avLst/>
              <a:gdLst/>
              <a:ahLst/>
              <a:cxnLst/>
              <a:rect l="l" t="t" r="r" b="b"/>
              <a:pathLst>
                <a:path w="2021204" h="2058035">
                  <a:moveTo>
                    <a:pt x="2021191" y="0"/>
                  </a:moveTo>
                  <a:lnTo>
                    <a:pt x="0" y="0"/>
                  </a:lnTo>
                  <a:lnTo>
                    <a:pt x="0" y="2057545"/>
                  </a:lnTo>
                  <a:lnTo>
                    <a:pt x="202119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32317" y="1861906"/>
              <a:ext cx="2021205" cy="2058035"/>
            </a:xfrm>
            <a:custGeom>
              <a:avLst/>
              <a:gdLst/>
              <a:ahLst/>
              <a:cxnLst/>
              <a:rect l="l" t="t" r="r" b="b"/>
              <a:pathLst>
                <a:path w="2021204" h="2058035">
                  <a:moveTo>
                    <a:pt x="2021191" y="0"/>
                  </a:moveTo>
                  <a:lnTo>
                    <a:pt x="0" y="0"/>
                  </a:lnTo>
                  <a:lnTo>
                    <a:pt x="0" y="2057545"/>
                  </a:lnTo>
                  <a:lnTo>
                    <a:pt x="2021191" y="0"/>
                  </a:lnTo>
                  <a:close/>
                </a:path>
              </a:pathLst>
            </a:custGeom>
            <a:ln w="965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5297" y="1897078"/>
              <a:ext cx="304165" cy="281940"/>
            </a:xfrm>
            <a:custGeom>
              <a:avLst/>
              <a:gdLst/>
              <a:ahLst/>
              <a:cxnLst/>
              <a:rect l="l" t="t" r="r" b="b"/>
              <a:pathLst>
                <a:path w="304164" h="281939">
                  <a:moveTo>
                    <a:pt x="151939" y="0"/>
                  </a:moveTo>
                  <a:lnTo>
                    <a:pt x="107469" y="6199"/>
                  </a:lnTo>
                  <a:lnTo>
                    <a:pt x="56273" y="31882"/>
                  </a:lnTo>
                  <a:lnTo>
                    <a:pt x="26489" y="62372"/>
                  </a:lnTo>
                  <a:lnTo>
                    <a:pt x="6725" y="99189"/>
                  </a:lnTo>
                  <a:lnTo>
                    <a:pt x="0" y="126643"/>
                  </a:lnTo>
                  <a:lnTo>
                    <a:pt x="0" y="155362"/>
                  </a:lnTo>
                  <a:lnTo>
                    <a:pt x="11666" y="195089"/>
                  </a:lnTo>
                  <a:lnTo>
                    <a:pt x="34862" y="230007"/>
                  </a:lnTo>
                  <a:lnTo>
                    <a:pt x="56273" y="248479"/>
                  </a:lnTo>
                  <a:lnTo>
                    <a:pt x="67665" y="257462"/>
                  </a:lnTo>
                  <a:lnTo>
                    <a:pt x="79332" y="263661"/>
                  </a:lnTo>
                  <a:lnTo>
                    <a:pt x="92371" y="269860"/>
                  </a:lnTo>
                  <a:lnTo>
                    <a:pt x="122155" y="278716"/>
                  </a:lnTo>
                  <a:lnTo>
                    <a:pt x="151939" y="281879"/>
                  </a:lnTo>
                  <a:lnTo>
                    <a:pt x="168409" y="280361"/>
                  </a:lnTo>
                  <a:lnTo>
                    <a:pt x="211232" y="269860"/>
                  </a:lnTo>
                  <a:lnTo>
                    <a:pt x="259545" y="240761"/>
                  </a:lnTo>
                  <a:lnTo>
                    <a:pt x="269153" y="230007"/>
                  </a:lnTo>
                  <a:lnTo>
                    <a:pt x="279310" y="219506"/>
                  </a:lnTo>
                  <a:lnTo>
                    <a:pt x="285624" y="207108"/>
                  </a:lnTo>
                  <a:lnTo>
                    <a:pt x="292349" y="195089"/>
                  </a:lnTo>
                  <a:lnTo>
                    <a:pt x="297290" y="182817"/>
                  </a:lnTo>
                  <a:lnTo>
                    <a:pt x="302368" y="169153"/>
                  </a:lnTo>
                  <a:lnTo>
                    <a:pt x="304015" y="155362"/>
                  </a:lnTo>
                  <a:lnTo>
                    <a:pt x="304015" y="126643"/>
                  </a:lnTo>
                  <a:lnTo>
                    <a:pt x="302368" y="112726"/>
                  </a:lnTo>
                  <a:lnTo>
                    <a:pt x="292349" y="85272"/>
                  </a:lnTo>
                  <a:lnTo>
                    <a:pt x="279310" y="62372"/>
                  </a:lnTo>
                  <a:lnTo>
                    <a:pt x="269153" y="51871"/>
                  </a:lnTo>
                  <a:lnTo>
                    <a:pt x="259545" y="41118"/>
                  </a:lnTo>
                  <a:lnTo>
                    <a:pt x="224683" y="16700"/>
                  </a:lnTo>
                  <a:lnTo>
                    <a:pt x="183507" y="3162"/>
                  </a:lnTo>
                  <a:lnTo>
                    <a:pt x="151939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5297" y="1897078"/>
              <a:ext cx="304165" cy="281940"/>
            </a:xfrm>
            <a:custGeom>
              <a:avLst/>
              <a:gdLst/>
              <a:ahLst/>
              <a:cxnLst/>
              <a:rect l="l" t="t" r="r" b="b"/>
              <a:pathLst>
                <a:path w="304164" h="281939">
                  <a:moveTo>
                    <a:pt x="151939" y="0"/>
                  </a:moveTo>
                  <a:lnTo>
                    <a:pt x="137253" y="1644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2371" y="10500"/>
                  </a:lnTo>
                  <a:lnTo>
                    <a:pt x="79332" y="16700"/>
                  </a:lnTo>
                  <a:lnTo>
                    <a:pt x="67665" y="24417"/>
                  </a:lnTo>
                  <a:lnTo>
                    <a:pt x="56273" y="31882"/>
                  </a:lnTo>
                  <a:lnTo>
                    <a:pt x="26489" y="62372"/>
                  </a:lnTo>
                  <a:lnTo>
                    <a:pt x="6725" y="99189"/>
                  </a:lnTo>
                  <a:lnTo>
                    <a:pt x="0" y="126643"/>
                  </a:lnTo>
                  <a:lnTo>
                    <a:pt x="0" y="140180"/>
                  </a:lnTo>
                  <a:lnTo>
                    <a:pt x="0" y="155362"/>
                  </a:lnTo>
                  <a:lnTo>
                    <a:pt x="11666" y="195089"/>
                  </a:lnTo>
                  <a:lnTo>
                    <a:pt x="34862" y="230007"/>
                  </a:lnTo>
                  <a:lnTo>
                    <a:pt x="56273" y="248479"/>
                  </a:lnTo>
                  <a:lnTo>
                    <a:pt x="67665" y="257462"/>
                  </a:lnTo>
                  <a:lnTo>
                    <a:pt x="107469" y="274415"/>
                  </a:lnTo>
                  <a:lnTo>
                    <a:pt x="151939" y="281879"/>
                  </a:lnTo>
                  <a:lnTo>
                    <a:pt x="168409" y="280361"/>
                  </a:lnTo>
                  <a:lnTo>
                    <a:pt x="211232" y="269860"/>
                  </a:lnTo>
                  <a:lnTo>
                    <a:pt x="249389" y="248479"/>
                  </a:lnTo>
                  <a:lnTo>
                    <a:pt x="259545" y="240761"/>
                  </a:lnTo>
                  <a:lnTo>
                    <a:pt x="269153" y="230007"/>
                  </a:lnTo>
                  <a:lnTo>
                    <a:pt x="279310" y="219506"/>
                  </a:lnTo>
                  <a:lnTo>
                    <a:pt x="285624" y="207108"/>
                  </a:lnTo>
                  <a:lnTo>
                    <a:pt x="292349" y="195089"/>
                  </a:lnTo>
                  <a:lnTo>
                    <a:pt x="297290" y="182817"/>
                  </a:lnTo>
                  <a:lnTo>
                    <a:pt x="302368" y="169153"/>
                  </a:lnTo>
                  <a:lnTo>
                    <a:pt x="304015" y="155362"/>
                  </a:lnTo>
                  <a:lnTo>
                    <a:pt x="304015" y="140180"/>
                  </a:lnTo>
                  <a:lnTo>
                    <a:pt x="304015" y="126643"/>
                  </a:lnTo>
                  <a:lnTo>
                    <a:pt x="302368" y="112726"/>
                  </a:lnTo>
                  <a:lnTo>
                    <a:pt x="297290" y="99189"/>
                  </a:lnTo>
                  <a:lnTo>
                    <a:pt x="292349" y="85272"/>
                  </a:lnTo>
                  <a:lnTo>
                    <a:pt x="285624" y="73253"/>
                  </a:lnTo>
                  <a:lnTo>
                    <a:pt x="279310" y="62372"/>
                  </a:lnTo>
                  <a:lnTo>
                    <a:pt x="269153" y="51871"/>
                  </a:lnTo>
                  <a:lnTo>
                    <a:pt x="259545" y="41118"/>
                  </a:lnTo>
                  <a:lnTo>
                    <a:pt x="224683" y="16700"/>
                  </a:lnTo>
                  <a:lnTo>
                    <a:pt x="183507" y="3162"/>
                  </a:lnTo>
                  <a:lnTo>
                    <a:pt x="168409" y="1644"/>
                  </a:lnTo>
                  <a:lnTo>
                    <a:pt x="151939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7926" y="2733861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77926" y="2733861"/>
              <a:ext cx="393700" cy="103505"/>
            </a:xfrm>
            <a:custGeom>
              <a:avLst/>
              <a:gdLst/>
              <a:ahLst/>
              <a:cxnLst/>
              <a:rect l="l" t="t" r="r" b="b"/>
              <a:pathLst>
                <a:path w="393700" h="103505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279310" y="103490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7237" y="2733861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113920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113920" y="990501"/>
                  </a:lnTo>
                  <a:lnTo>
                    <a:pt x="113920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7926" y="2733861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112273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lnTo>
                    <a:pt x="112273" y="0"/>
                  </a:lnTo>
                  <a:close/>
                </a:path>
                <a:path w="393700" h="1094739">
                  <a:moveTo>
                    <a:pt x="0" y="103490"/>
                  </a:moveTo>
                  <a:lnTo>
                    <a:pt x="279310" y="103490"/>
                  </a:lnTo>
                  <a:lnTo>
                    <a:pt x="393230" y="0"/>
                  </a:lnTo>
                </a:path>
                <a:path w="393700" h="1094739">
                  <a:moveTo>
                    <a:pt x="279310" y="103490"/>
                  </a:moveTo>
                  <a:lnTo>
                    <a:pt x="279310" y="1094245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96044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868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868" y="57718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96044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868" y="57718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2337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62337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28356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28356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96022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533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533" y="57718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6022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533" y="57718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96044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96044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62337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62337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28356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28356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96022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96022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77926" y="2733861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677926" y="2733861"/>
              <a:ext cx="393700" cy="103505"/>
            </a:xfrm>
            <a:custGeom>
              <a:avLst/>
              <a:gdLst/>
              <a:ahLst/>
              <a:cxnLst/>
              <a:rect l="l" t="t" r="r" b="b"/>
              <a:pathLst>
                <a:path w="393700" h="103505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279310" y="103490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7237" y="2733861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113920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113920" y="990501"/>
                  </a:lnTo>
                  <a:lnTo>
                    <a:pt x="113920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677926" y="2733861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112273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lnTo>
                    <a:pt x="112273" y="0"/>
                  </a:lnTo>
                  <a:close/>
                </a:path>
                <a:path w="393700" h="1094739">
                  <a:moveTo>
                    <a:pt x="0" y="103490"/>
                  </a:moveTo>
                  <a:lnTo>
                    <a:pt x="279310" y="103490"/>
                  </a:lnTo>
                  <a:lnTo>
                    <a:pt x="393230" y="0"/>
                  </a:lnTo>
                </a:path>
                <a:path w="393700" h="1094739">
                  <a:moveTo>
                    <a:pt x="279310" y="103490"/>
                  </a:moveTo>
                  <a:lnTo>
                    <a:pt x="279310" y="1094245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96044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868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868" y="57718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96044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868" y="57718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762337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62337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28356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828356" y="3151467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896022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533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533" y="57718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6022" y="3151467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533" y="57718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96044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96044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62337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762337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28356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28356" y="2878671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96022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96022" y="2878671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8777" y="2207877"/>
              <a:ext cx="410888" cy="818893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5816113" y="1897078"/>
              <a:ext cx="1052195" cy="567055"/>
            </a:xfrm>
            <a:custGeom>
              <a:avLst/>
              <a:gdLst/>
              <a:ahLst/>
              <a:cxnLst/>
              <a:rect l="l" t="t" r="r" b="b"/>
              <a:pathLst>
                <a:path w="1052195" h="567055">
                  <a:moveTo>
                    <a:pt x="627521" y="0"/>
                  </a:moveTo>
                  <a:lnTo>
                    <a:pt x="604326" y="1644"/>
                  </a:lnTo>
                  <a:lnTo>
                    <a:pt x="582914" y="1644"/>
                  </a:lnTo>
                  <a:lnTo>
                    <a:pt x="561503" y="3162"/>
                  </a:lnTo>
                  <a:lnTo>
                    <a:pt x="541464" y="6199"/>
                  </a:lnTo>
                  <a:lnTo>
                    <a:pt x="520052" y="8982"/>
                  </a:lnTo>
                  <a:lnTo>
                    <a:pt x="460759" y="22899"/>
                  </a:lnTo>
                  <a:lnTo>
                    <a:pt x="442641" y="29098"/>
                  </a:lnTo>
                  <a:lnTo>
                    <a:pt x="424249" y="34918"/>
                  </a:lnTo>
                  <a:lnTo>
                    <a:pt x="406132" y="41118"/>
                  </a:lnTo>
                  <a:lnTo>
                    <a:pt x="389799" y="48835"/>
                  </a:lnTo>
                  <a:lnTo>
                    <a:pt x="373328" y="56173"/>
                  </a:lnTo>
                  <a:lnTo>
                    <a:pt x="356583" y="65535"/>
                  </a:lnTo>
                  <a:lnTo>
                    <a:pt x="341897" y="74771"/>
                  </a:lnTo>
                  <a:lnTo>
                    <a:pt x="326799" y="83754"/>
                  </a:lnTo>
                  <a:lnTo>
                    <a:pt x="312113" y="92989"/>
                  </a:lnTo>
                  <a:lnTo>
                    <a:pt x="299074" y="103743"/>
                  </a:lnTo>
                  <a:lnTo>
                    <a:pt x="285624" y="114244"/>
                  </a:lnTo>
                  <a:lnTo>
                    <a:pt x="274231" y="124998"/>
                  </a:lnTo>
                  <a:lnTo>
                    <a:pt x="264212" y="137144"/>
                  </a:lnTo>
                  <a:lnTo>
                    <a:pt x="252820" y="149416"/>
                  </a:lnTo>
                  <a:lnTo>
                    <a:pt x="244448" y="161435"/>
                  </a:lnTo>
                  <a:lnTo>
                    <a:pt x="234428" y="173834"/>
                  </a:lnTo>
                  <a:lnTo>
                    <a:pt x="227977" y="185853"/>
                  </a:lnTo>
                  <a:lnTo>
                    <a:pt x="221389" y="199770"/>
                  </a:lnTo>
                  <a:lnTo>
                    <a:pt x="214664" y="213307"/>
                  </a:lnTo>
                  <a:lnTo>
                    <a:pt x="211232" y="227224"/>
                  </a:lnTo>
                  <a:lnTo>
                    <a:pt x="206291" y="240761"/>
                  </a:lnTo>
                  <a:lnTo>
                    <a:pt x="201625" y="283398"/>
                  </a:lnTo>
                  <a:lnTo>
                    <a:pt x="204919" y="314015"/>
                  </a:lnTo>
                  <a:lnTo>
                    <a:pt x="207938" y="329070"/>
                  </a:lnTo>
                  <a:lnTo>
                    <a:pt x="211232" y="342987"/>
                  </a:lnTo>
                  <a:lnTo>
                    <a:pt x="0" y="461786"/>
                  </a:lnTo>
                  <a:lnTo>
                    <a:pt x="275879" y="443568"/>
                  </a:lnTo>
                  <a:lnTo>
                    <a:pt x="290702" y="457105"/>
                  </a:lnTo>
                  <a:lnTo>
                    <a:pt x="307035" y="471022"/>
                  </a:lnTo>
                  <a:lnTo>
                    <a:pt x="343544" y="495440"/>
                  </a:lnTo>
                  <a:lnTo>
                    <a:pt x="384720" y="516695"/>
                  </a:lnTo>
                  <a:lnTo>
                    <a:pt x="427543" y="533395"/>
                  </a:lnTo>
                  <a:lnTo>
                    <a:pt x="473798" y="548577"/>
                  </a:lnTo>
                  <a:lnTo>
                    <a:pt x="548189" y="562367"/>
                  </a:lnTo>
                  <a:lnTo>
                    <a:pt x="601031" y="567049"/>
                  </a:lnTo>
                  <a:lnTo>
                    <a:pt x="648933" y="567049"/>
                  </a:lnTo>
                  <a:lnTo>
                    <a:pt x="691756" y="564012"/>
                  </a:lnTo>
                  <a:lnTo>
                    <a:pt x="711520" y="560849"/>
                  </a:lnTo>
                  <a:lnTo>
                    <a:pt x="733344" y="557813"/>
                  </a:lnTo>
                  <a:lnTo>
                    <a:pt x="753108" y="554650"/>
                  </a:lnTo>
                  <a:lnTo>
                    <a:pt x="772873" y="550095"/>
                  </a:lnTo>
                  <a:lnTo>
                    <a:pt x="792500" y="544149"/>
                  </a:lnTo>
                  <a:lnTo>
                    <a:pt x="810617" y="539594"/>
                  </a:lnTo>
                  <a:lnTo>
                    <a:pt x="847127" y="525678"/>
                  </a:lnTo>
                  <a:lnTo>
                    <a:pt x="896675" y="502904"/>
                  </a:lnTo>
                  <a:lnTo>
                    <a:pt x="941282" y="473806"/>
                  </a:lnTo>
                  <a:lnTo>
                    <a:pt x="990831" y="431296"/>
                  </a:lnTo>
                  <a:lnTo>
                    <a:pt x="1008811" y="406878"/>
                  </a:lnTo>
                  <a:lnTo>
                    <a:pt x="1018968" y="394859"/>
                  </a:lnTo>
                  <a:lnTo>
                    <a:pt x="1025281" y="380942"/>
                  </a:lnTo>
                  <a:lnTo>
                    <a:pt x="1032007" y="367405"/>
                  </a:lnTo>
                  <a:lnTo>
                    <a:pt x="1038732" y="355006"/>
                  </a:lnTo>
                  <a:lnTo>
                    <a:pt x="1043673" y="341469"/>
                  </a:lnTo>
                  <a:lnTo>
                    <a:pt x="1046693" y="327552"/>
                  </a:lnTo>
                  <a:lnTo>
                    <a:pt x="1048340" y="312370"/>
                  </a:lnTo>
                  <a:lnTo>
                    <a:pt x="1050124" y="298833"/>
                  </a:lnTo>
                  <a:lnTo>
                    <a:pt x="1046693" y="240761"/>
                  </a:lnTo>
                  <a:lnTo>
                    <a:pt x="1025281" y="185853"/>
                  </a:lnTo>
                  <a:lnTo>
                    <a:pt x="1008811" y="161435"/>
                  </a:lnTo>
                  <a:lnTo>
                    <a:pt x="1000438" y="149416"/>
                  </a:lnTo>
                  <a:lnTo>
                    <a:pt x="990831" y="137144"/>
                  </a:lnTo>
                  <a:lnTo>
                    <a:pt x="979027" y="124998"/>
                  </a:lnTo>
                  <a:lnTo>
                    <a:pt x="967635" y="114244"/>
                  </a:lnTo>
                  <a:lnTo>
                    <a:pt x="954321" y="103743"/>
                  </a:lnTo>
                  <a:lnTo>
                    <a:pt x="941282" y="92989"/>
                  </a:lnTo>
                  <a:lnTo>
                    <a:pt x="896675" y="65535"/>
                  </a:lnTo>
                  <a:lnTo>
                    <a:pt x="879930" y="56173"/>
                  </a:lnTo>
                  <a:lnTo>
                    <a:pt x="863597" y="48835"/>
                  </a:lnTo>
                  <a:lnTo>
                    <a:pt x="847127" y="41118"/>
                  </a:lnTo>
                  <a:lnTo>
                    <a:pt x="829009" y="34918"/>
                  </a:lnTo>
                  <a:lnTo>
                    <a:pt x="810617" y="29098"/>
                  </a:lnTo>
                  <a:lnTo>
                    <a:pt x="792500" y="22899"/>
                  </a:lnTo>
                  <a:lnTo>
                    <a:pt x="733344" y="8982"/>
                  </a:lnTo>
                  <a:lnTo>
                    <a:pt x="711520" y="6199"/>
                  </a:lnTo>
                  <a:lnTo>
                    <a:pt x="691756" y="3162"/>
                  </a:lnTo>
                  <a:lnTo>
                    <a:pt x="670344" y="1644"/>
                  </a:lnTo>
                  <a:lnTo>
                    <a:pt x="648933" y="1644"/>
                  </a:lnTo>
                  <a:lnTo>
                    <a:pt x="627521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816113" y="1897078"/>
              <a:ext cx="1052195" cy="567055"/>
            </a:xfrm>
            <a:custGeom>
              <a:avLst/>
              <a:gdLst/>
              <a:ahLst/>
              <a:cxnLst/>
              <a:rect l="l" t="t" r="r" b="b"/>
              <a:pathLst>
                <a:path w="1052195" h="567055">
                  <a:moveTo>
                    <a:pt x="211232" y="342987"/>
                  </a:moveTo>
                  <a:lnTo>
                    <a:pt x="207938" y="329070"/>
                  </a:lnTo>
                  <a:lnTo>
                    <a:pt x="204919" y="314015"/>
                  </a:lnTo>
                  <a:lnTo>
                    <a:pt x="203272" y="298833"/>
                  </a:lnTo>
                  <a:lnTo>
                    <a:pt x="201625" y="283398"/>
                  </a:lnTo>
                  <a:lnTo>
                    <a:pt x="203272" y="269860"/>
                  </a:lnTo>
                  <a:lnTo>
                    <a:pt x="204919" y="254425"/>
                  </a:lnTo>
                  <a:lnTo>
                    <a:pt x="206291" y="240761"/>
                  </a:lnTo>
                  <a:lnTo>
                    <a:pt x="211232" y="227224"/>
                  </a:lnTo>
                  <a:lnTo>
                    <a:pt x="214664" y="213307"/>
                  </a:lnTo>
                  <a:lnTo>
                    <a:pt x="221389" y="199770"/>
                  </a:lnTo>
                  <a:lnTo>
                    <a:pt x="227977" y="185853"/>
                  </a:lnTo>
                  <a:lnTo>
                    <a:pt x="234428" y="173834"/>
                  </a:lnTo>
                  <a:lnTo>
                    <a:pt x="244448" y="161435"/>
                  </a:lnTo>
                  <a:lnTo>
                    <a:pt x="252820" y="149416"/>
                  </a:lnTo>
                  <a:lnTo>
                    <a:pt x="264212" y="137144"/>
                  </a:lnTo>
                  <a:lnTo>
                    <a:pt x="274231" y="124998"/>
                  </a:lnTo>
                  <a:lnTo>
                    <a:pt x="285624" y="114244"/>
                  </a:lnTo>
                  <a:lnTo>
                    <a:pt x="299074" y="103743"/>
                  </a:lnTo>
                  <a:lnTo>
                    <a:pt x="312113" y="92989"/>
                  </a:lnTo>
                  <a:lnTo>
                    <a:pt x="326799" y="83754"/>
                  </a:lnTo>
                  <a:lnTo>
                    <a:pt x="341897" y="74771"/>
                  </a:lnTo>
                  <a:lnTo>
                    <a:pt x="356583" y="65535"/>
                  </a:lnTo>
                  <a:lnTo>
                    <a:pt x="373328" y="56173"/>
                  </a:lnTo>
                  <a:lnTo>
                    <a:pt x="389799" y="48835"/>
                  </a:lnTo>
                  <a:lnTo>
                    <a:pt x="406132" y="41118"/>
                  </a:lnTo>
                  <a:lnTo>
                    <a:pt x="424249" y="34918"/>
                  </a:lnTo>
                  <a:lnTo>
                    <a:pt x="442641" y="29098"/>
                  </a:lnTo>
                  <a:lnTo>
                    <a:pt x="460759" y="22899"/>
                  </a:lnTo>
                  <a:lnTo>
                    <a:pt x="480523" y="18218"/>
                  </a:lnTo>
                  <a:lnTo>
                    <a:pt x="500288" y="13663"/>
                  </a:lnTo>
                  <a:lnTo>
                    <a:pt x="520052" y="8982"/>
                  </a:lnTo>
                  <a:lnTo>
                    <a:pt x="541464" y="6199"/>
                  </a:lnTo>
                  <a:lnTo>
                    <a:pt x="561503" y="3162"/>
                  </a:lnTo>
                  <a:lnTo>
                    <a:pt x="582914" y="1644"/>
                  </a:lnTo>
                  <a:lnTo>
                    <a:pt x="604326" y="1644"/>
                  </a:lnTo>
                  <a:lnTo>
                    <a:pt x="627521" y="0"/>
                  </a:lnTo>
                  <a:lnTo>
                    <a:pt x="648933" y="1644"/>
                  </a:lnTo>
                  <a:lnTo>
                    <a:pt x="670344" y="1644"/>
                  </a:lnTo>
                  <a:lnTo>
                    <a:pt x="691756" y="3162"/>
                  </a:lnTo>
                  <a:lnTo>
                    <a:pt x="711520" y="6199"/>
                  </a:lnTo>
                  <a:lnTo>
                    <a:pt x="733344" y="8982"/>
                  </a:lnTo>
                  <a:lnTo>
                    <a:pt x="753108" y="13663"/>
                  </a:lnTo>
                  <a:lnTo>
                    <a:pt x="772873" y="18218"/>
                  </a:lnTo>
                  <a:lnTo>
                    <a:pt x="792500" y="22899"/>
                  </a:lnTo>
                  <a:lnTo>
                    <a:pt x="810617" y="29098"/>
                  </a:lnTo>
                  <a:lnTo>
                    <a:pt x="829009" y="34918"/>
                  </a:lnTo>
                  <a:lnTo>
                    <a:pt x="847127" y="41118"/>
                  </a:lnTo>
                  <a:lnTo>
                    <a:pt x="863597" y="48835"/>
                  </a:lnTo>
                  <a:lnTo>
                    <a:pt x="879930" y="56173"/>
                  </a:lnTo>
                  <a:lnTo>
                    <a:pt x="896675" y="65535"/>
                  </a:lnTo>
                  <a:lnTo>
                    <a:pt x="911498" y="74771"/>
                  </a:lnTo>
                  <a:lnTo>
                    <a:pt x="926184" y="83754"/>
                  </a:lnTo>
                  <a:lnTo>
                    <a:pt x="941282" y="92989"/>
                  </a:lnTo>
                  <a:lnTo>
                    <a:pt x="954321" y="103743"/>
                  </a:lnTo>
                  <a:lnTo>
                    <a:pt x="967635" y="114244"/>
                  </a:lnTo>
                  <a:lnTo>
                    <a:pt x="979027" y="124998"/>
                  </a:lnTo>
                  <a:lnTo>
                    <a:pt x="990831" y="137144"/>
                  </a:lnTo>
                  <a:lnTo>
                    <a:pt x="1000438" y="149416"/>
                  </a:lnTo>
                  <a:lnTo>
                    <a:pt x="1008811" y="161435"/>
                  </a:lnTo>
                  <a:lnTo>
                    <a:pt x="1018968" y="173834"/>
                  </a:lnTo>
                  <a:lnTo>
                    <a:pt x="1025281" y="185853"/>
                  </a:lnTo>
                  <a:lnTo>
                    <a:pt x="1032007" y="199770"/>
                  </a:lnTo>
                  <a:lnTo>
                    <a:pt x="1038732" y="213307"/>
                  </a:lnTo>
                  <a:lnTo>
                    <a:pt x="1043673" y="227224"/>
                  </a:lnTo>
                  <a:lnTo>
                    <a:pt x="1046693" y="240761"/>
                  </a:lnTo>
                  <a:lnTo>
                    <a:pt x="1048340" y="254425"/>
                  </a:lnTo>
                  <a:lnTo>
                    <a:pt x="1050124" y="269860"/>
                  </a:lnTo>
                  <a:lnTo>
                    <a:pt x="1051771" y="283398"/>
                  </a:lnTo>
                  <a:lnTo>
                    <a:pt x="1050124" y="298833"/>
                  </a:lnTo>
                  <a:lnTo>
                    <a:pt x="1048340" y="312370"/>
                  </a:lnTo>
                  <a:lnTo>
                    <a:pt x="1046693" y="327552"/>
                  </a:lnTo>
                  <a:lnTo>
                    <a:pt x="1043673" y="341469"/>
                  </a:lnTo>
                  <a:lnTo>
                    <a:pt x="1038732" y="355006"/>
                  </a:lnTo>
                  <a:lnTo>
                    <a:pt x="1032007" y="367405"/>
                  </a:lnTo>
                  <a:lnTo>
                    <a:pt x="1025281" y="380942"/>
                  </a:lnTo>
                  <a:lnTo>
                    <a:pt x="1018968" y="394859"/>
                  </a:lnTo>
                  <a:lnTo>
                    <a:pt x="1008811" y="406878"/>
                  </a:lnTo>
                  <a:lnTo>
                    <a:pt x="1000438" y="419150"/>
                  </a:lnTo>
                  <a:lnTo>
                    <a:pt x="990831" y="431296"/>
                  </a:lnTo>
                  <a:lnTo>
                    <a:pt x="979027" y="442050"/>
                  </a:lnTo>
                  <a:lnTo>
                    <a:pt x="967635" y="452551"/>
                  </a:lnTo>
                  <a:lnTo>
                    <a:pt x="926184" y="484686"/>
                  </a:lnTo>
                  <a:lnTo>
                    <a:pt x="879930" y="510622"/>
                  </a:lnTo>
                  <a:lnTo>
                    <a:pt x="863597" y="518340"/>
                  </a:lnTo>
                  <a:lnTo>
                    <a:pt x="847127" y="525678"/>
                  </a:lnTo>
                  <a:lnTo>
                    <a:pt x="829009" y="533395"/>
                  </a:lnTo>
                  <a:lnTo>
                    <a:pt x="810617" y="539594"/>
                  </a:lnTo>
                  <a:lnTo>
                    <a:pt x="792500" y="544149"/>
                  </a:lnTo>
                  <a:lnTo>
                    <a:pt x="772873" y="550095"/>
                  </a:lnTo>
                  <a:lnTo>
                    <a:pt x="753108" y="554650"/>
                  </a:lnTo>
                  <a:lnTo>
                    <a:pt x="733344" y="557813"/>
                  </a:lnTo>
                  <a:lnTo>
                    <a:pt x="711520" y="560849"/>
                  </a:lnTo>
                  <a:lnTo>
                    <a:pt x="691756" y="564012"/>
                  </a:lnTo>
                  <a:lnTo>
                    <a:pt x="670344" y="565530"/>
                  </a:lnTo>
                  <a:lnTo>
                    <a:pt x="648933" y="567049"/>
                  </a:lnTo>
                  <a:lnTo>
                    <a:pt x="627521" y="567049"/>
                  </a:lnTo>
                  <a:lnTo>
                    <a:pt x="601031" y="567049"/>
                  </a:lnTo>
                  <a:lnTo>
                    <a:pt x="574542" y="565530"/>
                  </a:lnTo>
                  <a:lnTo>
                    <a:pt x="548189" y="562367"/>
                  </a:lnTo>
                  <a:lnTo>
                    <a:pt x="523346" y="557813"/>
                  </a:lnTo>
                  <a:lnTo>
                    <a:pt x="498641" y="553132"/>
                  </a:lnTo>
                  <a:lnTo>
                    <a:pt x="473798" y="548577"/>
                  </a:lnTo>
                  <a:lnTo>
                    <a:pt x="427543" y="533395"/>
                  </a:lnTo>
                  <a:lnTo>
                    <a:pt x="384720" y="516695"/>
                  </a:lnTo>
                  <a:lnTo>
                    <a:pt x="343544" y="495440"/>
                  </a:lnTo>
                  <a:lnTo>
                    <a:pt x="325152" y="483041"/>
                  </a:lnTo>
                  <a:lnTo>
                    <a:pt x="307035" y="471022"/>
                  </a:lnTo>
                  <a:lnTo>
                    <a:pt x="290702" y="457105"/>
                  </a:lnTo>
                  <a:lnTo>
                    <a:pt x="275879" y="443568"/>
                  </a:lnTo>
                  <a:lnTo>
                    <a:pt x="0" y="461786"/>
                  </a:lnTo>
                  <a:lnTo>
                    <a:pt x="211232" y="342987"/>
                  </a:lnTo>
                </a:path>
              </a:pathLst>
            </a:custGeom>
            <a:ln w="6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459529" y="3145295"/>
              <a:ext cx="1187450" cy="548640"/>
            </a:xfrm>
            <a:custGeom>
              <a:avLst/>
              <a:gdLst/>
              <a:ahLst/>
              <a:cxnLst/>
              <a:rect l="l" t="t" r="r" b="b"/>
              <a:pathLst>
                <a:path w="1187450" h="548639">
                  <a:moveTo>
                    <a:pt x="513601" y="0"/>
                  </a:moveTo>
                  <a:lnTo>
                    <a:pt x="462406" y="0"/>
                  </a:lnTo>
                  <a:lnTo>
                    <a:pt x="412857" y="3162"/>
                  </a:lnTo>
                  <a:lnTo>
                    <a:pt x="389799" y="6199"/>
                  </a:lnTo>
                  <a:lnTo>
                    <a:pt x="364956" y="8982"/>
                  </a:lnTo>
                  <a:lnTo>
                    <a:pt x="341897" y="12019"/>
                  </a:lnTo>
                  <a:lnTo>
                    <a:pt x="320486" y="16700"/>
                  </a:lnTo>
                  <a:lnTo>
                    <a:pt x="297290" y="21381"/>
                  </a:lnTo>
                  <a:lnTo>
                    <a:pt x="254193" y="33400"/>
                  </a:lnTo>
                  <a:lnTo>
                    <a:pt x="234428" y="39599"/>
                  </a:lnTo>
                  <a:lnTo>
                    <a:pt x="176782" y="62372"/>
                  </a:lnTo>
                  <a:lnTo>
                    <a:pt x="160037" y="71608"/>
                  </a:lnTo>
                  <a:lnTo>
                    <a:pt x="141919" y="80591"/>
                  </a:lnTo>
                  <a:lnTo>
                    <a:pt x="125586" y="89827"/>
                  </a:lnTo>
                  <a:lnTo>
                    <a:pt x="110488" y="100707"/>
                  </a:lnTo>
                  <a:lnTo>
                    <a:pt x="95802" y="109563"/>
                  </a:lnTo>
                  <a:lnTo>
                    <a:pt x="57646" y="143217"/>
                  </a:lnTo>
                  <a:lnTo>
                    <a:pt x="29783" y="179654"/>
                  </a:lnTo>
                  <a:lnTo>
                    <a:pt x="5078" y="233044"/>
                  </a:lnTo>
                  <a:lnTo>
                    <a:pt x="0" y="260498"/>
                  </a:lnTo>
                  <a:lnTo>
                    <a:pt x="0" y="287952"/>
                  </a:lnTo>
                  <a:lnTo>
                    <a:pt x="1647" y="303134"/>
                  </a:lnTo>
                  <a:lnTo>
                    <a:pt x="5078" y="317051"/>
                  </a:lnTo>
                  <a:lnTo>
                    <a:pt x="9744" y="329070"/>
                  </a:lnTo>
                  <a:lnTo>
                    <a:pt x="14686" y="342987"/>
                  </a:lnTo>
                  <a:lnTo>
                    <a:pt x="37881" y="380942"/>
                  </a:lnTo>
                  <a:lnTo>
                    <a:pt x="69312" y="417632"/>
                  </a:lnTo>
                  <a:lnTo>
                    <a:pt x="110488" y="449388"/>
                  </a:lnTo>
                  <a:lnTo>
                    <a:pt x="125586" y="458750"/>
                  </a:lnTo>
                  <a:lnTo>
                    <a:pt x="141919" y="469504"/>
                  </a:lnTo>
                  <a:lnTo>
                    <a:pt x="160037" y="476842"/>
                  </a:lnTo>
                  <a:lnTo>
                    <a:pt x="176782" y="486204"/>
                  </a:lnTo>
                  <a:lnTo>
                    <a:pt x="194899" y="493922"/>
                  </a:lnTo>
                  <a:lnTo>
                    <a:pt x="214664" y="502778"/>
                  </a:lnTo>
                  <a:lnTo>
                    <a:pt x="234428" y="508977"/>
                  </a:lnTo>
                  <a:lnTo>
                    <a:pt x="254193" y="516695"/>
                  </a:lnTo>
                  <a:lnTo>
                    <a:pt x="275604" y="522641"/>
                  </a:lnTo>
                  <a:lnTo>
                    <a:pt x="364956" y="541113"/>
                  </a:lnTo>
                  <a:lnTo>
                    <a:pt x="389799" y="544149"/>
                  </a:lnTo>
                  <a:lnTo>
                    <a:pt x="462406" y="548451"/>
                  </a:lnTo>
                  <a:lnTo>
                    <a:pt x="518268" y="548451"/>
                  </a:lnTo>
                  <a:lnTo>
                    <a:pt x="579620" y="544149"/>
                  </a:lnTo>
                  <a:lnTo>
                    <a:pt x="637129" y="536431"/>
                  </a:lnTo>
                  <a:lnTo>
                    <a:pt x="693403" y="524159"/>
                  </a:lnTo>
                  <a:lnTo>
                    <a:pt x="746383" y="507459"/>
                  </a:lnTo>
                  <a:lnTo>
                    <a:pt x="794284" y="487722"/>
                  </a:lnTo>
                  <a:lnTo>
                    <a:pt x="860166" y="452551"/>
                  </a:lnTo>
                  <a:lnTo>
                    <a:pt x="896675" y="425097"/>
                  </a:lnTo>
                  <a:lnTo>
                    <a:pt x="1186966" y="434332"/>
                  </a:lnTo>
                  <a:lnTo>
                    <a:pt x="967635" y="327552"/>
                  </a:lnTo>
                  <a:lnTo>
                    <a:pt x="970654" y="313888"/>
                  </a:lnTo>
                  <a:lnTo>
                    <a:pt x="974086" y="301616"/>
                  </a:lnTo>
                  <a:lnTo>
                    <a:pt x="975733" y="287952"/>
                  </a:lnTo>
                  <a:lnTo>
                    <a:pt x="975733" y="260498"/>
                  </a:lnTo>
                  <a:lnTo>
                    <a:pt x="974086" y="246961"/>
                  </a:lnTo>
                  <a:lnTo>
                    <a:pt x="960910" y="205590"/>
                  </a:lnTo>
                  <a:lnTo>
                    <a:pt x="937851" y="167634"/>
                  </a:lnTo>
                  <a:lnTo>
                    <a:pt x="904773" y="132463"/>
                  </a:lnTo>
                  <a:lnTo>
                    <a:pt x="893381" y="120444"/>
                  </a:lnTo>
                  <a:lnTo>
                    <a:pt x="878283" y="109563"/>
                  </a:lnTo>
                  <a:lnTo>
                    <a:pt x="848774" y="89827"/>
                  </a:lnTo>
                  <a:lnTo>
                    <a:pt x="833676" y="80591"/>
                  </a:lnTo>
                  <a:lnTo>
                    <a:pt x="815696" y="71608"/>
                  </a:lnTo>
                  <a:lnTo>
                    <a:pt x="799225" y="62372"/>
                  </a:lnTo>
                  <a:lnTo>
                    <a:pt x="779186" y="55034"/>
                  </a:lnTo>
                  <a:lnTo>
                    <a:pt x="761069" y="47317"/>
                  </a:lnTo>
                  <a:lnTo>
                    <a:pt x="741304" y="39599"/>
                  </a:lnTo>
                  <a:lnTo>
                    <a:pt x="700128" y="27454"/>
                  </a:lnTo>
                  <a:lnTo>
                    <a:pt x="632462" y="12019"/>
                  </a:lnTo>
                  <a:lnTo>
                    <a:pt x="561503" y="3162"/>
                  </a:lnTo>
                  <a:lnTo>
                    <a:pt x="513601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459529" y="3145295"/>
              <a:ext cx="1187450" cy="548640"/>
            </a:xfrm>
            <a:custGeom>
              <a:avLst/>
              <a:gdLst/>
              <a:ahLst/>
              <a:cxnLst/>
              <a:rect l="l" t="t" r="r" b="b"/>
              <a:pathLst>
                <a:path w="1187450" h="548639">
                  <a:moveTo>
                    <a:pt x="896675" y="425097"/>
                  </a:moveTo>
                  <a:lnTo>
                    <a:pt x="878283" y="438887"/>
                  </a:lnTo>
                  <a:lnTo>
                    <a:pt x="860166" y="452551"/>
                  </a:lnTo>
                  <a:lnTo>
                    <a:pt x="838754" y="464823"/>
                  </a:lnTo>
                  <a:lnTo>
                    <a:pt x="794284" y="487722"/>
                  </a:lnTo>
                  <a:lnTo>
                    <a:pt x="746383" y="507459"/>
                  </a:lnTo>
                  <a:lnTo>
                    <a:pt x="693403" y="524159"/>
                  </a:lnTo>
                  <a:lnTo>
                    <a:pt x="637129" y="536431"/>
                  </a:lnTo>
                  <a:lnTo>
                    <a:pt x="579620" y="544149"/>
                  </a:lnTo>
                  <a:lnTo>
                    <a:pt x="518268" y="548451"/>
                  </a:lnTo>
                  <a:lnTo>
                    <a:pt x="487111" y="548451"/>
                  </a:lnTo>
                  <a:lnTo>
                    <a:pt x="462406" y="548451"/>
                  </a:lnTo>
                  <a:lnTo>
                    <a:pt x="437563" y="546932"/>
                  </a:lnTo>
                  <a:lnTo>
                    <a:pt x="412857" y="545414"/>
                  </a:lnTo>
                  <a:lnTo>
                    <a:pt x="389799" y="544149"/>
                  </a:lnTo>
                  <a:lnTo>
                    <a:pt x="364956" y="541113"/>
                  </a:lnTo>
                  <a:lnTo>
                    <a:pt x="341897" y="536431"/>
                  </a:lnTo>
                  <a:lnTo>
                    <a:pt x="320486" y="531877"/>
                  </a:lnTo>
                  <a:lnTo>
                    <a:pt x="297290" y="527196"/>
                  </a:lnTo>
                  <a:lnTo>
                    <a:pt x="275604" y="522641"/>
                  </a:lnTo>
                  <a:lnTo>
                    <a:pt x="254193" y="516695"/>
                  </a:lnTo>
                  <a:lnTo>
                    <a:pt x="234428" y="508977"/>
                  </a:lnTo>
                  <a:lnTo>
                    <a:pt x="214664" y="502778"/>
                  </a:lnTo>
                  <a:lnTo>
                    <a:pt x="194899" y="493922"/>
                  </a:lnTo>
                  <a:lnTo>
                    <a:pt x="176782" y="486204"/>
                  </a:lnTo>
                  <a:lnTo>
                    <a:pt x="160037" y="476842"/>
                  </a:lnTo>
                  <a:lnTo>
                    <a:pt x="141919" y="469504"/>
                  </a:lnTo>
                  <a:lnTo>
                    <a:pt x="125586" y="458750"/>
                  </a:lnTo>
                  <a:lnTo>
                    <a:pt x="110488" y="449388"/>
                  </a:lnTo>
                  <a:lnTo>
                    <a:pt x="69312" y="417632"/>
                  </a:lnTo>
                  <a:lnTo>
                    <a:pt x="47901" y="393214"/>
                  </a:lnTo>
                  <a:lnTo>
                    <a:pt x="37881" y="380942"/>
                  </a:lnTo>
                  <a:lnTo>
                    <a:pt x="29783" y="368923"/>
                  </a:lnTo>
                  <a:lnTo>
                    <a:pt x="21411" y="356524"/>
                  </a:lnTo>
                  <a:lnTo>
                    <a:pt x="14686" y="342987"/>
                  </a:lnTo>
                  <a:lnTo>
                    <a:pt x="9744" y="329070"/>
                  </a:lnTo>
                  <a:lnTo>
                    <a:pt x="5078" y="317051"/>
                  </a:lnTo>
                  <a:lnTo>
                    <a:pt x="1647" y="303134"/>
                  </a:lnTo>
                  <a:lnTo>
                    <a:pt x="0" y="287952"/>
                  </a:lnTo>
                  <a:lnTo>
                    <a:pt x="0" y="274415"/>
                  </a:lnTo>
                  <a:lnTo>
                    <a:pt x="0" y="260498"/>
                  </a:lnTo>
                  <a:lnTo>
                    <a:pt x="9744" y="219506"/>
                  </a:lnTo>
                  <a:lnTo>
                    <a:pt x="29783" y="179654"/>
                  </a:lnTo>
                  <a:lnTo>
                    <a:pt x="57646" y="143217"/>
                  </a:lnTo>
                  <a:lnTo>
                    <a:pt x="95802" y="109563"/>
                  </a:lnTo>
                  <a:lnTo>
                    <a:pt x="110488" y="100707"/>
                  </a:lnTo>
                  <a:lnTo>
                    <a:pt x="125586" y="89827"/>
                  </a:lnTo>
                  <a:lnTo>
                    <a:pt x="141919" y="80591"/>
                  </a:lnTo>
                  <a:lnTo>
                    <a:pt x="160037" y="71608"/>
                  </a:lnTo>
                  <a:lnTo>
                    <a:pt x="176782" y="62372"/>
                  </a:lnTo>
                  <a:lnTo>
                    <a:pt x="214664" y="47317"/>
                  </a:lnTo>
                  <a:lnTo>
                    <a:pt x="254193" y="33400"/>
                  </a:lnTo>
                  <a:lnTo>
                    <a:pt x="275604" y="27454"/>
                  </a:lnTo>
                  <a:lnTo>
                    <a:pt x="297290" y="21381"/>
                  </a:lnTo>
                  <a:lnTo>
                    <a:pt x="320486" y="16700"/>
                  </a:lnTo>
                  <a:lnTo>
                    <a:pt x="341897" y="12019"/>
                  </a:lnTo>
                  <a:lnTo>
                    <a:pt x="364956" y="8982"/>
                  </a:lnTo>
                  <a:lnTo>
                    <a:pt x="389799" y="6199"/>
                  </a:lnTo>
                  <a:lnTo>
                    <a:pt x="412857" y="3162"/>
                  </a:lnTo>
                  <a:lnTo>
                    <a:pt x="437563" y="1518"/>
                  </a:lnTo>
                  <a:lnTo>
                    <a:pt x="462406" y="0"/>
                  </a:lnTo>
                  <a:lnTo>
                    <a:pt x="487111" y="0"/>
                  </a:lnTo>
                  <a:lnTo>
                    <a:pt x="513601" y="0"/>
                  </a:lnTo>
                  <a:lnTo>
                    <a:pt x="538032" y="1518"/>
                  </a:lnTo>
                  <a:lnTo>
                    <a:pt x="561503" y="3162"/>
                  </a:lnTo>
                  <a:lnTo>
                    <a:pt x="585934" y="6199"/>
                  </a:lnTo>
                  <a:lnTo>
                    <a:pt x="609404" y="8982"/>
                  </a:lnTo>
                  <a:lnTo>
                    <a:pt x="655658" y="16700"/>
                  </a:lnTo>
                  <a:lnTo>
                    <a:pt x="700128" y="27454"/>
                  </a:lnTo>
                  <a:lnTo>
                    <a:pt x="719893" y="33400"/>
                  </a:lnTo>
                  <a:lnTo>
                    <a:pt x="741304" y="39599"/>
                  </a:lnTo>
                  <a:lnTo>
                    <a:pt x="761069" y="47317"/>
                  </a:lnTo>
                  <a:lnTo>
                    <a:pt x="779186" y="55034"/>
                  </a:lnTo>
                  <a:lnTo>
                    <a:pt x="799225" y="62372"/>
                  </a:lnTo>
                  <a:lnTo>
                    <a:pt x="815696" y="71608"/>
                  </a:lnTo>
                  <a:lnTo>
                    <a:pt x="833676" y="80591"/>
                  </a:lnTo>
                  <a:lnTo>
                    <a:pt x="848774" y="89827"/>
                  </a:lnTo>
                  <a:lnTo>
                    <a:pt x="865244" y="100707"/>
                  </a:lnTo>
                  <a:lnTo>
                    <a:pt x="878283" y="109563"/>
                  </a:lnTo>
                  <a:lnTo>
                    <a:pt x="893381" y="120444"/>
                  </a:lnTo>
                  <a:lnTo>
                    <a:pt x="904773" y="132463"/>
                  </a:lnTo>
                  <a:lnTo>
                    <a:pt x="918086" y="143217"/>
                  </a:lnTo>
                  <a:lnTo>
                    <a:pt x="946223" y="179654"/>
                  </a:lnTo>
                  <a:lnTo>
                    <a:pt x="965988" y="219506"/>
                  </a:lnTo>
                  <a:lnTo>
                    <a:pt x="975733" y="260498"/>
                  </a:lnTo>
                  <a:lnTo>
                    <a:pt x="975733" y="274415"/>
                  </a:lnTo>
                  <a:lnTo>
                    <a:pt x="975733" y="287952"/>
                  </a:lnTo>
                  <a:lnTo>
                    <a:pt x="974086" y="301616"/>
                  </a:lnTo>
                  <a:lnTo>
                    <a:pt x="970654" y="313888"/>
                  </a:lnTo>
                  <a:lnTo>
                    <a:pt x="967635" y="327552"/>
                  </a:lnTo>
                  <a:lnTo>
                    <a:pt x="1186966" y="434332"/>
                  </a:lnTo>
                  <a:lnTo>
                    <a:pt x="896675" y="425097"/>
                  </a:lnTo>
                </a:path>
              </a:pathLst>
            </a:custGeom>
            <a:ln w="6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32317" y="1861906"/>
              <a:ext cx="2021205" cy="2058035"/>
            </a:xfrm>
            <a:custGeom>
              <a:avLst/>
              <a:gdLst/>
              <a:ahLst/>
              <a:cxnLst/>
              <a:rect l="l" t="t" r="r" b="b"/>
              <a:pathLst>
                <a:path w="2021204" h="2058035">
                  <a:moveTo>
                    <a:pt x="2021191" y="0"/>
                  </a:moveTo>
                  <a:lnTo>
                    <a:pt x="0" y="0"/>
                  </a:lnTo>
                  <a:lnTo>
                    <a:pt x="0" y="2057545"/>
                  </a:lnTo>
                  <a:lnTo>
                    <a:pt x="202119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32317" y="1861906"/>
              <a:ext cx="2021205" cy="2058035"/>
            </a:xfrm>
            <a:custGeom>
              <a:avLst/>
              <a:gdLst/>
              <a:ahLst/>
              <a:cxnLst/>
              <a:rect l="l" t="t" r="r" b="b"/>
              <a:pathLst>
                <a:path w="2021204" h="2058035">
                  <a:moveTo>
                    <a:pt x="2021191" y="0"/>
                  </a:moveTo>
                  <a:lnTo>
                    <a:pt x="0" y="0"/>
                  </a:lnTo>
                  <a:lnTo>
                    <a:pt x="0" y="2057545"/>
                  </a:lnTo>
                  <a:lnTo>
                    <a:pt x="2021191" y="0"/>
                  </a:lnTo>
                  <a:close/>
                </a:path>
              </a:pathLst>
            </a:custGeom>
            <a:ln w="965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132317" y="1861906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09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185297" y="1897078"/>
              <a:ext cx="304165" cy="281940"/>
            </a:xfrm>
            <a:custGeom>
              <a:avLst/>
              <a:gdLst/>
              <a:ahLst/>
              <a:cxnLst/>
              <a:rect l="l" t="t" r="r" b="b"/>
              <a:pathLst>
                <a:path w="304164" h="281939">
                  <a:moveTo>
                    <a:pt x="151939" y="0"/>
                  </a:moveTo>
                  <a:lnTo>
                    <a:pt x="107469" y="6199"/>
                  </a:lnTo>
                  <a:lnTo>
                    <a:pt x="56273" y="31882"/>
                  </a:lnTo>
                  <a:lnTo>
                    <a:pt x="26489" y="62372"/>
                  </a:lnTo>
                  <a:lnTo>
                    <a:pt x="6725" y="99189"/>
                  </a:lnTo>
                  <a:lnTo>
                    <a:pt x="0" y="126643"/>
                  </a:lnTo>
                  <a:lnTo>
                    <a:pt x="0" y="155362"/>
                  </a:lnTo>
                  <a:lnTo>
                    <a:pt x="11666" y="195089"/>
                  </a:lnTo>
                  <a:lnTo>
                    <a:pt x="34862" y="230007"/>
                  </a:lnTo>
                  <a:lnTo>
                    <a:pt x="56273" y="248479"/>
                  </a:lnTo>
                  <a:lnTo>
                    <a:pt x="67665" y="257462"/>
                  </a:lnTo>
                  <a:lnTo>
                    <a:pt x="79332" y="263661"/>
                  </a:lnTo>
                  <a:lnTo>
                    <a:pt x="92371" y="269860"/>
                  </a:lnTo>
                  <a:lnTo>
                    <a:pt x="122155" y="278716"/>
                  </a:lnTo>
                  <a:lnTo>
                    <a:pt x="151939" y="281879"/>
                  </a:lnTo>
                  <a:lnTo>
                    <a:pt x="168409" y="280361"/>
                  </a:lnTo>
                  <a:lnTo>
                    <a:pt x="211232" y="269860"/>
                  </a:lnTo>
                  <a:lnTo>
                    <a:pt x="259545" y="240761"/>
                  </a:lnTo>
                  <a:lnTo>
                    <a:pt x="269153" y="230007"/>
                  </a:lnTo>
                  <a:lnTo>
                    <a:pt x="279310" y="219506"/>
                  </a:lnTo>
                  <a:lnTo>
                    <a:pt x="285624" y="207108"/>
                  </a:lnTo>
                  <a:lnTo>
                    <a:pt x="292349" y="195089"/>
                  </a:lnTo>
                  <a:lnTo>
                    <a:pt x="297290" y="182817"/>
                  </a:lnTo>
                  <a:lnTo>
                    <a:pt x="302368" y="169153"/>
                  </a:lnTo>
                  <a:lnTo>
                    <a:pt x="304015" y="155362"/>
                  </a:lnTo>
                  <a:lnTo>
                    <a:pt x="304015" y="126643"/>
                  </a:lnTo>
                  <a:lnTo>
                    <a:pt x="302368" y="112726"/>
                  </a:lnTo>
                  <a:lnTo>
                    <a:pt x="292349" y="85272"/>
                  </a:lnTo>
                  <a:lnTo>
                    <a:pt x="279310" y="62372"/>
                  </a:lnTo>
                  <a:lnTo>
                    <a:pt x="269153" y="51871"/>
                  </a:lnTo>
                  <a:lnTo>
                    <a:pt x="259545" y="41118"/>
                  </a:lnTo>
                  <a:lnTo>
                    <a:pt x="224683" y="16700"/>
                  </a:lnTo>
                  <a:lnTo>
                    <a:pt x="183507" y="3162"/>
                  </a:lnTo>
                  <a:lnTo>
                    <a:pt x="151939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185297" y="1897078"/>
              <a:ext cx="304165" cy="281940"/>
            </a:xfrm>
            <a:custGeom>
              <a:avLst/>
              <a:gdLst/>
              <a:ahLst/>
              <a:cxnLst/>
              <a:rect l="l" t="t" r="r" b="b"/>
              <a:pathLst>
                <a:path w="304164" h="281939">
                  <a:moveTo>
                    <a:pt x="151939" y="0"/>
                  </a:moveTo>
                  <a:lnTo>
                    <a:pt x="137253" y="1644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2371" y="10500"/>
                  </a:lnTo>
                  <a:lnTo>
                    <a:pt x="79332" y="16700"/>
                  </a:lnTo>
                  <a:lnTo>
                    <a:pt x="67665" y="24417"/>
                  </a:lnTo>
                  <a:lnTo>
                    <a:pt x="56273" y="31882"/>
                  </a:lnTo>
                  <a:lnTo>
                    <a:pt x="26489" y="62372"/>
                  </a:lnTo>
                  <a:lnTo>
                    <a:pt x="6725" y="99189"/>
                  </a:lnTo>
                  <a:lnTo>
                    <a:pt x="0" y="126643"/>
                  </a:lnTo>
                  <a:lnTo>
                    <a:pt x="0" y="140180"/>
                  </a:lnTo>
                  <a:lnTo>
                    <a:pt x="0" y="155362"/>
                  </a:lnTo>
                  <a:lnTo>
                    <a:pt x="11666" y="195089"/>
                  </a:lnTo>
                  <a:lnTo>
                    <a:pt x="34862" y="230007"/>
                  </a:lnTo>
                  <a:lnTo>
                    <a:pt x="56273" y="248479"/>
                  </a:lnTo>
                  <a:lnTo>
                    <a:pt x="67665" y="257462"/>
                  </a:lnTo>
                  <a:lnTo>
                    <a:pt x="107469" y="274415"/>
                  </a:lnTo>
                  <a:lnTo>
                    <a:pt x="151939" y="281879"/>
                  </a:lnTo>
                  <a:lnTo>
                    <a:pt x="168409" y="280361"/>
                  </a:lnTo>
                  <a:lnTo>
                    <a:pt x="211232" y="269860"/>
                  </a:lnTo>
                  <a:lnTo>
                    <a:pt x="249389" y="248479"/>
                  </a:lnTo>
                  <a:lnTo>
                    <a:pt x="259545" y="240761"/>
                  </a:lnTo>
                  <a:lnTo>
                    <a:pt x="269153" y="230007"/>
                  </a:lnTo>
                  <a:lnTo>
                    <a:pt x="279310" y="219506"/>
                  </a:lnTo>
                  <a:lnTo>
                    <a:pt x="285624" y="207108"/>
                  </a:lnTo>
                  <a:lnTo>
                    <a:pt x="292349" y="195089"/>
                  </a:lnTo>
                  <a:lnTo>
                    <a:pt x="297290" y="182817"/>
                  </a:lnTo>
                  <a:lnTo>
                    <a:pt x="302368" y="169153"/>
                  </a:lnTo>
                  <a:lnTo>
                    <a:pt x="304015" y="155362"/>
                  </a:lnTo>
                  <a:lnTo>
                    <a:pt x="304015" y="140180"/>
                  </a:lnTo>
                  <a:lnTo>
                    <a:pt x="304015" y="126643"/>
                  </a:lnTo>
                  <a:lnTo>
                    <a:pt x="302368" y="112726"/>
                  </a:lnTo>
                  <a:lnTo>
                    <a:pt x="297290" y="99189"/>
                  </a:lnTo>
                  <a:lnTo>
                    <a:pt x="292349" y="85272"/>
                  </a:lnTo>
                  <a:lnTo>
                    <a:pt x="285624" y="73253"/>
                  </a:lnTo>
                  <a:lnTo>
                    <a:pt x="279310" y="62372"/>
                  </a:lnTo>
                  <a:lnTo>
                    <a:pt x="269153" y="51871"/>
                  </a:lnTo>
                  <a:lnTo>
                    <a:pt x="259545" y="41118"/>
                  </a:lnTo>
                  <a:lnTo>
                    <a:pt x="224683" y="16700"/>
                  </a:lnTo>
                  <a:lnTo>
                    <a:pt x="183507" y="3162"/>
                  </a:lnTo>
                  <a:lnTo>
                    <a:pt x="168409" y="1644"/>
                  </a:lnTo>
                  <a:lnTo>
                    <a:pt x="151939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5234846" y="1878520"/>
            <a:ext cx="220979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43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348777" y="1893903"/>
            <a:ext cx="1727835" cy="1939289"/>
            <a:chOff x="5348777" y="1893903"/>
            <a:chExt cx="1727835" cy="1939289"/>
          </a:xfrm>
        </p:grpSpPr>
        <p:sp>
          <p:nvSpPr>
            <p:cNvPr id="181" name="object 181"/>
            <p:cNvSpPr/>
            <p:nvPr/>
          </p:nvSpPr>
          <p:spPr>
            <a:xfrm>
              <a:off x="6677926" y="2733862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77926" y="2733862"/>
              <a:ext cx="393700" cy="103505"/>
            </a:xfrm>
            <a:custGeom>
              <a:avLst/>
              <a:gdLst/>
              <a:ahLst/>
              <a:cxnLst/>
              <a:rect l="l" t="t" r="r" b="b"/>
              <a:pathLst>
                <a:path w="393700" h="103505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279310" y="103490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957237" y="2733862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113920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113920" y="990501"/>
                  </a:lnTo>
                  <a:lnTo>
                    <a:pt x="113920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677926" y="2733862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112273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lnTo>
                    <a:pt x="112273" y="0"/>
                  </a:lnTo>
                  <a:close/>
                </a:path>
                <a:path w="393700" h="1094739">
                  <a:moveTo>
                    <a:pt x="0" y="103490"/>
                  </a:moveTo>
                  <a:lnTo>
                    <a:pt x="279310" y="103490"/>
                  </a:lnTo>
                  <a:lnTo>
                    <a:pt x="393230" y="0"/>
                  </a:lnTo>
                </a:path>
                <a:path w="393700" h="1094739">
                  <a:moveTo>
                    <a:pt x="279310" y="103490"/>
                  </a:moveTo>
                  <a:lnTo>
                    <a:pt x="279310" y="1094245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696044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868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868" y="57718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696044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868" y="57718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762337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762337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828356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828356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896022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533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533" y="57718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896022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533" y="57718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696044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696044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762337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762337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828356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828356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896022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896022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677926" y="2733862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677926" y="2733862"/>
              <a:ext cx="393700" cy="103505"/>
            </a:xfrm>
            <a:custGeom>
              <a:avLst/>
              <a:gdLst/>
              <a:ahLst/>
              <a:cxnLst/>
              <a:rect l="l" t="t" r="r" b="b"/>
              <a:pathLst>
                <a:path w="393700" h="103505">
                  <a:moveTo>
                    <a:pt x="393230" y="0"/>
                  </a:moveTo>
                  <a:lnTo>
                    <a:pt x="112273" y="0"/>
                  </a:lnTo>
                  <a:lnTo>
                    <a:pt x="0" y="103490"/>
                  </a:lnTo>
                  <a:lnTo>
                    <a:pt x="279310" y="103490"/>
                  </a:lnTo>
                  <a:lnTo>
                    <a:pt x="393230" y="0"/>
                  </a:lnTo>
                  <a:close/>
                </a:path>
              </a:pathLst>
            </a:custGeom>
            <a:solidFill>
              <a:srgbClr val="EEEEE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957237" y="2733862"/>
              <a:ext cx="114300" cy="1094740"/>
            </a:xfrm>
            <a:custGeom>
              <a:avLst/>
              <a:gdLst/>
              <a:ahLst/>
              <a:cxnLst/>
              <a:rect l="l" t="t" r="r" b="b"/>
              <a:pathLst>
                <a:path w="114300" h="1094739">
                  <a:moveTo>
                    <a:pt x="113920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113920" y="990501"/>
                  </a:lnTo>
                  <a:lnTo>
                    <a:pt x="113920" y="0"/>
                  </a:lnTo>
                  <a:close/>
                </a:path>
              </a:pathLst>
            </a:custGeom>
            <a:solidFill>
              <a:srgbClr val="BBBBBB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677926" y="2733862"/>
              <a:ext cx="393700" cy="1094740"/>
            </a:xfrm>
            <a:custGeom>
              <a:avLst/>
              <a:gdLst/>
              <a:ahLst/>
              <a:cxnLst/>
              <a:rect l="l" t="t" r="r" b="b"/>
              <a:pathLst>
                <a:path w="393700" h="1094739">
                  <a:moveTo>
                    <a:pt x="112273" y="0"/>
                  </a:moveTo>
                  <a:lnTo>
                    <a:pt x="0" y="103490"/>
                  </a:lnTo>
                  <a:lnTo>
                    <a:pt x="0" y="1094245"/>
                  </a:lnTo>
                  <a:lnTo>
                    <a:pt x="279310" y="1094245"/>
                  </a:lnTo>
                  <a:lnTo>
                    <a:pt x="393230" y="990501"/>
                  </a:lnTo>
                  <a:lnTo>
                    <a:pt x="393230" y="0"/>
                  </a:lnTo>
                  <a:lnTo>
                    <a:pt x="112273" y="0"/>
                  </a:lnTo>
                  <a:close/>
                </a:path>
                <a:path w="393700" h="1094739">
                  <a:moveTo>
                    <a:pt x="0" y="103490"/>
                  </a:moveTo>
                  <a:lnTo>
                    <a:pt x="279310" y="103490"/>
                  </a:lnTo>
                  <a:lnTo>
                    <a:pt x="393230" y="0"/>
                  </a:lnTo>
                </a:path>
                <a:path w="393700" h="1094739">
                  <a:moveTo>
                    <a:pt x="279310" y="103490"/>
                  </a:moveTo>
                  <a:lnTo>
                    <a:pt x="279310" y="1094245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696044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762337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696044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762337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696044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762337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828356" y="3332711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20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828356" y="342251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828356" y="3514166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896022" y="3332711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20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896022" y="342251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896022" y="3514166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696044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868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868" y="57718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696044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868" y="57718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762337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762337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696044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762337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828356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46207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6207" y="57718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828356" y="3151468"/>
              <a:ext cx="46355" cy="57785"/>
            </a:xfrm>
            <a:custGeom>
              <a:avLst/>
              <a:gdLst/>
              <a:ahLst/>
              <a:cxnLst/>
              <a:rect l="l" t="t" r="r" b="b"/>
              <a:pathLst>
                <a:path w="46354" h="57785">
                  <a:moveTo>
                    <a:pt x="0" y="57718"/>
                  </a:moveTo>
                  <a:lnTo>
                    <a:pt x="46207" y="57718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828356" y="3241269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896022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44533" y="0"/>
                  </a:moveTo>
                  <a:lnTo>
                    <a:pt x="0" y="0"/>
                  </a:lnTo>
                  <a:lnTo>
                    <a:pt x="0" y="57718"/>
                  </a:lnTo>
                  <a:lnTo>
                    <a:pt x="44533" y="57718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896022" y="3151468"/>
              <a:ext cx="45085" cy="57785"/>
            </a:xfrm>
            <a:custGeom>
              <a:avLst/>
              <a:gdLst/>
              <a:ahLst/>
              <a:cxnLst/>
              <a:rect l="l" t="t" r="r" b="b"/>
              <a:pathLst>
                <a:path w="45084" h="57785">
                  <a:moveTo>
                    <a:pt x="0" y="57718"/>
                  </a:moveTo>
                  <a:lnTo>
                    <a:pt x="44533" y="57718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7718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896022" y="3241269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868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868" y="58027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696044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868" y="58027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762337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868" y="59570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696044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868" y="59570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762337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46207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6207" y="58027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828356" y="2969986"/>
              <a:ext cx="46355" cy="58419"/>
            </a:xfrm>
            <a:custGeom>
              <a:avLst/>
              <a:gdLst/>
              <a:ahLst/>
              <a:cxnLst/>
              <a:rect l="l" t="t" r="r" b="b"/>
              <a:pathLst>
                <a:path w="46354" h="58419">
                  <a:moveTo>
                    <a:pt x="0" y="58027"/>
                  </a:moveTo>
                  <a:lnTo>
                    <a:pt x="46207" y="58027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6207" y="59570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828356" y="3059788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570"/>
                  </a:moveTo>
                  <a:lnTo>
                    <a:pt x="46207" y="59570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44533" y="0"/>
                  </a:moveTo>
                  <a:lnTo>
                    <a:pt x="0" y="0"/>
                  </a:lnTo>
                  <a:lnTo>
                    <a:pt x="0" y="58027"/>
                  </a:lnTo>
                  <a:lnTo>
                    <a:pt x="44533" y="58027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896022" y="2969986"/>
              <a:ext cx="45085" cy="58419"/>
            </a:xfrm>
            <a:custGeom>
              <a:avLst/>
              <a:gdLst/>
              <a:ahLst/>
              <a:cxnLst/>
              <a:rect l="l" t="t" r="r" b="b"/>
              <a:pathLst>
                <a:path w="45084" h="58419">
                  <a:moveTo>
                    <a:pt x="0" y="58027"/>
                  </a:moveTo>
                  <a:lnTo>
                    <a:pt x="44533" y="58027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8027"/>
                  </a:lnTo>
                  <a:close/>
                </a:path>
              </a:pathLst>
            </a:custGeom>
            <a:ln w="9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570"/>
                  </a:lnTo>
                  <a:lnTo>
                    <a:pt x="44533" y="59570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896022" y="3059788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570"/>
                  </a:moveTo>
                  <a:lnTo>
                    <a:pt x="44533" y="59570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570"/>
                  </a:lnTo>
                  <a:close/>
                </a:path>
              </a:pathLst>
            </a:custGeom>
            <a:ln w="9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696044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868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868" y="59261"/>
                  </a:lnTo>
                  <a:lnTo>
                    <a:pt x="44868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696044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868" y="59261"/>
                  </a:lnTo>
                  <a:lnTo>
                    <a:pt x="44868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762337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762337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828356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46207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6207" y="59261"/>
                  </a:lnTo>
                  <a:lnTo>
                    <a:pt x="46207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828356" y="2878672"/>
              <a:ext cx="46355" cy="59690"/>
            </a:xfrm>
            <a:custGeom>
              <a:avLst/>
              <a:gdLst/>
              <a:ahLst/>
              <a:cxnLst/>
              <a:rect l="l" t="t" r="r" b="b"/>
              <a:pathLst>
                <a:path w="46354" h="59689">
                  <a:moveTo>
                    <a:pt x="0" y="59261"/>
                  </a:moveTo>
                  <a:lnTo>
                    <a:pt x="46207" y="59261"/>
                  </a:lnTo>
                  <a:lnTo>
                    <a:pt x="46207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896022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44533" y="0"/>
                  </a:moveTo>
                  <a:lnTo>
                    <a:pt x="0" y="0"/>
                  </a:lnTo>
                  <a:lnTo>
                    <a:pt x="0" y="59261"/>
                  </a:lnTo>
                  <a:lnTo>
                    <a:pt x="44533" y="59261"/>
                  </a:lnTo>
                  <a:lnTo>
                    <a:pt x="44533" y="0"/>
                  </a:lnTo>
                  <a:close/>
                </a:path>
              </a:pathLst>
            </a:custGeom>
            <a:solidFill>
              <a:srgbClr val="F8F8F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896022" y="2878672"/>
              <a:ext cx="45085" cy="59690"/>
            </a:xfrm>
            <a:custGeom>
              <a:avLst/>
              <a:gdLst/>
              <a:ahLst/>
              <a:cxnLst/>
              <a:rect l="l" t="t" r="r" b="b"/>
              <a:pathLst>
                <a:path w="45084" h="59689">
                  <a:moveTo>
                    <a:pt x="0" y="59261"/>
                  </a:moveTo>
                  <a:lnTo>
                    <a:pt x="44533" y="59261"/>
                  </a:lnTo>
                  <a:lnTo>
                    <a:pt x="44533" y="0"/>
                  </a:lnTo>
                  <a:lnTo>
                    <a:pt x="0" y="0"/>
                  </a:lnTo>
                  <a:lnTo>
                    <a:pt x="0" y="59261"/>
                  </a:lnTo>
                  <a:close/>
                </a:path>
              </a:pathLst>
            </a:custGeom>
            <a:ln w="9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8777" y="2207877"/>
              <a:ext cx="410888" cy="818893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5816113" y="1897078"/>
              <a:ext cx="1052195" cy="567055"/>
            </a:xfrm>
            <a:custGeom>
              <a:avLst/>
              <a:gdLst/>
              <a:ahLst/>
              <a:cxnLst/>
              <a:rect l="l" t="t" r="r" b="b"/>
              <a:pathLst>
                <a:path w="1052195" h="567055">
                  <a:moveTo>
                    <a:pt x="627521" y="0"/>
                  </a:moveTo>
                  <a:lnTo>
                    <a:pt x="604326" y="1644"/>
                  </a:lnTo>
                  <a:lnTo>
                    <a:pt x="582914" y="1644"/>
                  </a:lnTo>
                  <a:lnTo>
                    <a:pt x="561503" y="3162"/>
                  </a:lnTo>
                  <a:lnTo>
                    <a:pt x="541464" y="6199"/>
                  </a:lnTo>
                  <a:lnTo>
                    <a:pt x="520052" y="8982"/>
                  </a:lnTo>
                  <a:lnTo>
                    <a:pt x="460759" y="22899"/>
                  </a:lnTo>
                  <a:lnTo>
                    <a:pt x="442641" y="29098"/>
                  </a:lnTo>
                  <a:lnTo>
                    <a:pt x="424249" y="34918"/>
                  </a:lnTo>
                  <a:lnTo>
                    <a:pt x="406132" y="41118"/>
                  </a:lnTo>
                  <a:lnTo>
                    <a:pt x="389799" y="48835"/>
                  </a:lnTo>
                  <a:lnTo>
                    <a:pt x="373328" y="56173"/>
                  </a:lnTo>
                  <a:lnTo>
                    <a:pt x="356583" y="65535"/>
                  </a:lnTo>
                  <a:lnTo>
                    <a:pt x="341897" y="74771"/>
                  </a:lnTo>
                  <a:lnTo>
                    <a:pt x="326799" y="83754"/>
                  </a:lnTo>
                  <a:lnTo>
                    <a:pt x="312113" y="92989"/>
                  </a:lnTo>
                  <a:lnTo>
                    <a:pt x="299074" y="103743"/>
                  </a:lnTo>
                  <a:lnTo>
                    <a:pt x="285624" y="114244"/>
                  </a:lnTo>
                  <a:lnTo>
                    <a:pt x="274231" y="124998"/>
                  </a:lnTo>
                  <a:lnTo>
                    <a:pt x="264212" y="137144"/>
                  </a:lnTo>
                  <a:lnTo>
                    <a:pt x="252820" y="149416"/>
                  </a:lnTo>
                  <a:lnTo>
                    <a:pt x="244448" y="161435"/>
                  </a:lnTo>
                  <a:lnTo>
                    <a:pt x="234428" y="173834"/>
                  </a:lnTo>
                  <a:lnTo>
                    <a:pt x="227977" y="185853"/>
                  </a:lnTo>
                  <a:lnTo>
                    <a:pt x="221389" y="199770"/>
                  </a:lnTo>
                  <a:lnTo>
                    <a:pt x="214664" y="213307"/>
                  </a:lnTo>
                  <a:lnTo>
                    <a:pt x="211232" y="227224"/>
                  </a:lnTo>
                  <a:lnTo>
                    <a:pt x="206291" y="240761"/>
                  </a:lnTo>
                  <a:lnTo>
                    <a:pt x="201625" y="283398"/>
                  </a:lnTo>
                  <a:lnTo>
                    <a:pt x="204919" y="314015"/>
                  </a:lnTo>
                  <a:lnTo>
                    <a:pt x="207938" y="329070"/>
                  </a:lnTo>
                  <a:lnTo>
                    <a:pt x="211232" y="342987"/>
                  </a:lnTo>
                  <a:lnTo>
                    <a:pt x="0" y="461786"/>
                  </a:lnTo>
                  <a:lnTo>
                    <a:pt x="275879" y="443568"/>
                  </a:lnTo>
                  <a:lnTo>
                    <a:pt x="290702" y="457105"/>
                  </a:lnTo>
                  <a:lnTo>
                    <a:pt x="307035" y="471022"/>
                  </a:lnTo>
                  <a:lnTo>
                    <a:pt x="343544" y="495440"/>
                  </a:lnTo>
                  <a:lnTo>
                    <a:pt x="384720" y="516695"/>
                  </a:lnTo>
                  <a:lnTo>
                    <a:pt x="427543" y="533395"/>
                  </a:lnTo>
                  <a:lnTo>
                    <a:pt x="473798" y="548577"/>
                  </a:lnTo>
                  <a:lnTo>
                    <a:pt x="548189" y="562367"/>
                  </a:lnTo>
                  <a:lnTo>
                    <a:pt x="601031" y="567049"/>
                  </a:lnTo>
                  <a:lnTo>
                    <a:pt x="648933" y="567049"/>
                  </a:lnTo>
                  <a:lnTo>
                    <a:pt x="691756" y="564012"/>
                  </a:lnTo>
                  <a:lnTo>
                    <a:pt x="711520" y="560849"/>
                  </a:lnTo>
                  <a:lnTo>
                    <a:pt x="733344" y="557813"/>
                  </a:lnTo>
                  <a:lnTo>
                    <a:pt x="753108" y="554650"/>
                  </a:lnTo>
                  <a:lnTo>
                    <a:pt x="772873" y="550095"/>
                  </a:lnTo>
                  <a:lnTo>
                    <a:pt x="792500" y="544149"/>
                  </a:lnTo>
                  <a:lnTo>
                    <a:pt x="810617" y="539594"/>
                  </a:lnTo>
                  <a:lnTo>
                    <a:pt x="847127" y="525678"/>
                  </a:lnTo>
                  <a:lnTo>
                    <a:pt x="896675" y="502904"/>
                  </a:lnTo>
                  <a:lnTo>
                    <a:pt x="941282" y="473806"/>
                  </a:lnTo>
                  <a:lnTo>
                    <a:pt x="990831" y="431296"/>
                  </a:lnTo>
                  <a:lnTo>
                    <a:pt x="1008811" y="406878"/>
                  </a:lnTo>
                  <a:lnTo>
                    <a:pt x="1018968" y="394859"/>
                  </a:lnTo>
                  <a:lnTo>
                    <a:pt x="1025281" y="380942"/>
                  </a:lnTo>
                  <a:lnTo>
                    <a:pt x="1032007" y="367405"/>
                  </a:lnTo>
                  <a:lnTo>
                    <a:pt x="1038732" y="355006"/>
                  </a:lnTo>
                  <a:lnTo>
                    <a:pt x="1043673" y="341469"/>
                  </a:lnTo>
                  <a:lnTo>
                    <a:pt x="1046693" y="327552"/>
                  </a:lnTo>
                  <a:lnTo>
                    <a:pt x="1048340" y="312370"/>
                  </a:lnTo>
                  <a:lnTo>
                    <a:pt x="1050124" y="298833"/>
                  </a:lnTo>
                  <a:lnTo>
                    <a:pt x="1046693" y="240761"/>
                  </a:lnTo>
                  <a:lnTo>
                    <a:pt x="1025281" y="185853"/>
                  </a:lnTo>
                  <a:lnTo>
                    <a:pt x="1008811" y="161435"/>
                  </a:lnTo>
                  <a:lnTo>
                    <a:pt x="1000438" y="149416"/>
                  </a:lnTo>
                  <a:lnTo>
                    <a:pt x="990831" y="137144"/>
                  </a:lnTo>
                  <a:lnTo>
                    <a:pt x="979027" y="124998"/>
                  </a:lnTo>
                  <a:lnTo>
                    <a:pt x="967635" y="114244"/>
                  </a:lnTo>
                  <a:lnTo>
                    <a:pt x="954321" y="103743"/>
                  </a:lnTo>
                  <a:lnTo>
                    <a:pt x="941282" y="92989"/>
                  </a:lnTo>
                  <a:lnTo>
                    <a:pt x="896675" y="65535"/>
                  </a:lnTo>
                  <a:lnTo>
                    <a:pt x="879930" y="56173"/>
                  </a:lnTo>
                  <a:lnTo>
                    <a:pt x="863597" y="48835"/>
                  </a:lnTo>
                  <a:lnTo>
                    <a:pt x="847127" y="41118"/>
                  </a:lnTo>
                  <a:lnTo>
                    <a:pt x="829009" y="34918"/>
                  </a:lnTo>
                  <a:lnTo>
                    <a:pt x="810617" y="29098"/>
                  </a:lnTo>
                  <a:lnTo>
                    <a:pt x="792500" y="22899"/>
                  </a:lnTo>
                  <a:lnTo>
                    <a:pt x="733344" y="8982"/>
                  </a:lnTo>
                  <a:lnTo>
                    <a:pt x="711520" y="6199"/>
                  </a:lnTo>
                  <a:lnTo>
                    <a:pt x="691756" y="3162"/>
                  </a:lnTo>
                  <a:lnTo>
                    <a:pt x="670344" y="1644"/>
                  </a:lnTo>
                  <a:lnTo>
                    <a:pt x="648933" y="1644"/>
                  </a:lnTo>
                  <a:lnTo>
                    <a:pt x="627521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16113" y="1897078"/>
              <a:ext cx="1052195" cy="567055"/>
            </a:xfrm>
            <a:custGeom>
              <a:avLst/>
              <a:gdLst/>
              <a:ahLst/>
              <a:cxnLst/>
              <a:rect l="l" t="t" r="r" b="b"/>
              <a:pathLst>
                <a:path w="1052195" h="567055">
                  <a:moveTo>
                    <a:pt x="211232" y="342987"/>
                  </a:moveTo>
                  <a:lnTo>
                    <a:pt x="207938" y="329070"/>
                  </a:lnTo>
                  <a:lnTo>
                    <a:pt x="204919" y="314015"/>
                  </a:lnTo>
                  <a:lnTo>
                    <a:pt x="203272" y="298833"/>
                  </a:lnTo>
                  <a:lnTo>
                    <a:pt x="201625" y="283398"/>
                  </a:lnTo>
                  <a:lnTo>
                    <a:pt x="203272" y="269860"/>
                  </a:lnTo>
                  <a:lnTo>
                    <a:pt x="204919" y="254425"/>
                  </a:lnTo>
                  <a:lnTo>
                    <a:pt x="206291" y="240761"/>
                  </a:lnTo>
                  <a:lnTo>
                    <a:pt x="211232" y="227224"/>
                  </a:lnTo>
                  <a:lnTo>
                    <a:pt x="214664" y="213307"/>
                  </a:lnTo>
                  <a:lnTo>
                    <a:pt x="221389" y="199770"/>
                  </a:lnTo>
                  <a:lnTo>
                    <a:pt x="227977" y="185853"/>
                  </a:lnTo>
                  <a:lnTo>
                    <a:pt x="234428" y="173834"/>
                  </a:lnTo>
                  <a:lnTo>
                    <a:pt x="244448" y="161435"/>
                  </a:lnTo>
                  <a:lnTo>
                    <a:pt x="252820" y="149416"/>
                  </a:lnTo>
                  <a:lnTo>
                    <a:pt x="264212" y="137144"/>
                  </a:lnTo>
                  <a:lnTo>
                    <a:pt x="274231" y="124998"/>
                  </a:lnTo>
                  <a:lnTo>
                    <a:pt x="285624" y="114244"/>
                  </a:lnTo>
                  <a:lnTo>
                    <a:pt x="299074" y="103743"/>
                  </a:lnTo>
                  <a:lnTo>
                    <a:pt x="312113" y="92989"/>
                  </a:lnTo>
                  <a:lnTo>
                    <a:pt x="326799" y="83754"/>
                  </a:lnTo>
                  <a:lnTo>
                    <a:pt x="341897" y="74771"/>
                  </a:lnTo>
                  <a:lnTo>
                    <a:pt x="356583" y="65535"/>
                  </a:lnTo>
                  <a:lnTo>
                    <a:pt x="373328" y="56173"/>
                  </a:lnTo>
                  <a:lnTo>
                    <a:pt x="389799" y="48835"/>
                  </a:lnTo>
                  <a:lnTo>
                    <a:pt x="406132" y="41118"/>
                  </a:lnTo>
                  <a:lnTo>
                    <a:pt x="424249" y="34918"/>
                  </a:lnTo>
                  <a:lnTo>
                    <a:pt x="442641" y="29098"/>
                  </a:lnTo>
                  <a:lnTo>
                    <a:pt x="460759" y="22899"/>
                  </a:lnTo>
                  <a:lnTo>
                    <a:pt x="480523" y="18218"/>
                  </a:lnTo>
                  <a:lnTo>
                    <a:pt x="500288" y="13663"/>
                  </a:lnTo>
                  <a:lnTo>
                    <a:pt x="520052" y="8982"/>
                  </a:lnTo>
                  <a:lnTo>
                    <a:pt x="541464" y="6199"/>
                  </a:lnTo>
                  <a:lnTo>
                    <a:pt x="561503" y="3162"/>
                  </a:lnTo>
                  <a:lnTo>
                    <a:pt x="582914" y="1644"/>
                  </a:lnTo>
                  <a:lnTo>
                    <a:pt x="604326" y="1644"/>
                  </a:lnTo>
                  <a:lnTo>
                    <a:pt x="627521" y="0"/>
                  </a:lnTo>
                  <a:lnTo>
                    <a:pt x="648933" y="1644"/>
                  </a:lnTo>
                  <a:lnTo>
                    <a:pt x="670344" y="1644"/>
                  </a:lnTo>
                  <a:lnTo>
                    <a:pt x="691756" y="3162"/>
                  </a:lnTo>
                  <a:lnTo>
                    <a:pt x="711520" y="6199"/>
                  </a:lnTo>
                  <a:lnTo>
                    <a:pt x="733344" y="8982"/>
                  </a:lnTo>
                  <a:lnTo>
                    <a:pt x="753108" y="13663"/>
                  </a:lnTo>
                  <a:lnTo>
                    <a:pt x="772873" y="18218"/>
                  </a:lnTo>
                  <a:lnTo>
                    <a:pt x="792500" y="22899"/>
                  </a:lnTo>
                  <a:lnTo>
                    <a:pt x="810617" y="29098"/>
                  </a:lnTo>
                  <a:lnTo>
                    <a:pt x="829009" y="34918"/>
                  </a:lnTo>
                  <a:lnTo>
                    <a:pt x="847127" y="41118"/>
                  </a:lnTo>
                  <a:lnTo>
                    <a:pt x="863597" y="48835"/>
                  </a:lnTo>
                  <a:lnTo>
                    <a:pt x="879930" y="56173"/>
                  </a:lnTo>
                  <a:lnTo>
                    <a:pt x="896675" y="65535"/>
                  </a:lnTo>
                  <a:lnTo>
                    <a:pt x="911498" y="74771"/>
                  </a:lnTo>
                  <a:lnTo>
                    <a:pt x="926184" y="83754"/>
                  </a:lnTo>
                  <a:lnTo>
                    <a:pt x="941282" y="92989"/>
                  </a:lnTo>
                  <a:lnTo>
                    <a:pt x="954321" y="103743"/>
                  </a:lnTo>
                  <a:lnTo>
                    <a:pt x="967635" y="114244"/>
                  </a:lnTo>
                  <a:lnTo>
                    <a:pt x="979027" y="124998"/>
                  </a:lnTo>
                  <a:lnTo>
                    <a:pt x="990831" y="137144"/>
                  </a:lnTo>
                  <a:lnTo>
                    <a:pt x="1000438" y="149416"/>
                  </a:lnTo>
                  <a:lnTo>
                    <a:pt x="1008811" y="161435"/>
                  </a:lnTo>
                  <a:lnTo>
                    <a:pt x="1018968" y="173834"/>
                  </a:lnTo>
                  <a:lnTo>
                    <a:pt x="1025281" y="185853"/>
                  </a:lnTo>
                  <a:lnTo>
                    <a:pt x="1032007" y="199770"/>
                  </a:lnTo>
                  <a:lnTo>
                    <a:pt x="1038732" y="213307"/>
                  </a:lnTo>
                  <a:lnTo>
                    <a:pt x="1043673" y="227224"/>
                  </a:lnTo>
                  <a:lnTo>
                    <a:pt x="1046693" y="240761"/>
                  </a:lnTo>
                  <a:lnTo>
                    <a:pt x="1048340" y="254425"/>
                  </a:lnTo>
                  <a:lnTo>
                    <a:pt x="1050124" y="269860"/>
                  </a:lnTo>
                  <a:lnTo>
                    <a:pt x="1051771" y="283398"/>
                  </a:lnTo>
                  <a:lnTo>
                    <a:pt x="1050124" y="298833"/>
                  </a:lnTo>
                  <a:lnTo>
                    <a:pt x="1048340" y="312370"/>
                  </a:lnTo>
                  <a:lnTo>
                    <a:pt x="1046693" y="327552"/>
                  </a:lnTo>
                  <a:lnTo>
                    <a:pt x="1043673" y="341469"/>
                  </a:lnTo>
                  <a:lnTo>
                    <a:pt x="1038732" y="355006"/>
                  </a:lnTo>
                  <a:lnTo>
                    <a:pt x="1032007" y="367405"/>
                  </a:lnTo>
                  <a:lnTo>
                    <a:pt x="1025281" y="380942"/>
                  </a:lnTo>
                  <a:lnTo>
                    <a:pt x="1018968" y="394859"/>
                  </a:lnTo>
                  <a:lnTo>
                    <a:pt x="1008811" y="406878"/>
                  </a:lnTo>
                  <a:lnTo>
                    <a:pt x="1000438" y="419150"/>
                  </a:lnTo>
                  <a:lnTo>
                    <a:pt x="990831" y="431296"/>
                  </a:lnTo>
                  <a:lnTo>
                    <a:pt x="979027" y="442050"/>
                  </a:lnTo>
                  <a:lnTo>
                    <a:pt x="967635" y="452551"/>
                  </a:lnTo>
                  <a:lnTo>
                    <a:pt x="926184" y="484686"/>
                  </a:lnTo>
                  <a:lnTo>
                    <a:pt x="879930" y="510622"/>
                  </a:lnTo>
                  <a:lnTo>
                    <a:pt x="863597" y="518340"/>
                  </a:lnTo>
                  <a:lnTo>
                    <a:pt x="847127" y="525678"/>
                  </a:lnTo>
                  <a:lnTo>
                    <a:pt x="829009" y="533395"/>
                  </a:lnTo>
                  <a:lnTo>
                    <a:pt x="810617" y="539594"/>
                  </a:lnTo>
                  <a:lnTo>
                    <a:pt x="792500" y="544149"/>
                  </a:lnTo>
                  <a:lnTo>
                    <a:pt x="772873" y="550095"/>
                  </a:lnTo>
                  <a:lnTo>
                    <a:pt x="753108" y="554650"/>
                  </a:lnTo>
                  <a:lnTo>
                    <a:pt x="733344" y="557813"/>
                  </a:lnTo>
                  <a:lnTo>
                    <a:pt x="711520" y="560849"/>
                  </a:lnTo>
                  <a:lnTo>
                    <a:pt x="691756" y="564012"/>
                  </a:lnTo>
                  <a:lnTo>
                    <a:pt x="670344" y="565530"/>
                  </a:lnTo>
                  <a:lnTo>
                    <a:pt x="648933" y="567049"/>
                  </a:lnTo>
                  <a:lnTo>
                    <a:pt x="627521" y="567049"/>
                  </a:lnTo>
                  <a:lnTo>
                    <a:pt x="601031" y="567049"/>
                  </a:lnTo>
                  <a:lnTo>
                    <a:pt x="574542" y="565530"/>
                  </a:lnTo>
                  <a:lnTo>
                    <a:pt x="548189" y="562367"/>
                  </a:lnTo>
                  <a:lnTo>
                    <a:pt x="523346" y="557813"/>
                  </a:lnTo>
                  <a:lnTo>
                    <a:pt x="498641" y="553132"/>
                  </a:lnTo>
                  <a:lnTo>
                    <a:pt x="473798" y="548577"/>
                  </a:lnTo>
                  <a:lnTo>
                    <a:pt x="427543" y="533395"/>
                  </a:lnTo>
                  <a:lnTo>
                    <a:pt x="384720" y="516695"/>
                  </a:lnTo>
                  <a:lnTo>
                    <a:pt x="343544" y="495440"/>
                  </a:lnTo>
                  <a:lnTo>
                    <a:pt x="325152" y="483041"/>
                  </a:lnTo>
                  <a:lnTo>
                    <a:pt x="307035" y="471022"/>
                  </a:lnTo>
                  <a:lnTo>
                    <a:pt x="290702" y="457105"/>
                  </a:lnTo>
                  <a:lnTo>
                    <a:pt x="275879" y="443568"/>
                  </a:lnTo>
                  <a:lnTo>
                    <a:pt x="0" y="461786"/>
                  </a:lnTo>
                  <a:lnTo>
                    <a:pt x="211232" y="342987"/>
                  </a:lnTo>
                </a:path>
              </a:pathLst>
            </a:custGeom>
            <a:ln w="6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0" name="object 320"/>
          <p:cNvSpPr txBox="1"/>
          <p:nvPr/>
        </p:nvSpPr>
        <p:spPr>
          <a:xfrm>
            <a:off x="6228971" y="1936658"/>
            <a:ext cx="44069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34290" algn="just">
              <a:lnSpc>
                <a:spcPct val="1000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Verify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acc</a:t>
            </a:r>
            <a:r>
              <a:rPr sz="1000" spc="5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un</a:t>
            </a:r>
            <a:r>
              <a:rPr sz="1000" spc="20" dirty="0">
                <a:latin typeface="Times New Roman"/>
                <a:cs typeface="Times New Roman"/>
              </a:rPr>
              <a:t>t  </a:t>
            </a:r>
            <a:r>
              <a:rPr sz="1000" spc="55" dirty="0">
                <a:latin typeface="Times New Roman"/>
                <a:cs typeface="Times New Roman"/>
              </a:rPr>
              <a:t>XYZ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21" name="object 321"/>
          <p:cNvGrpSpPr/>
          <p:nvPr/>
        </p:nvGrpSpPr>
        <p:grpSpPr>
          <a:xfrm>
            <a:off x="5456390" y="3142156"/>
            <a:ext cx="1193800" cy="554990"/>
            <a:chOff x="5456390" y="3142156"/>
            <a:chExt cx="1193800" cy="554990"/>
          </a:xfrm>
        </p:grpSpPr>
        <p:sp>
          <p:nvSpPr>
            <p:cNvPr id="322" name="object 322"/>
            <p:cNvSpPr/>
            <p:nvPr/>
          </p:nvSpPr>
          <p:spPr>
            <a:xfrm>
              <a:off x="5459529" y="3145295"/>
              <a:ext cx="1187450" cy="548640"/>
            </a:xfrm>
            <a:custGeom>
              <a:avLst/>
              <a:gdLst/>
              <a:ahLst/>
              <a:cxnLst/>
              <a:rect l="l" t="t" r="r" b="b"/>
              <a:pathLst>
                <a:path w="1187450" h="548639">
                  <a:moveTo>
                    <a:pt x="513601" y="0"/>
                  </a:moveTo>
                  <a:lnTo>
                    <a:pt x="462406" y="0"/>
                  </a:lnTo>
                  <a:lnTo>
                    <a:pt x="412857" y="3162"/>
                  </a:lnTo>
                  <a:lnTo>
                    <a:pt x="389799" y="6199"/>
                  </a:lnTo>
                  <a:lnTo>
                    <a:pt x="364956" y="8982"/>
                  </a:lnTo>
                  <a:lnTo>
                    <a:pt x="341897" y="12019"/>
                  </a:lnTo>
                  <a:lnTo>
                    <a:pt x="320486" y="16700"/>
                  </a:lnTo>
                  <a:lnTo>
                    <a:pt x="297290" y="21381"/>
                  </a:lnTo>
                  <a:lnTo>
                    <a:pt x="254193" y="33400"/>
                  </a:lnTo>
                  <a:lnTo>
                    <a:pt x="234428" y="39599"/>
                  </a:lnTo>
                  <a:lnTo>
                    <a:pt x="176782" y="62372"/>
                  </a:lnTo>
                  <a:lnTo>
                    <a:pt x="160037" y="71608"/>
                  </a:lnTo>
                  <a:lnTo>
                    <a:pt x="141919" y="80591"/>
                  </a:lnTo>
                  <a:lnTo>
                    <a:pt x="125586" y="89827"/>
                  </a:lnTo>
                  <a:lnTo>
                    <a:pt x="110488" y="100707"/>
                  </a:lnTo>
                  <a:lnTo>
                    <a:pt x="95802" y="109563"/>
                  </a:lnTo>
                  <a:lnTo>
                    <a:pt x="57646" y="143217"/>
                  </a:lnTo>
                  <a:lnTo>
                    <a:pt x="29783" y="179654"/>
                  </a:lnTo>
                  <a:lnTo>
                    <a:pt x="5078" y="233044"/>
                  </a:lnTo>
                  <a:lnTo>
                    <a:pt x="0" y="260498"/>
                  </a:lnTo>
                  <a:lnTo>
                    <a:pt x="0" y="287952"/>
                  </a:lnTo>
                  <a:lnTo>
                    <a:pt x="1647" y="303134"/>
                  </a:lnTo>
                  <a:lnTo>
                    <a:pt x="5078" y="317051"/>
                  </a:lnTo>
                  <a:lnTo>
                    <a:pt x="9744" y="329070"/>
                  </a:lnTo>
                  <a:lnTo>
                    <a:pt x="14686" y="342987"/>
                  </a:lnTo>
                  <a:lnTo>
                    <a:pt x="37881" y="380942"/>
                  </a:lnTo>
                  <a:lnTo>
                    <a:pt x="69312" y="417632"/>
                  </a:lnTo>
                  <a:lnTo>
                    <a:pt x="110488" y="449388"/>
                  </a:lnTo>
                  <a:lnTo>
                    <a:pt x="125586" y="458750"/>
                  </a:lnTo>
                  <a:lnTo>
                    <a:pt x="141919" y="469504"/>
                  </a:lnTo>
                  <a:lnTo>
                    <a:pt x="160037" y="476842"/>
                  </a:lnTo>
                  <a:lnTo>
                    <a:pt x="176782" y="486204"/>
                  </a:lnTo>
                  <a:lnTo>
                    <a:pt x="194899" y="493922"/>
                  </a:lnTo>
                  <a:lnTo>
                    <a:pt x="214664" y="502778"/>
                  </a:lnTo>
                  <a:lnTo>
                    <a:pt x="234428" y="508977"/>
                  </a:lnTo>
                  <a:lnTo>
                    <a:pt x="254193" y="516695"/>
                  </a:lnTo>
                  <a:lnTo>
                    <a:pt x="275604" y="522641"/>
                  </a:lnTo>
                  <a:lnTo>
                    <a:pt x="364956" y="541113"/>
                  </a:lnTo>
                  <a:lnTo>
                    <a:pt x="389799" y="544149"/>
                  </a:lnTo>
                  <a:lnTo>
                    <a:pt x="462406" y="548451"/>
                  </a:lnTo>
                  <a:lnTo>
                    <a:pt x="518268" y="548451"/>
                  </a:lnTo>
                  <a:lnTo>
                    <a:pt x="579620" y="544149"/>
                  </a:lnTo>
                  <a:lnTo>
                    <a:pt x="637129" y="536431"/>
                  </a:lnTo>
                  <a:lnTo>
                    <a:pt x="693403" y="524159"/>
                  </a:lnTo>
                  <a:lnTo>
                    <a:pt x="746383" y="507459"/>
                  </a:lnTo>
                  <a:lnTo>
                    <a:pt x="794284" y="487722"/>
                  </a:lnTo>
                  <a:lnTo>
                    <a:pt x="860166" y="452551"/>
                  </a:lnTo>
                  <a:lnTo>
                    <a:pt x="896675" y="425097"/>
                  </a:lnTo>
                  <a:lnTo>
                    <a:pt x="1186966" y="434332"/>
                  </a:lnTo>
                  <a:lnTo>
                    <a:pt x="967635" y="327552"/>
                  </a:lnTo>
                  <a:lnTo>
                    <a:pt x="970654" y="313888"/>
                  </a:lnTo>
                  <a:lnTo>
                    <a:pt x="974086" y="301616"/>
                  </a:lnTo>
                  <a:lnTo>
                    <a:pt x="975733" y="287952"/>
                  </a:lnTo>
                  <a:lnTo>
                    <a:pt x="975733" y="260498"/>
                  </a:lnTo>
                  <a:lnTo>
                    <a:pt x="974086" y="246961"/>
                  </a:lnTo>
                  <a:lnTo>
                    <a:pt x="960910" y="205590"/>
                  </a:lnTo>
                  <a:lnTo>
                    <a:pt x="937851" y="167634"/>
                  </a:lnTo>
                  <a:lnTo>
                    <a:pt x="904773" y="132463"/>
                  </a:lnTo>
                  <a:lnTo>
                    <a:pt x="893381" y="120444"/>
                  </a:lnTo>
                  <a:lnTo>
                    <a:pt x="878283" y="109563"/>
                  </a:lnTo>
                  <a:lnTo>
                    <a:pt x="848774" y="89827"/>
                  </a:lnTo>
                  <a:lnTo>
                    <a:pt x="833676" y="80591"/>
                  </a:lnTo>
                  <a:lnTo>
                    <a:pt x="815696" y="71608"/>
                  </a:lnTo>
                  <a:lnTo>
                    <a:pt x="799225" y="62372"/>
                  </a:lnTo>
                  <a:lnTo>
                    <a:pt x="779186" y="55034"/>
                  </a:lnTo>
                  <a:lnTo>
                    <a:pt x="761069" y="47317"/>
                  </a:lnTo>
                  <a:lnTo>
                    <a:pt x="741304" y="39599"/>
                  </a:lnTo>
                  <a:lnTo>
                    <a:pt x="700128" y="27454"/>
                  </a:lnTo>
                  <a:lnTo>
                    <a:pt x="632462" y="12019"/>
                  </a:lnTo>
                  <a:lnTo>
                    <a:pt x="561503" y="3162"/>
                  </a:lnTo>
                  <a:lnTo>
                    <a:pt x="513601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459529" y="3145295"/>
              <a:ext cx="1187450" cy="548640"/>
            </a:xfrm>
            <a:custGeom>
              <a:avLst/>
              <a:gdLst/>
              <a:ahLst/>
              <a:cxnLst/>
              <a:rect l="l" t="t" r="r" b="b"/>
              <a:pathLst>
                <a:path w="1187450" h="548639">
                  <a:moveTo>
                    <a:pt x="896675" y="425097"/>
                  </a:moveTo>
                  <a:lnTo>
                    <a:pt x="878283" y="438887"/>
                  </a:lnTo>
                  <a:lnTo>
                    <a:pt x="860166" y="452551"/>
                  </a:lnTo>
                  <a:lnTo>
                    <a:pt x="838754" y="464823"/>
                  </a:lnTo>
                  <a:lnTo>
                    <a:pt x="794284" y="487722"/>
                  </a:lnTo>
                  <a:lnTo>
                    <a:pt x="746383" y="507459"/>
                  </a:lnTo>
                  <a:lnTo>
                    <a:pt x="693403" y="524159"/>
                  </a:lnTo>
                  <a:lnTo>
                    <a:pt x="637129" y="536431"/>
                  </a:lnTo>
                  <a:lnTo>
                    <a:pt x="579620" y="544149"/>
                  </a:lnTo>
                  <a:lnTo>
                    <a:pt x="518268" y="548451"/>
                  </a:lnTo>
                  <a:lnTo>
                    <a:pt x="487111" y="548451"/>
                  </a:lnTo>
                  <a:lnTo>
                    <a:pt x="462406" y="548451"/>
                  </a:lnTo>
                  <a:lnTo>
                    <a:pt x="437563" y="546932"/>
                  </a:lnTo>
                  <a:lnTo>
                    <a:pt x="412857" y="545414"/>
                  </a:lnTo>
                  <a:lnTo>
                    <a:pt x="389799" y="544149"/>
                  </a:lnTo>
                  <a:lnTo>
                    <a:pt x="364956" y="541113"/>
                  </a:lnTo>
                  <a:lnTo>
                    <a:pt x="341897" y="536431"/>
                  </a:lnTo>
                  <a:lnTo>
                    <a:pt x="320486" y="531877"/>
                  </a:lnTo>
                  <a:lnTo>
                    <a:pt x="297290" y="527196"/>
                  </a:lnTo>
                  <a:lnTo>
                    <a:pt x="275604" y="522641"/>
                  </a:lnTo>
                  <a:lnTo>
                    <a:pt x="254193" y="516695"/>
                  </a:lnTo>
                  <a:lnTo>
                    <a:pt x="234428" y="508977"/>
                  </a:lnTo>
                  <a:lnTo>
                    <a:pt x="214664" y="502778"/>
                  </a:lnTo>
                  <a:lnTo>
                    <a:pt x="194899" y="493922"/>
                  </a:lnTo>
                  <a:lnTo>
                    <a:pt x="176782" y="486204"/>
                  </a:lnTo>
                  <a:lnTo>
                    <a:pt x="160037" y="476842"/>
                  </a:lnTo>
                  <a:lnTo>
                    <a:pt x="141919" y="469504"/>
                  </a:lnTo>
                  <a:lnTo>
                    <a:pt x="125586" y="458750"/>
                  </a:lnTo>
                  <a:lnTo>
                    <a:pt x="110488" y="449388"/>
                  </a:lnTo>
                  <a:lnTo>
                    <a:pt x="69312" y="417632"/>
                  </a:lnTo>
                  <a:lnTo>
                    <a:pt x="47901" y="393214"/>
                  </a:lnTo>
                  <a:lnTo>
                    <a:pt x="37881" y="380942"/>
                  </a:lnTo>
                  <a:lnTo>
                    <a:pt x="29783" y="368923"/>
                  </a:lnTo>
                  <a:lnTo>
                    <a:pt x="21411" y="356524"/>
                  </a:lnTo>
                  <a:lnTo>
                    <a:pt x="14686" y="342987"/>
                  </a:lnTo>
                  <a:lnTo>
                    <a:pt x="9744" y="329070"/>
                  </a:lnTo>
                  <a:lnTo>
                    <a:pt x="5078" y="317051"/>
                  </a:lnTo>
                  <a:lnTo>
                    <a:pt x="1647" y="303134"/>
                  </a:lnTo>
                  <a:lnTo>
                    <a:pt x="0" y="287952"/>
                  </a:lnTo>
                  <a:lnTo>
                    <a:pt x="0" y="274415"/>
                  </a:lnTo>
                  <a:lnTo>
                    <a:pt x="0" y="260498"/>
                  </a:lnTo>
                  <a:lnTo>
                    <a:pt x="9744" y="219506"/>
                  </a:lnTo>
                  <a:lnTo>
                    <a:pt x="29783" y="179654"/>
                  </a:lnTo>
                  <a:lnTo>
                    <a:pt x="57646" y="143217"/>
                  </a:lnTo>
                  <a:lnTo>
                    <a:pt x="95802" y="109563"/>
                  </a:lnTo>
                  <a:lnTo>
                    <a:pt x="110488" y="100707"/>
                  </a:lnTo>
                  <a:lnTo>
                    <a:pt x="125586" y="89827"/>
                  </a:lnTo>
                  <a:lnTo>
                    <a:pt x="141919" y="80591"/>
                  </a:lnTo>
                  <a:lnTo>
                    <a:pt x="160037" y="71608"/>
                  </a:lnTo>
                  <a:lnTo>
                    <a:pt x="176782" y="62372"/>
                  </a:lnTo>
                  <a:lnTo>
                    <a:pt x="214664" y="47317"/>
                  </a:lnTo>
                  <a:lnTo>
                    <a:pt x="254193" y="33400"/>
                  </a:lnTo>
                  <a:lnTo>
                    <a:pt x="275604" y="27454"/>
                  </a:lnTo>
                  <a:lnTo>
                    <a:pt x="297290" y="21381"/>
                  </a:lnTo>
                  <a:lnTo>
                    <a:pt x="320486" y="16700"/>
                  </a:lnTo>
                  <a:lnTo>
                    <a:pt x="341897" y="12019"/>
                  </a:lnTo>
                  <a:lnTo>
                    <a:pt x="364956" y="8982"/>
                  </a:lnTo>
                  <a:lnTo>
                    <a:pt x="389799" y="6199"/>
                  </a:lnTo>
                  <a:lnTo>
                    <a:pt x="412857" y="3162"/>
                  </a:lnTo>
                  <a:lnTo>
                    <a:pt x="437563" y="1518"/>
                  </a:lnTo>
                  <a:lnTo>
                    <a:pt x="462406" y="0"/>
                  </a:lnTo>
                  <a:lnTo>
                    <a:pt x="487111" y="0"/>
                  </a:lnTo>
                  <a:lnTo>
                    <a:pt x="513601" y="0"/>
                  </a:lnTo>
                  <a:lnTo>
                    <a:pt x="538032" y="1518"/>
                  </a:lnTo>
                  <a:lnTo>
                    <a:pt x="561503" y="3162"/>
                  </a:lnTo>
                  <a:lnTo>
                    <a:pt x="585934" y="6199"/>
                  </a:lnTo>
                  <a:lnTo>
                    <a:pt x="609404" y="8982"/>
                  </a:lnTo>
                  <a:lnTo>
                    <a:pt x="655658" y="16700"/>
                  </a:lnTo>
                  <a:lnTo>
                    <a:pt x="700128" y="27454"/>
                  </a:lnTo>
                  <a:lnTo>
                    <a:pt x="719893" y="33400"/>
                  </a:lnTo>
                  <a:lnTo>
                    <a:pt x="741304" y="39599"/>
                  </a:lnTo>
                  <a:lnTo>
                    <a:pt x="761069" y="47317"/>
                  </a:lnTo>
                  <a:lnTo>
                    <a:pt x="779186" y="55034"/>
                  </a:lnTo>
                  <a:lnTo>
                    <a:pt x="799225" y="62372"/>
                  </a:lnTo>
                  <a:lnTo>
                    <a:pt x="815696" y="71608"/>
                  </a:lnTo>
                  <a:lnTo>
                    <a:pt x="833676" y="80591"/>
                  </a:lnTo>
                  <a:lnTo>
                    <a:pt x="848774" y="89827"/>
                  </a:lnTo>
                  <a:lnTo>
                    <a:pt x="865244" y="100707"/>
                  </a:lnTo>
                  <a:lnTo>
                    <a:pt x="878283" y="109563"/>
                  </a:lnTo>
                  <a:lnTo>
                    <a:pt x="893381" y="120444"/>
                  </a:lnTo>
                  <a:lnTo>
                    <a:pt x="904773" y="132463"/>
                  </a:lnTo>
                  <a:lnTo>
                    <a:pt x="918086" y="143217"/>
                  </a:lnTo>
                  <a:lnTo>
                    <a:pt x="946223" y="179654"/>
                  </a:lnTo>
                  <a:lnTo>
                    <a:pt x="965988" y="219506"/>
                  </a:lnTo>
                  <a:lnTo>
                    <a:pt x="975733" y="260498"/>
                  </a:lnTo>
                  <a:lnTo>
                    <a:pt x="975733" y="274415"/>
                  </a:lnTo>
                  <a:lnTo>
                    <a:pt x="975733" y="287952"/>
                  </a:lnTo>
                  <a:lnTo>
                    <a:pt x="974086" y="301616"/>
                  </a:lnTo>
                  <a:lnTo>
                    <a:pt x="970654" y="313888"/>
                  </a:lnTo>
                  <a:lnTo>
                    <a:pt x="967635" y="327552"/>
                  </a:lnTo>
                  <a:lnTo>
                    <a:pt x="1186966" y="434332"/>
                  </a:lnTo>
                  <a:lnTo>
                    <a:pt x="896675" y="425097"/>
                  </a:lnTo>
                </a:path>
              </a:pathLst>
            </a:custGeom>
            <a:ln w="6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5636311" y="3175512"/>
            <a:ext cx="63944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sz="1000" spc="55" dirty="0">
                <a:latin typeface="Times New Roman"/>
                <a:cs typeface="Times New Roman"/>
              </a:rPr>
              <a:t>X</a:t>
            </a:r>
            <a:r>
              <a:rPr sz="1000" spc="70" dirty="0">
                <a:latin typeface="Times New Roman"/>
                <a:cs typeface="Times New Roman"/>
              </a:rPr>
              <a:t>Y</a:t>
            </a:r>
            <a:r>
              <a:rPr sz="1000" spc="45" dirty="0">
                <a:latin typeface="Times New Roman"/>
                <a:cs typeface="Times New Roman"/>
              </a:rPr>
              <a:t>Z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v</a:t>
            </a:r>
            <a:r>
              <a:rPr sz="1000" spc="25" dirty="0">
                <a:latin typeface="Times New Roman"/>
                <a:cs typeface="Times New Roman"/>
              </a:rPr>
              <a:t>al</a:t>
            </a:r>
            <a:r>
              <a:rPr sz="1000" spc="1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.  </a:t>
            </a:r>
            <a:r>
              <a:rPr sz="1000" spc="35" dirty="0">
                <a:latin typeface="Times New Roman"/>
                <a:cs typeface="Times New Roman"/>
              </a:rPr>
              <a:t>Balance:</a:t>
            </a:r>
            <a:endParaRPr sz="1000">
              <a:latin typeface="Times New Roman"/>
              <a:cs typeface="Times New Roman"/>
            </a:endParaRPr>
          </a:p>
          <a:p>
            <a:pPr marR="4445" algn="ctr">
              <a:lnSpc>
                <a:spcPts val="1200"/>
              </a:lnSpc>
            </a:pPr>
            <a:r>
              <a:rPr sz="1000" spc="40" dirty="0">
                <a:latin typeface="Times New Roman"/>
                <a:cs typeface="Times New Roman"/>
              </a:rPr>
              <a:t>$100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7255900" y="1890879"/>
            <a:ext cx="1684655" cy="2059305"/>
            <a:chOff x="7255900" y="1890879"/>
            <a:chExt cx="1684655" cy="2059305"/>
          </a:xfrm>
        </p:grpSpPr>
        <p:sp>
          <p:nvSpPr>
            <p:cNvPr id="326" name="object 326"/>
            <p:cNvSpPr/>
            <p:nvPr/>
          </p:nvSpPr>
          <p:spPr>
            <a:xfrm>
              <a:off x="7255900" y="1890879"/>
              <a:ext cx="1684655" cy="2059305"/>
            </a:xfrm>
            <a:custGeom>
              <a:avLst/>
              <a:gdLst/>
              <a:ahLst/>
              <a:cxnLst/>
              <a:rect l="l" t="t" r="r" b="b"/>
              <a:pathLst>
                <a:path w="1684654" h="2059304">
                  <a:moveTo>
                    <a:pt x="1684234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1684234" y="2059063"/>
                  </a:lnTo>
                  <a:lnTo>
                    <a:pt x="1684234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7568" y="1924568"/>
              <a:ext cx="903107" cy="1109495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7346" y="2409219"/>
              <a:ext cx="64234" cy="47190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7568" y="2145504"/>
              <a:ext cx="903107" cy="888560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7346" y="2409219"/>
              <a:ext cx="73789" cy="55972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7459309" y="2502209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28136" y="6199"/>
                  </a:moveTo>
                  <a:lnTo>
                    <a:pt x="18117" y="24417"/>
                  </a:lnTo>
                  <a:lnTo>
                    <a:pt x="16470" y="25935"/>
                  </a:lnTo>
                  <a:lnTo>
                    <a:pt x="16470" y="27454"/>
                  </a:lnTo>
                  <a:lnTo>
                    <a:pt x="6725" y="27454"/>
                  </a:lnTo>
                  <a:lnTo>
                    <a:pt x="5078" y="25935"/>
                  </a:lnTo>
                  <a:lnTo>
                    <a:pt x="3431" y="24417"/>
                  </a:lnTo>
                  <a:lnTo>
                    <a:pt x="1647" y="22899"/>
                  </a:lnTo>
                  <a:lnTo>
                    <a:pt x="0" y="21381"/>
                  </a:lnTo>
                  <a:lnTo>
                    <a:pt x="0" y="20116"/>
                  </a:lnTo>
                  <a:lnTo>
                    <a:pt x="0" y="18597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1563" y="2972925"/>
              <a:ext cx="1488926" cy="899371"/>
            </a:xfrm>
            <a:prstGeom prst="rect">
              <a:avLst/>
            </a:prstGeom>
          </p:spPr>
        </p:pic>
        <p:sp>
          <p:nvSpPr>
            <p:cNvPr id="333" name="object 333"/>
            <p:cNvSpPr/>
            <p:nvPr/>
          </p:nvSpPr>
          <p:spPr>
            <a:xfrm>
              <a:off x="7255900" y="1890879"/>
              <a:ext cx="1684655" cy="2059305"/>
            </a:xfrm>
            <a:custGeom>
              <a:avLst/>
              <a:gdLst/>
              <a:ahLst/>
              <a:cxnLst/>
              <a:rect l="l" t="t" r="r" b="b"/>
              <a:pathLst>
                <a:path w="1684654" h="2059304">
                  <a:moveTo>
                    <a:pt x="1684234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1684234" y="2059063"/>
                  </a:lnTo>
                  <a:lnTo>
                    <a:pt x="1684234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4" name="object 3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7568" y="1924568"/>
              <a:ext cx="903107" cy="1109495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7346" y="2409219"/>
              <a:ext cx="64234" cy="47190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7568" y="2145504"/>
              <a:ext cx="903107" cy="888560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7346" y="2409219"/>
              <a:ext cx="73789" cy="55972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7459309" y="2502209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28136" y="6199"/>
                  </a:moveTo>
                  <a:lnTo>
                    <a:pt x="18117" y="24417"/>
                  </a:lnTo>
                  <a:lnTo>
                    <a:pt x="16470" y="25935"/>
                  </a:lnTo>
                  <a:lnTo>
                    <a:pt x="16470" y="27454"/>
                  </a:lnTo>
                  <a:lnTo>
                    <a:pt x="6725" y="27454"/>
                  </a:lnTo>
                  <a:lnTo>
                    <a:pt x="5078" y="25935"/>
                  </a:lnTo>
                  <a:lnTo>
                    <a:pt x="3431" y="24417"/>
                  </a:lnTo>
                  <a:lnTo>
                    <a:pt x="1647" y="22899"/>
                  </a:lnTo>
                  <a:lnTo>
                    <a:pt x="0" y="21381"/>
                  </a:lnTo>
                  <a:lnTo>
                    <a:pt x="0" y="20116"/>
                  </a:lnTo>
                  <a:lnTo>
                    <a:pt x="0" y="18597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9" name="object 3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1563" y="2972925"/>
              <a:ext cx="1488926" cy="899371"/>
            </a:xfrm>
            <a:prstGeom prst="rect">
              <a:avLst/>
            </a:prstGeom>
          </p:spPr>
        </p:pic>
      </p:grpSp>
      <p:sp>
        <p:nvSpPr>
          <p:cNvPr id="340" name="object 340"/>
          <p:cNvSpPr txBox="1"/>
          <p:nvPr/>
        </p:nvSpPr>
        <p:spPr>
          <a:xfrm>
            <a:off x="7255900" y="1890879"/>
            <a:ext cx="1684655" cy="2059305"/>
          </a:xfrm>
          <a:prstGeom prst="rect">
            <a:avLst/>
          </a:prstGeom>
          <a:ln w="4001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29"/>
              </a:spcBef>
            </a:pPr>
            <a:r>
              <a:rPr sz="1800" spc="33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316865" marR="877569" algn="ctr">
              <a:lnSpc>
                <a:spcPct val="100000"/>
              </a:lnSpc>
              <a:spcBef>
                <a:spcPts val="5"/>
              </a:spcBef>
            </a:pPr>
            <a:r>
              <a:rPr sz="1000" spc="35" dirty="0">
                <a:latin typeface="Times New Roman"/>
                <a:cs typeface="Times New Roman"/>
              </a:rPr>
              <a:t>Account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valid. 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B</a:t>
            </a:r>
            <a:r>
              <a:rPr sz="1000" spc="30" dirty="0">
                <a:latin typeface="Times New Roman"/>
                <a:cs typeface="Times New Roman"/>
              </a:rPr>
              <a:t>alan</a:t>
            </a:r>
            <a:r>
              <a:rPr sz="1000" spc="40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Times New Roman"/>
                <a:cs typeface="Times New Roman"/>
              </a:rPr>
              <a:t>e:</a:t>
            </a:r>
            <a:endParaRPr sz="1000">
              <a:latin typeface="Times New Roman"/>
              <a:cs typeface="Times New Roman"/>
            </a:endParaRPr>
          </a:p>
          <a:p>
            <a:pPr marR="560070" algn="ctr">
              <a:lnSpc>
                <a:spcPct val="100000"/>
              </a:lnSpc>
            </a:pPr>
            <a:r>
              <a:rPr sz="1000" spc="40" dirty="0">
                <a:latin typeface="Times New Roman"/>
                <a:cs typeface="Times New Roman"/>
              </a:rPr>
              <a:t>$100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41" name="object 341"/>
          <p:cNvGrpSpPr/>
          <p:nvPr/>
        </p:nvGrpSpPr>
        <p:grpSpPr>
          <a:xfrm>
            <a:off x="5950469" y="4058711"/>
            <a:ext cx="3009265" cy="1089025"/>
            <a:chOff x="5950469" y="4058711"/>
            <a:chExt cx="3009265" cy="1089025"/>
          </a:xfrm>
        </p:grpSpPr>
        <p:sp>
          <p:nvSpPr>
            <p:cNvPr id="342" name="object 342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2970297" y="0"/>
                  </a:moveTo>
                  <a:lnTo>
                    <a:pt x="0" y="0"/>
                  </a:lnTo>
                  <a:lnTo>
                    <a:pt x="0" y="1050040"/>
                  </a:lnTo>
                  <a:lnTo>
                    <a:pt x="2970297" y="1050040"/>
                  </a:lnTo>
                  <a:lnTo>
                    <a:pt x="2970297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0" y="1050040"/>
                  </a:moveTo>
                  <a:lnTo>
                    <a:pt x="2970297" y="1050040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00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0" y="1050040"/>
                  </a:moveTo>
                  <a:lnTo>
                    <a:pt x="2970297" y="1050040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0040"/>
                  </a:lnTo>
                  <a:close/>
                </a:path>
              </a:pathLst>
            </a:custGeom>
            <a:ln w="38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022405" y="4111378"/>
              <a:ext cx="306070" cy="282575"/>
            </a:xfrm>
            <a:custGeom>
              <a:avLst/>
              <a:gdLst/>
              <a:ahLst/>
              <a:cxnLst/>
              <a:rect l="l" t="t" r="r" b="b"/>
              <a:pathLst>
                <a:path w="306070" h="282575">
                  <a:moveTo>
                    <a:pt x="153723" y="0"/>
                  </a:moveTo>
                  <a:lnTo>
                    <a:pt x="137253" y="1518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4430" y="12398"/>
                  </a:lnTo>
                  <a:lnTo>
                    <a:pt x="80979" y="16953"/>
                  </a:lnTo>
                  <a:lnTo>
                    <a:pt x="44881" y="41371"/>
                  </a:lnTo>
                  <a:lnTo>
                    <a:pt x="18391" y="74771"/>
                  </a:lnTo>
                  <a:lnTo>
                    <a:pt x="13313" y="87043"/>
                  </a:lnTo>
                  <a:lnTo>
                    <a:pt x="6725" y="99062"/>
                  </a:lnTo>
                  <a:lnTo>
                    <a:pt x="3294" y="112979"/>
                  </a:lnTo>
                  <a:lnTo>
                    <a:pt x="0" y="141699"/>
                  </a:lnTo>
                  <a:lnTo>
                    <a:pt x="3294" y="169153"/>
                  </a:lnTo>
                  <a:lnTo>
                    <a:pt x="6725" y="183070"/>
                  </a:lnTo>
                  <a:lnTo>
                    <a:pt x="13313" y="195089"/>
                  </a:lnTo>
                  <a:lnTo>
                    <a:pt x="18391" y="207487"/>
                  </a:lnTo>
                  <a:lnTo>
                    <a:pt x="44881" y="240761"/>
                  </a:lnTo>
                  <a:lnTo>
                    <a:pt x="80979" y="265179"/>
                  </a:lnTo>
                  <a:lnTo>
                    <a:pt x="94430" y="269860"/>
                  </a:lnTo>
                  <a:lnTo>
                    <a:pt x="107469" y="275933"/>
                  </a:lnTo>
                  <a:lnTo>
                    <a:pt x="122155" y="279096"/>
                  </a:lnTo>
                  <a:lnTo>
                    <a:pt x="153723" y="282132"/>
                  </a:lnTo>
                  <a:lnTo>
                    <a:pt x="183507" y="279096"/>
                  </a:lnTo>
                  <a:lnTo>
                    <a:pt x="198193" y="275933"/>
                  </a:lnTo>
                  <a:lnTo>
                    <a:pt x="211644" y="269860"/>
                  </a:lnTo>
                  <a:lnTo>
                    <a:pt x="224683" y="265179"/>
                  </a:lnTo>
                  <a:lnTo>
                    <a:pt x="261192" y="240761"/>
                  </a:lnTo>
                  <a:lnTo>
                    <a:pt x="287271" y="207487"/>
                  </a:lnTo>
                  <a:lnTo>
                    <a:pt x="292349" y="195089"/>
                  </a:lnTo>
                  <a:lnTo>
                    <a:pt x="298937" y="183070"/>
                  </a:lnTo>
                  <a:lnTo>
                    <a:pt x="302368" y="169153"/>
                  </a:lnTo>
                  <a:lnTo>
                    <a:pt x="305662" y="141699"/>
                  </a:lnTo>
                  <a:lnTo>
                    <a:pt x="302368" y="112979"/>
                  </a:lnTo>
                  <a:lnTo>
                    <a:pt x="298937" y="99062"/>
                  </a:lnTo>
                  <a:lnTo>
                    <a:pt x="292349" y="87043"/>
                  </a:lnTo>
                  <a:lnTo>
                    <a:pt x="287271" y="74771"/>
                  </a:lnTo>
                  <a:lnTo>
                    <a:pt x="261192" y="41371"/>
                  </a:lnTo>
                  <a:lnTo>
                    <a:pt x="224683" y="16953"/>
                  </a:lnTo>
                  <a:lnTo>
                    <a:pt x="211644" y="12398"/>
                  </a:lnTo>
                  <a:lnTo>
                    <a:pt x="198193" y="6199"/>
                  </a:lnTo>
                  <a:lnTo>
                    <a:pt x="183507" y="3162"/>
                  </a:lnTo>
                  <a:lnTo>
                    <a:pt x="153723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022405" y="4111378"/>
              <a:ext cx="306070" cy="282575"/>
            </a:xfrm>
            <a:custGeom>
              <a:avLst/>
              <a:gdLst/>
              <a:ahLst/>
              <a:cxnLst/>
              <a:rect l="l" t="t" r="r" b="b"/>
              <a:pathLst>
                <a:path w="306070" h="282575">
                  <a:moveTo>
                    <a:pt x="153723" y="0"/>
                  </a:moveTo>
                  <a:lnTo>
                    <a:pt x="137253" y="1518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4430" y="12398"/>
                  </a:lnTo>
                  <a:lnTo>
                    <a:pt x="80979" y="16953"/>
                  </a:lnTo>
                  <a:lnTo>
                    <a:pt x="44881" y="41371"/>
                  </a:lnTo>
                  <a:lnTo>
                    <a:pt x="18391" y="74771"/>
                  </a:lnTo>
                  <a:lnTo>
                    <a:pt x="13313" y="87043"/>
                  </a:lnTo>
                  <a:lnTo>
                    <a:pt x="6725" y="99062"/>
                  </a:lnTo>
                  <a:lnTo>
                    <a:pt x="3294" y="112979"/>
                  </a:lnTo>
                  <a:lnTo>
                    <a:pt x="1647" y="126643"/>
                  </a:lnTo>
                  <a:lnTo>
                    <a:pt x="0" y="141699"/>
                  </a:lnTo>
                  <a:lnTo>
                    <a:pt x="1647" y="155615"/>
                  </a:lnTo>
                  <a:lnTo>
                    <a:pt x="3294" y="169153"/>
                  </a:lnTo>
                  <a:lnTo>
                    <a:pt x="6725" y="183070"/>
                  </a:lnTo>
                  <a:lnTo>
                    <a:pt x="13313" y="195089"/>
                  </a:lnTo>
                  <a:lnTo>
                    <a:pt x="18391" y="207487"/>
                  </a:lnTo>
                  <a:lnTo>
                    <a:pt x="44881" y="240761"/>
                  </a:lnTo>
                  <a:lnTo>
                    <a:pt x="80979" y="265179"/>
                  </a:lnTo>
                  <a:lnTo>
                    <a:pt x="94430" y="269860"/>
                  </a:lnTo>
                  <a:lnTo>
                    <a:pt x="107469" y="275933"/>
                  </a:lnTo>
                  <a:lnTo>
                    <a:pt x="122155" y="279096"/>
                  </a:lnTo>
                  <a:lnTo>
                    <a:pt x="137253" y="280614"/>
                  </a:lnTo>
                  <a:lnTo>
                    <a:pt x="153723" y="282132"/>
                  </a:lnTo>
                  <a:lnTo>
                    <a:pt x="168409" y="280614"/>
                  </a:lnTo>
                  <a:lnTo>
                    <a:pt x="183507" y="279096"/>
                  </a:lnTo>
                  <a:lnTo>
                    <a:pt x="198193" y="275933"/>
                  </a:lnTo>
                  <a:lnTo>
                    <a:pt x="211644" y="269860"/>
                  </a:lnTo>
                  <a:lnTo>
                    <a:pt x="224683" y="265179"/>
                  </a:lnTo>
                  <a:lnTo>
                    <a:pt x="261192" y="240761"/>
                  </a:lnTo>
                  <a:lnTo>
                    <a:pt x="287271" y="207487"/>
                  </a:lnTo>
                  <a:lnTo>
                    <a:pt x="292349" y="195089"/>
                  </a:lnTo>
                  <a:lnTo>
                    <a:pt x="298937" y="183070"/>
                  </a:lnTo>
                  <a:lnTo>
                    <a:pt x="302368" y="169153"/>
                  </a:lnTo>
                  <a:lnTo>
                    <a:pt x="304015" y="155615"/>
                  </a:lnTo>
                  <a:lnTo>
                    <a:pt x="305662" y="141699"/>
                  </a:lnTo>
                  <a:lnTo>
                    <a:pt x="304015" y="126643"/>
                  </a:lnTo>
                  <a:lnTo>
                    <a:pt x="302368" y="112979"/>
                  </a:lnTo>
                  <a:lnTo>
                    <a:pt x="298937" y="99062"/>
                  </a:lnTo>
                  <a:lnTo>
                    <a:pt x="292349" y="87043"/>
                  </a:lnTo>
                  <a:lnTo>
                    <a:pt x="287271" y="74771"/>
                  </a:lnTo>
                  <a:lnTo>
                    <a:pt x="261192" y="41371"/>
                  </a:lnTo>
                  <a:lnTo>
                    <a:pt x="224683" y="16953"/>
                  </a:lnTo>
                  <a:lnTo>
                    <a:pt x="211644" y="12398"/>
                  </a:lnTo>
                  <a:lnTo>
                    <a:pt x="198193" y="6199"/>
                  </a:lnTo>
                  <a:lnTo>
                    <a:pt x="183507" y="3162"/>
                  </a:lnTo>
                  <a:lnTo>
                    <a:pt x="168409" y="1518"/>
                  </a:lnTo>
                  <a:lnTo>
                    <a:pt x="153723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2985" y="4112926"/>
              <a:ext cx="2380969" cy="969759"/>
            </a:xfrm>
            <a:prstGeom prst="rect">
              <a:avLst/>
            </a:prstGeom>
          </p:spPr>
        </p:pic>
        <p:sp>
          <p:nvSpPr>
            <p:cNvPr id="348" name="object 348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2970297" y="0"/>
                  </a:moveTo>
                  <a:lnTo>
                    <a:pt x="0" y="0"/>
                  </a:lnTo>
                  <a:lnTo>
                    <a:pt x="0" y="1050040"/>
                  </a:lnTo>
                  <a:lnTo>
                    <a:pt x="2970297" y="1050040"/>
                  </a:lnTo>
                  <a:lnTo>
                    <a:pt x="2970297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0" y="1050040"/>
                  </a:moveTo>
                  <a:lnTo>
                    <a:pt x="2970297" y="1050040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00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969837" y="4078079"/>
              <a:ext cx="2970530" cy="1050290"/>
            </a:xfrm>
            <a:custGeom>
              <a:avLst/>
              <a:gdLst/>
              <a:ahLst/>
              <a:cxnLst/>
              <a:rect l="l" t="t" r="r" b="b"/>
              <a:pathLst>
                <a:path w="2970529" h="1050289">
                  <a:moveTo>
                    <a:pt x="0" y="1050040"/>
                  </a:moveTo>
                  <a:lnTo>
                    <a:pt x="2970297" y="1050040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0040"/>
                  </a:lnTo>
                  <a:close/>
                </a:path>
              </a:pathLst>
            </a:custGeom>
            <a:ln w="38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022405" y="4111378"/>
              <a:ext cx="306070" cy="282575"/>
            </a:xfrm>
            <a:custGeom>
              <a:avLst/>
              <a:gdLst/>
              <a:ahLst/>
              <a:cxnLst/>
              <a:rect l="l" t="t" r="r" b="b"/>
              <a:pathLst>
                <a:path w="306070" h="282575">
                  <a:moveTo>
                    <a:pt x="153723" y="0"/>
                  </a:moveTo>
                  <a:lnTo>
                    <a:pt x="137253" y="1518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4430" y="12398"/>
                  </a:lnTo>
                  <a:lnTo>
                    <a:pt x="80979" y="16953"/>
                  </a:lnTo>
                  <a:lnTo>
                    <a:pt x="44881" y="41371"/>
                  </a:lnTo>
                  <a:lnTo>
                    <a:pt x="18391" y="74771"/>
                  </a:lnTo>
                  <a:lnTo>
                    <a:pt x="13313" y="87043"/>
                  </a:lnTo>
                  <a:lnTo>
                    <a:pt x="6725" y="99062"/>
                  </a:lnTo>
                  <a:lnTo>
                    <a:pt x="3294" y="112979"/>
                  </a:lnTo>
                  <a:lnTo>
                    <a:pt x="0" y="141699"/>
                  </a:lnTo>
                  <a:lnTo>
                    <a:pt x="3294" y="169153"/>
                  </a:lnTo>
                  <a:lnTo>
                    <a:pt x="6725" y="183070"/>
                  </a:lnTo>
                  <a:lnTo>
                    <a:pt x="13313" y="195089"/>
                  </a:lnTo>
                  <a:lnTo>
                    <a:pt x="18391" y="207487"/>
                  </a:lnTo>
                  <a:lnTo>
                    <a:pt x="44881" y="240761"/>
                  </a:lnTo>
                  <a:lnTo>
                    <a:pt x="80979" y="265179"/>
                  </a:lnTo>
                  <a:lnTo>
                    <a:pt x="94430" y="269860"/>
                  </a:lnTo>
                  <a:lnTo>
                    <a:pt x="107469" y="275933"/>
                  </a:lnTo>
                  <a:lnTo>
                    <a:pt x="122155" y="279096"/>
                  </a:lnTo>
                  <a:lnTo>
                    <a:pt x="153723" y="282132"/>
                  </a:lnTo>
                  <a:lnTo>
                    <a:pt x="183507" y="279096"/>
                  </a:lnTo>
                  <a:lnTo>
                    <a:pt x="198193" y="275933"/>
                  </a:lnTo>
                  <a:lnTo>
                    <a:pt x="211644" y="269860"/>
                  </a:lnTo>
                  <a:lnTo>
                    <a:pt x="224683" y="265179"/>
                  </a:lnTo>
                  <a:lnTo>
                    <a:pt x="261192" y="240761"/>
                  </a:lnTo>
                  <a:lnTo>
                    <a:pt x="287271" y="207487"/>
                  </a:lnTo>
                  <a:lnTo>
                    <a:pt x="292349" y="195089"/>
                  </a:lnTo>
                  <a:lnTo>
                    <a:pt x="298937" y="183070"/>
                  </a:lnTo>
                  <a:lnTo>
                    <a:pt x="302368" y="169153"/>
                  </a:lnTo>
                  <a:lnTo>
                    <a:pt x="305662" y="141699"/>
                  </a:lnTo>
                  <a:lnTo>
                    <a:pt x="302368" y="112979"/>
                  </a:lnTo>
                  <a:lnTo>
                    <a:pt x="298937" y="99062"/>
                  </a:lnTo>
                  <a:lnTo>
                    <a:pt x="292349" y="87043"/>
                  </a:lnTo>
                  <a:lnTo>
                    <a:pt x="287271" y="74771"/>
                  </a:lnTo>
                  <a:lnTo>
                    <a:pt x="261192" y="41371"/>
                  </a:lnTo>
                  <a:lnTo>
                    <a:pt x="224683" y="16953"/>
                  </a:lnTo>
                  <a:lnTo>
                    <a:pt x="211644" y="12398"/>
                  </a:lnTo>
                  <a:lnTo>
                    <a:pt x="198193" y="6199"/>
                  </a:lnTo>
                  <a:lnTo>
                    <a:pt x="183507" y="3162"/>
                  </a:lnTo>
                  <a:lnTo>
                    <a:pt x="153723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6022405" y="4111378"/>
              <a:ext cx="306070" cy="282575"/>
            </a:xfrm>
            <a:custGeom>
              <a:avLst/>
              <a:gdLst/>
              <a:ahLst/>
              <a:cxnLst/>
              <a:rect l="l" t="t" r="r" b="b"/>
              <a:pathLst>
                <a:path w="306070" h="282575">
                  <a:moveTo>
                    <a:pt x="153723" y="0"/>
                  </a:moveTo>
                  <a:lnTo>
                    <a:pt x="137253" y="1518"/>
                  </a:lnTo>
                  <a:lnTo>
                    <a:pt x="122155" y="3162"/>
                  </a:lnTo>
                  <a:lnTo>
                    <a:pt x="107469" y="6199"/>
                  </a:lnTo>
                  <a:lnTo>
                    <a:pt x="94430" y="12398"/>
                  </a:lnTo>
                  <a:lnTo>
                    <a:pt x="80979" y="16953"/>
                  </a:lnTo>
                  <a:lnTo>
                    <a:pt x="44881" y="41371"/>
                  </a:lnTo>
                  <a:lnTo>
                    <a:pt x="18391" y="74771"/>
                  </a:lnTo>
                  <a:lnTo>
                    <a:pt x="13313" y="87043"/>
                  </a:lnTo>
                  <a:lnTo>
                    <a:pt x="6725" y="99062"/>
                  </a:lnTo>
                  <a:lnTo>
                    <a:pt x="3294" y="112979"/>
                  </a:lnTo>
                  <a:lnTo>
                    <a:pt x="1647" y="126643"/>
                  </a:lnTo>
                  <a:lnTo>
                    <a:pt x="0" y="141699"/>
                  </a:lnTo>
                  <a:lnTo>
                    <a:pt x="1647" y="155615"/>
                  </a:lnTo>
                  <a:lnTo>
                    <a:pt x="3294" y="169153"/>
                  </a:lnTo>
                  <a:lnTo>
                    <a:pt x="6725" y="183070"/>
                  </a:lnTo>
                  <a:lnTo>
                    <a:pt x="13313" y="195089"/>
                  </a:lnTo>
                  <a:lnTo>
                    <a:pt x="18391" y="207487"/>
                  </a:lnTo>
                  <a:lnTo>
                    <a:pt x="44881" y="240761"/>
                  </a:lnTo>
                  <a:lnTo>
                    <a:pt x="80979" y="265179"/>
                  </a:lnTo>
                  <a:lnTo>
                    <a:pt x="94430" y="269860"/>
                  </a:lnTo>
                  <a:lnTo>
                    <a:pt x="107469" y="275933"/>
                  </a:lnTo>
                  <a:lnTo>
                    <a:pt x="122155" y="279096"/>
                  </a:lnTo>
                  <a:lnTo>
                    <a:pt x="137253" y="280614"/>
                  </a:lnTo>
                  <a:lnTo>
                    <a:pt x="153723" y="282132"/>
                  </a:lnTo>
                  <a:lnTo>
                    <a:pt x="168409" y="280614"/>
                  </a:lnTo>
                  <a:lnTo>
                    <a:pt x="183507" y="279096"/>
                  </a:lnTo>
                  <a:lnTo>
                    <a:pt x="198193" y="275933"/>
                  </a:lnTo>
                  <a:lnTo>
                    <a:pt x="211644" y="269860"/>
                  </a:lnTo>
                  <a:lnTo>
                    <a:pt x="224683" y="265179"/>
                  </a:lnTo>
                  <a:lnTo>
                    <a:pt x="261192" y="240761"/>
                  </a:lnTo>
                  <a:lnTo>
                    <a:pt x="287271" y="207487"/>
                  </a:lnTo>
                  <a:lnTo>
                    <a:pt x="292349" y="195089"/>
                  </a:lnTo>
                  <a:lnTo>
                    <a:pt x="298937" y="183070"/>
                  </a:lnTo>
                  <a:lnTo>
                    <a:pt x="302368" y="169153"/>
                  </a:lnTo>
                  <a:lnTo>
                    <a:pt x="304015" y="155615"/>
                  </a:lnTo>
                  <a:lnTo>
                    <a:pt x="305662" y="141699"/>
                  </a:lnTo>
                  <a:lnTo>
                    <a:pt x="304015" y="126643"/>
                  </a:lnTo>
                  <a:lnTo>
                    <a:pt x="302368" y="112979"/>
                  </a:lnTo>
                  <a:lnTo>
                    <a:pt x="298937" y="99062"/>
                  </a:lnTo>
                  <a:lnTo>
                    <a:pt x="292349" y="87043"/>
                  </a:lnTo>
                  <a:lnTo>
                    <a:pt x="287271" y="74771"/>
                  </a:lnTo>
                  <a:lnTo>
                    <a:pt x="261192" y="41371"/>
                  </a:lnTo>
                  <a:lnTo>
                    <a:pt x="224683" y="16953"/>
                  </a:lnTo>
                  <a:lnTo>
                    <a:pt x="211644" y="12398"/>
                  </a:lnTo>
                  <a:lnTo>
                    <a:pt x="198193" y="6199"/>
                  </a:lnTo>
                  <a:lnTo>
                    <a:pt x="183507" y="3162"/>
                  </a:lnTo>
                  <a:lnTo>
                    <a:pt x="168409" y="1518"/>
                  </a:lnTo>
                  <a:lnTo>
                    <a:pt x="153723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3" name="object 353"/>
          <p:cNvSpPr txBox="1"/>
          <p:nvPr/>
        </p:nvSpPr>
        <p:spPr>
          <a:xfrm>
            <a:off x="6070306" y="4092821"/>
            <a:ext cx="2254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37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54" name="object 3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2985" y="4112926"/>
            <a:ext cx="2380969" cy="969759"/>
          </a:xfrm>
          <a:prstGeom prst="rect">
            <a:avLst/>
          </a:prstGeom>
        </p:spPr>
      </p:pic>
      <p:sp>
        <p:nvSpPr>
          <p:cNvPr id="355" name="object 355"/>
          <p:cNvSpPr txBox="1"/>
          <p:nvPr/>
        </p:nvSpPr>
        <p:spPr>
          <a:xfrm>
            <a:off x="7241214" y="4216367"/>
            <a:ext cx="460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Record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40" dirty="0">
                <a:latin typeface="Times New Roman"/>
                <a:cs typeface="Times New Roman"/>
              </a:rPr>
              <a:t>$60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less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56" name="object 356"/>
          <p:cNvGrpSpPr/>
          <p:nvPr/>
        </p:nvGrpSpPr>
        <p:grpSpPr>
          <a:xfrm>
            <a:off x="1204156" y="1861641"/>
            <a:ext cx="2063114" cy="2099310"/>
            <a:chOff x="1204156" y="1861641"/>
            <a:chExt cx="2063114" cy="2099310"/>
          </a:xfrm>
        </p:grpSpPr>
        <p:sp>
          <p:nvSpPr>
            <p:cNvPr id="357" name="object 357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545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545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545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277063" y="1916941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69">
                  <a:moveTo>
                    <a:pt x="168426" y="0"/>
                  </a:moveTo>
                  <a:lnTo>
                    <a:pt x="152010" y="0"/>
                  </a:lnTo>
                  <a:lnTo>
                    <a:pt x="136954" y="0"/>
                  </a:lnTo>
                  <a:lnTo>
                    <a:pt x="107485" y="6072"/>
                  </a:lnTo>
                  <a:lnTo>
                    <a:pt x="94089" y="10753"/>
                  </a:lnTo>
                  <a:lnTo>
                    <a:pt x="67641" y="22773"/>
                  </a:lnTo>
                  <a:lnTo>
                    <a:pt x="56253" y="32008"/>
                  </a:lnTo>
                  <a:lnTo>
                    <a:pt x="44534" y="40991"/>
                  </a:lnTo>
                  <a:lnTo>
                    <a:pt x="34823" y="50227"/>
                  </a:lnTo>
                  <a:lnTo>
                    <a:pt x="26452" y="60728"/>
                  </a:lnTo>
                  <a:lnTo>
                    <a:pt x="18081" y="73126"/>
                  </a:lnTo>
                  <a:lnTo>
                    <a:pt x="13059" y="85398"/>
                  </a:lnTo>
                  <a:lnTo>
                    <a:pt x="6697" y="97418"/>
                  </a:lnTo>
                  <a:lnTo>
                    <a:pt x="3348" y="111081"/>
                  </a:lnTo>
                  <a:lnTo>
                    <a:pt x="0" y="140054"/>
                  </a:lnTo>
                  <a:lnTo>
                    <a:pt x="3348" y="167508"/>
                  </a:lnTo>
                  <a:lnTo>
                    <a:pt x="6697" y="181425"/>
                  </a:lnTo>
                  <a:lnTo>
                    <a:pt x="13059" y="194962"/>
                  </a:lnTo>
                  <a:lnTo>
                    <a:pt x="18081" y="207361"/>
                  </a:lnTo>
                  <a:lnTo>
                    <a:pt x="44534" y="239117"/>
                  </a:lnTo>
                  <a:lnTo>
                    <a:pt x="81037" y="263534"/>
                  </a:lnTo>
                  <a:lnTo>
                    <a:pt x="136954" y="280488"/>
                  </a:lnTo>
                  <a:lnTo>
                    <a:pt x="168426" y="280488"/>
                  </a:lnTo>
                  <a:lnTo>
                    <a:pt x="211276" y="269734"/>
                  </a:lnTo>
                  <a:lnTo>
                    <a:pt x="249460" y="248352"/>
                  </a:lnTo>
                  <a:lnTo>
                    <a:pt x="278915" y="217862"/>
                  </a:lnTo>
                  <a:lnTo>
                    <a:pt x="287287" y="207361"/>
                  </a:lnTo>
                  <a:lnTo>
                    <a:pt x="292310" y="194962"/>
                  </a:lnTo>
                  <a:lnTo>
                    <a:pt x="299008" y="181425"/>
                  </a:lnTo>
                  <a:lnTo>
                    <a:pt x="302028" y="167508"/>
                  </a:lnTo>
                  <a:lnTo>
                    <a:pt x="305377" y="140054"/>
                  </a:lnTo>
                  <a:lnTo>
                    <a:pt x="302028" y="111081"/>
                  </a:lnTo>
                  <a:lnTo>
                    <a:pt x="299008" y="97418"/>
                  </a:lnTo>
                  <a:lnTo>
                    <a:pt x="292310" y="85398"/>
                  </a:lnTo>
                  <a:lnTo>
                    <a:pt x="287287" y="73126"/>
                  </a:lnTo>
                  <a:lnTo>
                    <a:pt x="260838" y="40991"/>
                  </a:lnTo>
                  <a:lnTo>
                    <a:pt x="224672" y="16573"/>
                  </a:lnTo>
                  <a:lnTo>
                    <a:pt x="198223" y="6072"/>
                  </a:lnTo>
                  <a:lnTo>
                    <a:pt x="16842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277063" y="1916941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69">
                  <a:moveTo>
                    <a:pt x="152010" y="0"/>
                  </a:moveTo>
                  <a:lnTo>
                    <a:pt x="136954" y="0"/>
                  </a:lnTo>
                  <a:lnTo>
                    <a:pt x="122213" y="3036"/>
                  </a:lnTo>
                  <a:lnTo>
                    <a:pt x="81037" y="16573"/>
                  </a:lnTo>
                  <a:lnTo>
                    <a:pt x="56253" y="32008"/>
                  </a:lnTo>
                  <a:lnTo>
                    <a:pt x="44534" y="40991"/>
                  </a:lnTo>
                  <a:lnTo>
                    <a:pt x="34823" y="50227"/>
                  </a:lnTo>
                  <a:lnTo>
                    <a:pt x="26452" y="60728"/>
                  </a:lnTo>
                  <a:lnTo>
                    <a:pt x="18081" y="73126"/>
                  </a:lnTo>
                  <a:lnTo>
                    <a:pt x="13059" y="85398"/>
                  </a:lnTo>
                  <a:lnTo>
                    <a:pt x="6697" y="97418"/>
                  </a:lnTo>
                  <a:lnTo>
                    <a:pt x="3348" y="111081"/>
                  </a:lnTo>
                  <a:lnTo>
                    <a:pt x="1674" y="124998"/>
                  </a:lnTo>
                  <a:lnTo>
                    <a:pt x="0" y="140054"/>
                  </a:lnTo>
                  <a:lnTo>
                    <a:pt x="1674" y="153971"/>
                  </a:lnTo>
                  <a:lnTo>
                    <a:pt x="3348" y="167508"/>
                  </a:lnTo>
                  <a:lnTo>
                    <a:pt x="6697" y="181425"/>
                  </a:lnTo>
                  <a:lnTo>
                    <a:pt x="13059" y="194962"/>
                  </a:lnTo>
                  <a:lnTo>
                    <a:pt x="18081" y="207361"/>
                  </a:lnTo>
                  <a:lnTo>
                    <a:pt x="26452" y="217862"/>
                  </a:lnTo>
                  <a:lnTo>
                    <a:pt x="34823" y="228616"/>
                  </a:lnTo>
                  <a:lnTo>
                    <a:pt x="44534" y="239117"/>
                  </a:lnTo>
                  <a:lnTo>
                    <a:pt x="81037" y="263534"/>
                  </a:lnTo>
                  <a:lnTo>
                    <a:pt x="122213" y="277451"/>
                  </a:lnTo>
                  <a:lnTo>
                    <a:pt x="136954" y="280488"/>
                  </a:lnTo>
                  <a:lnTo>
                    <a:pt x="152010" y="280488"/>
                  </a:lnTo>
                  <a:lnTo>
                    <a:pt x="168426" y="280488"/>
                  </a:lnTo>
                  <a:lnTo>
                    <a:pt x="211276" y="269734"/>
                  </a:lnTo>
                  <a:lnTo>
                    <a:pt x="249460" y="248352"/>
                  </a:lnTo>
                  <a:lnTo>
                    <a:pt x="278915" y="217862"/>
                  </a:lnTo>
                  <a:lnTo>
                    <a:pt x="287287" y="207361"/>
                  </a:lnTo>
                  <a:lnTo>
                    <a:pt x="292310" y="194962"/>
                  </a:lnTo>
                  <a:lnTo>
                    <a:pt x="299008" y="181425"/>
                  </a:lnTo>
                  <a:lnTo>
                    <a:pt x="302028" y="167508"/>
                  </a:lnTo>
                  <a:lnTo>
                    <a:pt x="303703" y="153971"/>
                  </a:lnTo>
                  <a:lnTo>
                    <a:pt x="305377" y="140054"/>
                  </a:lnTo>
                  <a:lnTo>
                    <a:pt x="303703" y="124998"/>
                  </a:lnTo>
                  <a:lnTo>
                    <a:pt x="302028" y="111081"/>
                  </a:lnTo>
                  <a:lnTo>
                    <a:pt x="299008" y="97418"/>
                  </a:lnTo>
                  <a:lnTo>
                    <a:pt x="292310" y="85398"/>
                  </a:lnTo>
                  <a:lnTo>
                    <a:pt x="287287" y="73126"/>
                  </a:lnTo>
                  <a:lnTo>
                    <a:pt x="260838" y="40991"/>
                  </a:lnTo>
                  <a:lnTo>
                    <a:pt x="224672" y="16573"/>
                  </a:lnTo>
                  <a:lnTo>
                    <a:pt x="183153" y="3036"/>
                  </a:lnTo>
                  <a:lnTo>
                    <a:pt x="168426" y="0"/>
                  </a:lnTo>
                  <a:lnTo>
                    <a:pt x="152010" y="0"/>
                  </a:lnTo>
                </a:path>
              </a:pathLst>
            </a:custGeom>
            <a:ln w="32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3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7734" y="2142341"/>
              <a:ext cx="903081" cy="890458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485" y="2406056"/>
              <a:ext cx="64371" cy="47317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7734" y="2142341"/>
              <a:ext cx="903081" cy="890458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485" y="2406056"/>
              <a:ext cx="64371" cy="47317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2459544" y="2499173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28123" y="7717"/>
                  </a:moveTo>
                  <a:lnTo>
                    <a:pt x="18076" y="25935"/>
                  </a:lnTo>
                  <a:lnTo>
                    <a:pt x="16401" y="25935"/>
                  </a:lnTo>
                  <a:lnTo>
                    <a:pt x="16401" y="27454"/>
                  </a:lnTo>
                  <a:lnTo>
                    <a:pt x="14727" y="27454"/>
                  </a:lnTo>
                  <a:lnTo>
                    <a:pt x="13395" y="28972"/>
                  </a:lnTo>
                  <a:lnTo>
                    <a:pt x="11721" y="28972"/>
                  </a:lnTo>
                  <a:lnTo>
                    <a:pt x="10046" y="28972"/>
                  </a:lnTo>
                  <a:lnTo>
                    <a:pt x="8372" y="27454"/>
                  </a:lnTo>
                  <a:lnTo>
                    <a:pt x="6697" y="27454"/>
                  </a:lnTo>
                  <a:lnTo>
                    <a:pt x="5023" y="25935"/>
                  </a:lnTo>
                  <a:lnTo>
                    <a:pt x="3348" y="25935"/>
                  </a:lnTo>
                  <a:lnTo>
                    <a:pt x="3348" y="24417"/>
                  </a:lnTo>
                  <a:lnTo>
                    <a:pt x="1674" y="23152"/>
                  </a:lnTo>
                  <a:lnTo>
                    <a:pt x="0" y="21634"/>
                  </a:lnTo>
                  <a:lnTo>
                    <a:pt x="0" y="19989"/>
                  </a:lnTo>
                  <a:lnTo>
                    <a:pt x="0" y="18471"/>
                  </a:lnTo>
                  <a:lnTo>
                    <a:pt x="10046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9" name="object 3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8942" y="1895578"/>
              <a:ext cx="1097919" cy="566564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9439" y="2573596"/>
              <a:ext cx="1814704" cy="1268142"/>
            </a:xfrm>
            <a:prstGeom prst="rect">
              <a:avLst/>
            </a:prstGeom>
          </p:spPr>
        </p:pic>
        <p:sp>
          <p:nvSpPr>
            <p:cNvPr id="371" name="object 371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545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545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545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545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349728" y="1881643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545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545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224159" y="1881643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277063" y="1916941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69">
                  <a:moveTo>
                    <a:pt x="168426" y="0"/>
                  </a:moveTo>
                  <a:lnTo>
                    <a:pt x="152010" y="0"/>
                  </a:lnTo>
                  <a:lnTo>
                    <a:pt x="136954" y="0"/>
                  </a:lnTo>
                  <a:lnTo>
                    <a:pt x="107485" y="6072"/>
                  </a:lnTo>
                  <a:lnTo>
                    <a:pt x="94089" y="10753"/>
                  </a:lnTo>
                  <a:lnTo>
                    <a:pt x="67641" y="22773"/>
                  </a:lnTo>
                  <a:lnTo>
                    <a:pt x="56253" y="32008"/>
                  </a:lnTo>
                  <a:lnTo>
                    <a:pt x="44534" y="40991"/>
                  </a:lnTo>
                  <a:lnTo>
                    <a:pt x="34823" y="50227"/>
                  </a:lnTo>
                  <a:lnTo>
                    <a:pt x="26452" y="60728"/>
                  </a:lnTo>
                  <a:lnTo>
                    <a:pt x="18081" y="73126"/>
                  </a:lnTo>
                  <a:lnTo>
                    <a:pt x="13059" y="85398"/>
                  </a:lnTo>
                  <a:lnTo>
                    <a:pt x="6697" y="97418"/>
                  </a:lnTo>
                  <a:lnTo>
                    <a:pt x="3348" y="111081"/>
                  </a:lnTo>
                  <a:lnTo>
                    <a:pt x="0" y="140054"/>
                  </a:lnTo>
                  <a:lnTo>
                    <a:pt x="3348" y="167508"/>
                  </a:lnTo>
                  <a:lnTo>
                    <a:pt x="6697" y="181425"/>
                  </a:lnTo>
                  <a:lnTo>
                    <a:pt x="13059" y="194962"/>
                  </a:lnTo>
                  <a:lnTo>
                    <a:pt x="18081" y="207361"/>
                  </a:lnTo>
                  <a:lnTo>
                    <a:pt x="44534" y="239117"/>
                  </a:lnTo>
                  <a:lnTo>
                    <a:pt x="81037" y="263534"/>
                  </a:lnTo>
                  <a:lnTo>
                    <a:pt x="136954" y="280488"/>
                  </a:lnTo>
                  <a:lnTo>
                    <a:pt x="168426" y="280488"/>
                  </a:lnTo>
                  <a:lnTo>
                    <a:pt x="211276" y="269734"/>
                  </a:lnTo>
                  <a:lnTo>
                    <a:pt x="249460" y="248352"/>
                  </a:lnTo>
                  <a:lnTo>
                    <a:pt x="278915" y="217862"/>
                  </a:lnTo>
                  <a:lnTo>
                    <a:pt x="287287" y="207361"/>
                  </a:lnTo>
                  <a:lnTo>
                    <a:pt x="292310" y="194962"/>
                  </a:lnTo>
                  <a:lnTo>
                    <a:pt x="299008" y="181425"/>
                  </a:lnTo>
                  <a:lnTo>
                    <a:pt x="302028" y="167508"/>
                  </a:lnTo>
                  <a:lnTo>
                    <a:pt x="305377" y="140054"/>
                  </a:lnTo>
                  <a:lnTo>
                    <a:pt x="302028" y="111081"/>
                  </a:lnTo>
                  <a:lnTo>
                    <a:pt x="299008" y="97418"/>
                  </a:lnTo>
                  <a:lnTo>
                    <a:pt x="292310" y="85398"/>
                  </a:lnTo>
                  <a:lnTo>
                    <a:pt x="287287" y="73126"/>
                  </a:lnTo>
                  <a:lnTo>
                    <a:pt x="260838" y="40991"/>
                  </a:lnTo>
                  <a:lnTo>
                    <a:pt x="224672" y="16573"/>
                  </a:lnTo>
                  <a:lnTo>
                    <a:pt x="198223" y="6072"/>
                  </a:lnTo>
                  <a:lnTo>
                    <a:pt x="16842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277063" y="1916941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69">
                  <a:moveTo>
                    <a:pt x="152010" y="0"/>
                  </a:moveTo>
                  <a:lnTo>
                    <a:pt x="136954" y="0"/>
                  </a:lnTo>
                  <a:lnTo>
                    <a:pt x="122213" y="3036"/>
                  </a:lnTo>
                  <a:lnTo>
                    <a:pt x="81037" y="16573"/>
                  </a:lnTo>
                  <a:lnTo>
                    <a:pt x="56253" y="32008"/>
                  </a:lnTo>
                  <a:lnTo>
                    <a:pt x="44534" y="40991"/>
                  </a:lnTo>
                  <a:lnTo>
                    <a:pt x="34823" y="50227"/>
                  </a:lnTo>
                  <a:lnTo>
                    <a:pt x="26452" y="60728"/>
                  </a:lnTo>
                  <a:lnTo>
                    <a:pt x="18081" y="73126"/>
                  </a:lnTo>
                  <a:lnTo>
                    <a:pt x="13059" y="85398"/>
                  </a:lnTo>
                  <a:lnTo>
                    <a:pt x="6697" y="97418"/>
                  </a:lnTo>
                  <a:lnTo>
                    <a:pt x="3348" y="111081"/>
                  </a:lnTo>
                  <a:lnTo>
                    <a:pt x="1674" y="124998"/>
                  </a:lnTo>
                  <a:lnTo>
                    <a:pt x="0" y="140054"/>
                  </a:lnTo>
                  <a:lnTo>
                    <a:pt x="1674" y="153971"/>
                  </a:lnTo>
                  <a:lnTo>
                    <a:pt x="3348" y="167508"/>
                  </a:lnTo>
                  <a:lnTo>
                    <a:pt x="6697" y="181425"/>
                  </a:lnTo>
                  <a:lnTo>
                    <a:pt x="13059" y="194962"/>
                  </a:lnTo>
                  <a:lnTo>
                    <a:pt x="18081" y="207361"/>
                  </a:lnTo>
                  <a:lnTo>
                    <a:pt x="26452" y="217862"/>
                  </a:lnTo>
                  <a:lnTo>
                    <a:pt x="34823" y="228616"/>
                  </a:lnTo>
                  <a:lnTo>
                    <a:pt x="44534" y="239117"/>
                  </a:lnTo>
                  <a:lnTo>
                    <a:pt x="81037" y="263534"/>
                  </a:lnTo>
                  <a:lnTo>
                    <a:pt x="122213" y="277451"/>
                  </a:lnTo>
                  <a:lnTo>
                    <a:pt x="136954" y="280488"/>
                  </a:lnTo>
                  <a:lnTo>
                    <a:pt x="152010" y="280488"/>
                  </a:lnTo>
                  <a:lnTo>
                    <a:pt x="168426" y="280488"/>
                  </a:lnTo>
                  <a:lnTo>
                    <a:pt x="211276" y="269734"/>
                  </a:lnTo>
                  <a:lnTo>
                    <a:pt x="249460" y="248352"/>
                  </a:lnTo>
                  <a:lnTo>
                    <a:pt x="278915" y="217862"/>
                  </a:lnTo>
                  <a:lnTo>
                    <a:pt x="287287" y="207361"/>
                  </a:lnTo>
                  <a:lnTo>
                    <a:pt x="292310" y="194962"/>
                  </a:lnTo>
                  <a:lnTo>
                    <a:pt x="299008" y="181425"/>
                  </a:lnTo>
                  <a:lnTo>
                    <a:pt x="302028" y="167508"/>
                  </a:lnTo>
                  <a:lnTo>
                    <a:pt x="303703" y="153971"/>
                  </a:lnTo>
                  <a:lnTo>
                    <a:pt x="305377" y="140054"/>
                  </a:lnTo>
                  <a:lnTo>
                    <a:pt x="303703" y="124998"/>
                  </a:lnTo>
                  <a:lnTo>
                    <a:pt x="302028" y="111081"/>
                  </a:lnTo>
                  <a:lnTo>
                    <a:pt x="299008" y="97418"/>
                  </a:lnTo>
                  <a:lnTo>
                    <a:pt x="292310" y="85398"/>
                  </a:lnTo>
                  <a:lnTo>
                    <a:pt x="287287" y="73126"/>
                  </a:lnTo>
                  <a:lnTo>
                    <a:pt x="260838" y="40991"/>
                  </a:lnTo>
                  <a:lnTo>
                    <a:pt x="224672" y="16573"/>
                  </a:lnTo>
                  <a:lnTo>
                    <a:pt x="183153" y="3036"/>
                  </a:lnTo>
                  <a:lnTo>
                    <a:pt x="168426" y="0"/>
                  </a:lnTo>
                  <a:lnTo>
                    <a:pt x="152010" y="0"/>
                  </a:lnTo>
                </a:path>
              </a:pathLst>
            </a:custGeom>
            <a:ln w="32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3" name="object 383"/>
          <p:cNvSpPr txBox="1"/>
          <p:nvPr/>
        </p:nvSpPr>
        <p:spPr>
          <a:xfrm>
            <a:off x="1329967" y="1896739"/>
            <a:ext cx="214629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28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4" name="object 384"/>
          <p:cNvGrpSpPr/>
          <p:nvPr/>
        </p:nvGrpSpPr>
        <p:grpSpPr>
          <a:xfrm>
            <a:off x="1798942" y="1895578"/>
            <a:ext cx="1382395" cy="1137285"/>
            <a:chOff x="1798942" y="1895578"/>
            <a:chExt cx="1382395" cy="1137285"/>
          </a:xfrm>
        </p:grpSpPr>
        <p:pic>
          <p:nvPicPr>
            <p:cNvPr id="385" name="object 3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7734" y="2142341"/>
              <a:ext cx="903081" cy="890458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485" y="2406056"/>
              <a:ext cx="64371" cy="47317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7734" y="2142341"/>
              <a:ext cx="903081" cy="890458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485" y="2406056"/>
              <a:ext cx="64371" cy="47317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2459544" y="2499172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10">
                  <a:moveTo>
                    <a:pt x="28123" y="7717"/>
                  </a:moveTo>
                  <a:lnTo>
                    <a:pt x="18076" y="25935"/>
                  </a:lnTo>
                  <a:lnTo>
                    <a:pt x="16401" y="25935"/>
                  </a:lnTo>
                  <a:lnTo>
                    <a:pt x="16401" y="27454"/>
                  </a:lnTo>
                  <a:lnTo>
                    <a:pt x="14727" y="27454"/>
                  </a:lnTo>
                  <a:lnTo>
                    <a:pt x="13395" y="28972"/>
                  </a:lnTo>
                  <a:lnTo>
                    <a:pt x="11721" y="28972"/>
                  </a:lnTo>
                  <a:lnTo>
                    <a:pt x="10046" y="28972"/>
                  </a:lnTo>
                  <a:lnTo>
                    <a:pt x="8372" y="27454"/>
                  </a:lnTo>
                  <a:lnTo>
                    <a:pt x="6697" y="27454"/>
                  </a:lnTo>
                  <a:lnTo>
                    <a:pt x="5023" y="25935"/>
                  </a:lnTo>
                  <a:lnTo>
                    <a:pt x="3348" y="25935"/>
                  </a:lnTo>
                  <a:lnTo>
                    <a:pt x="3348" y="24417"/>
                  </a:lnTo>
                  <a:lnTo>
                    <a:pt x="1674" y="23152"/>
                  </a:lnTo>
                  <a:lnTo>
                    <a:pt x="0" y="21634"/>
                  </a:lnTo>
                  <a:lnTo>
                    <a:pt x="0" y="19989"/>
                  </a:lnTo>
                  <a:lnTo>
                    <a:pt x="0" y="18471"/>
                  </a:lnTo>
                  <a:lnTo>
                    <a:pt x="10046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8942" y="1895578"/>
              <a:ext cx="1097919" cy="566564"/>
            </a:xfrm>
            <a:prstGeom prst="rect">
              <a:avLst/>
            </a:prstGeom>
          </p:spPr>
        </p:pic>
      </p:grpSp>
      <p:sp>
        <p:nvSpPr>
          <p:cNvPr id="391" name="object 391"/>
          <p:cNvSpPr txBox="1"/>
          <p:nvPr/>
        </p:nvSpPr>
        <p:spPr>
          <a:xfrm>
            <a:off x="1927646" y="2000549"/>
            <a:ext cx="520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105410">
              <a:lnSpc>
                <a:spcPct val="100000"/>
              </a:lnSpc>
              <a:spcBef>
                <a:spcPts val="90"/>
              </a:spcBef>
            </a:pPr>
            <a:r>
              <a:rPr sz="1000" spc="30" dirty="0">
                <a:latin typeface="Times New Roman"/>
                <a:cs typeface="Times New Roman"/>
              </a:rPr>
              <a:t>Enter 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your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PIN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92" name="object 39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59439" y="2573596"/>
            <a:ext cx="1814704" cy="1268142"/>
          </a:xfrm>
          <a:prstGeom prst="rect">
            <a:avLst/>
          </a:prstGeom>
        </p:spPr>
      </p:pic>
      <p:sp>
        <p:nvSpPr>
          <p:cNvPr id="393" name="object 393"/>
          <p:cNvSpPr txBox="1"/>
          <p:nvPr/>
        </p:nvSpPr>
        <p:spPr>
          <a:xfrm>
            <a:off x="2249766" y="3160077"/>
            <a:ext cx="68707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Typing </a:t>
            </a:r>
            <a:r>
              <a:rPr sz="1000" spc="30" dirty="0">
                <a:latin typeface="Times New Roman"/>
                <a:cs typeface="Times New Roman"/>
              </a:rPr>
              <a:t>in 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PIN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number</a:t>
            </a:r>
            <a:endParaRPr sz="10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5"/>
              </a:spcBef>
            </a:pPr>
            <a:r>
              <a:rPr sz="1000" spc="75" dirty="0">
                <a:latin typeface="Times New Roman"/>
                <a:cs typeface="Times New Roman"/>
              </a:rPr>
              <a:t>…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94" name="object 394"/>
          <p:cNvGrpSpPr/>
          <p:nvPr/>
        </p:nvGrpSpPr>
        <p:grpSpPr>
          <a:xfrm>
            <a:off x="1204156" y="4115762"/>
            <a:ext cx="2063114" cy="2099310"/>
            <a:chOff x="1204156" y="4115762"/>
            <a:chExt cx="2063114" cy="2099310"/>
          </a:xfrm>
        </p:grpSpPr>
        <p:sp>
          <p:nvSpPr>
            <p:cNvPr id="395" name="object 395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488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488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488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277063" y="4170968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70">
                  <a:moveTo>
                    <a:pt x="168426" y="0"/>
                  </a:moveTo>
                  <a:lnTo>
                    <a:pt x="153685" y="0"/>
                  </a:lnTo>
                  <a:lnTo>
                    <a:pt x="136954" y="0"/>
                  </a:lnTo>
                  <a:lnTo>
                    <a:pt x="107485" y="6199"/>
                  </a:lnTo>
                  <a:lnTo>
                    <a:pt x="67641" y="24417"/>
                  </a:lnTo>
                  <a:lnTo>
                    <a:pt x="34823" y="50353"/>
                  </a:lnTo>
                  <a:lnTo>
                    <a:pt x="13059" y="85145"/>
                  </a:lnTo>
                  <a:lnTo>
                    <a:pt x="6697" y="99062"/>
                  </a:lnTo>
                  <a:lnTo>
                    <a:pt x="3348" y="111081"/>
                  </a:lnTo>
                  <a:lnTo>
                    <a:pt x="0" y="140180"/>
                  </a:lnTo>
                  <a:lnTo>
                    <a:pt x="3348" y="169153"/>
                  </a:lnTo>
                  <a:lnTo>
                    <a:pt x="6697" y="181172"/>
                  </a:lnTo>
                  <a:lnTo>
                    <a:pt x="13059" y="195089"/>
                  </a:lnTo>
                  <a:lnTo>
                    <a:pt x="18081" y="207108"/>
                  </a:lnTo>
                  <a:lnTo>
                    <a:pt x="44534" y="239243"/>
                  </a:lnTo>
                  <a:lnTo>
                    <a:pt x="81037" y="263661"/>
                  </a:lnTo>
                  <a:lnTo>
                    <a:pt x="136954" y="280235"/>
                  </a:lnTo>
                  <a:lnTo>
                    <a:pt x="168426" y="280235"/>
                  </a:lnTo>
                  <a:lnTo>
                    <a:pt x="183153" y="277198"/>
                  </a:lnTo>
                  <a:lnTo>
                    <a:pt x="198223" y="274415"/>
                  </a:lnTo>
                  <a:lnTo>
                    <a:pt x="237739" y="255943"/>
                  </a:lnTo>
                  <a:lnTo>
                    <a:pt x="270885" y="230007"/>
                  </a:lnTo>
                  <a:lnTo>
                    <a:pt x="292310" y="195089"/>
                  </a:lnTo>
                  <a:lnTo>
                    <a:pt x="299008" y="181172"/>
                  </a:lnTo>
                  <a:lnTo>
                    <a:pt x="302028" y="169153"/>
                  </a:lnTo>
                  <a:lnTo>
                    <a:pt x="305377" y="140180"/>
                  </a:lnTo>
                  <a:lnTo>
                    <a:pt x="302028" y="111081"/>
                  </a:lnTo>
                  <a:lnTo>
                    <a:pt x="299008" y="99062"/>
                  </a:lnTo>
                  <a:lnTo>
                    <a:pt x="292310" y="85145"/>
                  </a:lnTo>
                  <a:lnTo>
                    <a:pt x="287287" y="73126"/>
                  </a:lnTo>
                  <a:lnTo>
                    <a:pt x="260838" y="41118"/>
                  </a:lnTo>
                  <a:lnTo>
                    <a:pt x="224672" y="16700"/>
                  </a:lnTo>
                  <a:lnTo>
                    <a:pt x="198223" y="6199"/>
                  </a:lnTo>
                  <a:lnTo>
                    <a:pt x="16842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277063" y="4170968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70">
                  <a:moveTo>
                    <a:pt x="153685" y="0"/>
                  </a:moveTo>
                  <a:lnTo>
                    <a:pt x="136954" y="0"/>
                  </a:lnTo>
                  <a:lnTo>
                    <a:pt x="122213" y="3162"/>
                  </a:lnTo>
                  <a:lnTo>
                    <a:pt x="107485" y="6199"/>
                  </a:lnTo>
                  <a:lnTo>
                    <a:pt x="67641" y="24417"/>
                  </a:lnTo>
                  <a:lnTo>
                    <a:pt x="34823" y="50353"/>
                  </a:lnTo>
                  <a:lnTo>
                    <a:pt x="13059" y="85145"/>
                  </a:lnTo>
                  <a:lnTo>
                    <a:pt x="6697" y="99062"/>
                  </a:lnTo>
                  <a:lnTo>
                    <a:pt x="3348" y="111081"/>
                  </a:lnTo>
                  <a:lnTo>
                    <a:pt x="1674" y="126516"/>
                  </a:lnTo>
                  <a:lnTo>
                    <a:pt x="0" y="140180"/>
                  </a:lnTo>
                  <a:lnTo>
                    <a:pt x="1674" y="154097"/>
                  </a:lnTo>
                  <a:lnTo>
                    <a:pt x="3348" y="169153"/>
                  </a:lnTo>
                  <a:lnTo>
                    <a:pt x="6697" y="181172"/>
                  </a:lnTo>
                  <a:lnTo>
                    <a:pt x="13059" y="195089"/>
                  </a:lnTo>
                  <a:lnTo>
                    <a:pt x="18081" y="207108"/>
                  </a:lnTo>
                  <a:lnTo>
                    <a:pt x="26452" y="219506"/>
                  </a:lnTo>
                  <a:lnTo>
                    <a:pt x="56253" y="248479"/>
                  </a:lnTo>
                  <a:lnTo>
                    <a:pt x="94089" y="269734"/>
                  </a:lnTo>
                  <a:lnTo>
                    <a:pt x="122213" y="277198"/>
                  </a:lnTo>
                  <a:lnTo>
                    <a:pt x="136954" y="280235"/>
                  </a:lnTo>
                  <a:lnTo>
                    <a:pt x="153685" y="280235"/>
                  </a:lnTo>
                  <a:lnTo>
                    <a:pt x="168426" y="280235"/>
                  </a:lnTo>
                  <a:lnTo>
                    <a:pt x="183153" y="277198"/>
                  </a:lnTo>
                  <a:lnTo>
                    <a:pt x="224672" y="263661"/>
                  </a:lnTo>
                  <a:lnTo>
                    <a:pt x="260838" y="239243"/>
                  </a:lnTo>
                  <a:lnTo>
                    <a:pt x="287287" y="207108"/>
                  </a:lnTo>
                  <a:lnTo>
                    <a:pt x="292310" y="195089"/>
                  </a:lnTo>
                  <a:lnTo>
                    <a:pt x="299008" y="181172"/>
                  </a:lnTo>
                  <a:lnTo>
                    <a:pt x="302028" y="169153"/>
                  </a:lnTo>
                  <a:lnTo>
                    <a:pt x="303703" y="154097"/>
                  </a:lnTo>
                  <a:lnTo>
                    <a:pt x="305377" y="140180"/>
                  </a:lnTo>
                  <a:lnTo>
                    <a:pt x="303703" y="126516"/>
                  </a:lnTo>
                  <a:lnTo>
                    <a:pt x="302028" y="111081"/>
                  </a:lnTo>
                  <a:lnTo>
                    <a:pt x="299008" y="99062"/>
                  </a:lnTo>
                  <a:lnTo>
                    <a:pt x="292310" y="85145"/>
                  </a:lnTo>
                  <a:lnTo>
                    <a:pt x="287287" y="73126"/>
                  </a:lnTo>
                  <a:lnTo>
                    <a:pt x="278915" y="60854"/>
                  </a:lnTo>
                  <a:lnTo>
                    <a:pt x="249460" y="32135"/>
                  </a:lnTo>
                  <a:lnTo>
                    <a:pt x="211276" y="10500"/>
                  </a:lnTo>
                  <a:lnTo>
                    <a:pt x="183153" y="3162"/>
                  </a:lnTo>
                  <a:lnTo>
                    <a:pt x="168426" y="0"/>
                  </a:lnTo>
                  <a:lnTo>
                    <a:pt x="153685" y="0"/>
                  </a:lnTo>
                </a:path>
              </a:pathLst>
            </a:custGeom>
            <a:ln w="32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2" name="object 4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77734" y="4397759"/>
              <a:ext cx="903080" cy="888876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485" y="4661727"/>
              <a:ext cx="64371" cy="47190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7734" y="4397759"/>
              <a:ext cx="903080" cy="88887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485" y="4661727"/>
              <a:ext cx="64371" cy="47190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1113" y="4198449"/>
              <a:ext cx="1537387" cy="1956917"/>
            </a:xfrm>
            <a:prstGeom prst="rect">
              <a:avLst/>
            </a:prstGeom>
          </p:spPr>
        </p:pic>
        <p:sp>
          <p:nvSpPr>
            <p:cNvPr id="407" name="object 407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488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488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488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2022701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022701" y="2059063"/>
                  </a:lnTo>
                  <a:lnTo>
                    <a:pt x="2022701" y="0"/>
                  </a:lnTo>
                  <a:close/>
                </a:path>
              </a:pathLst>
            </a:custGeom>
            <a:solidFill>
              <a:srgbClr val="EAEAE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0"/>
                  </a:moveTo>
                  <a:lnTo>
                    <a:pt x="0" y="0"/>
                  </a:lnTo>
                  <a:lnTo>
                    <a:pt x="1897141" y="2057488"/>
                  </a:lnTo>
                  <a:lnTo>
                    <a:pt x="1897141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349728" y="4135796"/>
              <a:ext cx="1897380" cy="2058035"/>
            </a:xfrm>
            <a:custGeom>
              <a:avLst/>
              <a:gdLst/>
              <a:ahLst/>
              <a:cxnLst/>
              <a:rect l="l" t="t" r="r" b="b"/>
              <a:pathLst>
                <a:path w="1897380" h="2058035">
                  <a:moveTo>
                    <a:pt x="1897141" y="2057488"/>
                  </a:moveTo>
                  <a:lnTo>
                    <a:pt x="1897141" y="0"/>
                  </a:lnTo>
                  <a:lnTo>
                    <a:pt x="0" y="0"/>
                  </a:lnTo>
                  <a:lnTo>
                    <a:pt x="1897141" y="2057488"/>
                  </a:lnTo>
                  <a:close/>
                </a:path>
              </a:pathLst>
            </a:custGeom>
            <a:ln w="968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224159" y="4135764"/>
              <a:ext cx="2023110" cy="2059305"/>
            </a:xfrm>
            <a:custGeom>
              <a:avLst/>
              <a:gdLst/>
              <a:ahLst/>
              <a:cxnLst/>
              <a:rect l="l" t="t" r="r" b="b"/>
              <a:pathLst>
                <a:path w="2023110" h="2059304">
                  <a:moveTo>
                    <a:pt x="0" y="2059063"/>
                  </a:moveTo>
                  <a:lnTo>
                    <a:pt x="2022701" y="2059063"/>
                  </a:lnTo>
                  <a:lnTo>
                    <a:pt x="2022701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277063" y="4170968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70">
                  <a:moveTo>
                    <a:pt x="168426" y="0"/>
                  </a:moveTo>
                  <a:lnTo>
                    <a:pt x="153685" y="0"/>
                  </a:lnTo>
                  <a:lnTo>
                    <a:pt x="136954" y="0"/>
                  </a:lnTo>
                  <a:lnTo>
                    <a:pt x="107485" y="6199"/>
                  </a:lnTo>
                  <a:lnTo>
                    <a:pt x="67641" y="24417"/>
                  </a:lnTo>
                  <a:lnTo>
                    <a:pt x="34823" y="50353"/>
                  </a:lnTo>
                  <a:lnTo>
                    <a:pt x="13059" y="85145"/>
                  </a:lnTo>
                  <a:lnTo>
                    <a:pt x="6697" y="99062"/>
                  </a:lnTo>
                  <a:lnTo>
                    <a:pt x="3348" y="111081"/>
                  </a:lnTo>
                  <a:lnTo>
                    <a:pt x="0" y="140180"/>
                  </a:lnTo>
                  <a:lnTo>
                    <a:pt x="3348" y="169153"/>
                  </a:lnTo>
                  <a:lnTo>
                    <a:pt x="6697" y="181172"/>
                  </a:lnTo>
                  <a:lnTo>
                    <a:pt x="13059" y="195089"/>
                  </a:lnTo>
                  <a:lnTo>
                    <a:pt x="18081" y="207108"/>
                  </a:lnTo>
                  <a:lnTo>
                    <a:pt x="44534" y="239243"/>
                  </a:lnTo>
                  <a:lnTo>
                    <a:pt x="81037" y="263661"/>
                  </a:lnTo>
                  <a:lnTo>
                    <a:pt x="136954" y="280235"/>
                  </a:lnTo>
                  <a:lnTo>
                    <a:pt x="168426" y="280235"/>
                  </a:lnTo>
                  <a:lnTo>
                    <a:pt x="183153" y="277198"/>
                  </a:lnTo>
                  <a:lnTo>
                    <a:pt x="198223" y="274415"/>
                  </a:lnTo>
                  <a:lnTo>
                    <a:pt x="237739" y="255943"/>
                  </a:lnTo>
                  <a:lnTo>
                    <a:pt x="270885" y="230007"/>
                  </a:lnTo>
                  <a:lnTo>
                    <a:pt x="292310" y="195089"/>
                  </a:lnTo>
                  <a:lnTo>
                    <a:pt x="299008" y="181172"/>
                  </a:lnTo>
                  <a:lnTo>
                    <a:pt x="302028" y="169153"/>
                  </a:lnTo>
                  <a:lnTo>
                    <a:pt x="305377" y="140180"/>
                  </a:lnTo>
                  <a:lnTo>
                    <a:pt x="302028" y="111081"/>
                  </a:lnTo>
                  <a:lnTo>
                    <a:pt x="299008" y="99062"/>
                  </a:lnTo>
                  <a:lnTo>
                    <a:pt x="292310" y="85145"/>
                  </a:lnTo>
                  <a:lnTo>
                    <a:pt x="287287" y="73126"/>
                  </a:lnTo>
                  <a:lnTo>
                    <a:pt x="260838" y="41118"/>
                  </a:lnTo>
                  <a:lnTo>
                    <a:pt x="224672" y="16700"/>
                  </a:lnTo>
                  <a:lnTo>
                    <a:pt x="198223" y="6199"/>
                  </a:lnTo>
                  <a:lnTo>
                    <a:pt x="16842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277063" y="4170968"/>
              <a:ext cx="305435" cy="280670"/>
            </a:xfrm>
            <a:custGeom>
              <a:avLst/>
              <a:gdLst/>
              <a:ahLst/>
              <a:cxnLst/>
              <a:rect l="l" t="t" r="r" b="b"/>
              <a:pathLst>
                <a:path w="305434" h="280670">
                  <a:moveTo>
                    <a:pt x="153685" y="0"/>
                  </a:moveTo>
                  <a:lnTo>
                    <a:pt x="136954" y="0"/>
                  </a:lnTo>
                  <a:lnTo>
                    <a:pt x="122213" y="3162"/>
                  </a:lnTo>
                  <a:lnTo>
                    <a:pt x="107485" y="6199"/>
                  </a:lnTo>
                  <a:lnTo>
                    <a:pt x="67641" y="24417"/>
                  </a:lnTo>
                  <a:lnTo>
                    <a:pt x="34823" y="50353"/>
                  </a:lnTo>
                  <a:lnTo>
                    <a:pt x="13059" y="85145"/>
                  </a:lnTo>
                  <a:lnTo>
                    <a:pt x="6697" y="99062"/>
                  </a:lnTo>
                  <a:lnTo>
                    <a:pt x="3348" y="111081"/>
                  </a:lnTo>
                  <a:lnTo>
                    <a:pt x="1674" y="126516"/>
                  </a:lnTo>
                  <a:lnTo>
                    <a:pt x="0" y="140180"/>
                  </a:lnTo>
                  <a:lnTo>
                    <a:pt x="1674" y="154097"/>
                  </a:lnTo>
                  <a:lnTo>
                    <a:pt x="3348" y="169153"/>
                  </a:lnTo>
                  <a:lnTo>
                    <a:pt x="6697" y="181172"/>
                  </a:lnTo>
                  <a:lnTo>
                    <a:pt x="13059" y="195089"/>
                  </a:lnTo>
                  <a:lnTo>
                    <a:pt x="18081" y="207108"/>
                  </a:lnTo>
                  <a:lnTo>
                    <a:pt x="26452" y="219506"/>
                  </a:lnTo>
                  <a:lnTo>
                    <a:pt x="56253" y="248479"/>
                  </a:lnTo>
                  <a:lnTo>
                    <a:pt x="94089" y="269734"/>
                  </a:lnTo>
                  <a:lnTo>
                    <a:pt x="122213" y="277198"/>
                  </a:lnTo>
                  <a:lnTo>
                    <a:pt x="136954" y="280235"/>
                  </a:lnTo>
                  <a:lnTo>
                    <a:pt x="153685" y="280235"/>
                  </a:lnTo>
                  <a:lnTo>
                    <a:pt x="168426" y="280235"/>
                  </a:lnTo>
                  <a:lnTo>
                    <a:pt x="183153" y="277198"/>
                  </a:lnTo>
                  <a:lnTo>
                    <a:pt x="224672" y="263661"/>
                  </a:lnTo>
                  <a:lnTo>
                    <a:pt x="260838" y="239243"/>
                  </a:lnTo>
                  <a:lnTo>
                    <a:pt x="287287" y="207108"/>
                  </a:lnTo>
                  <a:lnTo>
                    <a:pt x="292310" y="195089"/>
                  </a:lnTo>
                  <a:lnTo>
                    <a:pt x="299008" y="181172"/>
                  </a:lnTo>
                  <a:lnTo>
                    <a:pt x="302028" y="169153"/>
                  </a:lnTo>
                  <a:lnTo>
                    <a:pt x="303703" y="154097"/>
                  </a:lnTo>
                  <a:lnTo>
                    <a:pt x="305377" y="140180"/>
                  </a:lnTo>
                  <a:lnTo>
                    <a:pt x="303703" y="126516"/>
                  </a:lnTo>
                  <a:lnTo>
                    <a:pt x="302028" y="111081"/>
                  </a:lnTo>
                  <a:lnTo>
                    <a:pt x="299008" y="99062"/>
                  </a:lnTo>
                  <a:lnTo>
                    <a:pt x="292310" y="85145"/>
                  </a:lnTo>
                  <a:lnTo>
                    <a:pt x="287287" y="73126"/>
                  </a:lnTo>
                  <a:lnTo>
                    <a:pt x="278915" y="60854"/>
                  </a:lnTo>
                  <a:lnTo>
                    <a:pt x="249460" y="32135"/>
                  </a:lnTo>
                  <a:lnTo>
                    <a:pt x="211276" y="10500"/>
                  </a:lnTo>
                  <a:lnTo>
                    <a:pt x="183153" y="3162"/>
                  </a:lnTo>
                  <a:lnTo>
                    <a:pt x="168426" y="0"/>
                  </a:lnTo>
                  <a:lnTo>
                    <a:pt x="153685" y="0"/>
                  </a:lnTo>
                </a:path>
              </a:pathLst>
            </a:custGeom>
            <a:ln w="32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/>
          <p:nvPr/>
        </p:nvSpPr>
        <p:spPr>
          <a:xfrm>
            <a:off x="1336665" y="4152410"/>
            <a:ext cx="2012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38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0" name="object 420"/>
          <p:cNvGrpSpPr/>
          <p:nvPr/>
        </p:nvGrpSpPr>
        <p:grpSpPr>
          <a:xfrm>
            <a:off x="1361113" y="4198449"/>
            <a:ext cx="1819910" cy="1957070"/>
            <a:chOff x="1361113" y="4198449"/>
            <a:chExt cx="1819910" cy="1957070"/>
          </a:xfrm>
        </p:grpSpPr>
        <p:pic>
          <p:nvPicPr>
            <p:cNvPr id="421" name="object 4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77734" y="4397759"/>
              <a:ext cx="903080" cy="888876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485" y="4661727"/>
              <a:ext cx="64371" cy="47190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7734" y="4397759"/>
              <a:ext cx="903080" cy="888876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485" y="4661727"/>
              <a:ext cx="64371" cy="47190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1113" y="4198449"/>
              <a:ext cx="1537387" cy="1956917"/>
            </a:xfrm>
            <a:prstGeom prst="rect">
              <a:avLst/>
            </a:prstGeom>
          </p:spPr>
        </p:pic>
      </p:grpSp>
      <p:sp>
        <p:nvSpPr>
          <p:cNvPr id="426" name="object 426"/>
          <p:cNvSpPr txBox="1"/>
          <p:nvPr/>
        </p:nvSpPr>
        <p:spPr>
          <a:xfrm>
            <a:off x="1854998" y="4225602"/>
            <a:ext cx="55181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sz="1000" spc="55" dirty="0">
                <a:latin typeface="Times New Roman"/>
                <a:cs typeface="Times New Roman"/>
              </a:rPr>
              <a:t>How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m</a:t>
            </a:r>
            <a:r>
              <a:rPr sz="1000" spc="4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y  I </a:t>
            </a:r>
            <a:r>
              <a:rPr sz="1000" spc="30" dirty="0">
                <a:latin typeface="Times New Roman"/>
                <a:cs typeface="Times New Roman"/>
              </a:rPr>
              <a:t>help 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you?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2163708" y="5414204"/>
            <a:ext cx="563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sz="1000" spc="75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spc="40" dirty="0">
                <a:latin typeface="Times New Roman"/>
                <a:cs typeface="Times New Roman"/>
              </a:rPr>
              <a:t>d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40" dirty="0">
                <a:latin typeface="Times New Roman"/>
                <a:cs typeface="Times New Roman"/>
              </a:rPr>
              <a:t>a</a:t>
            </a:r>
            <a:r>
              <a:rPr sz="1000" spc="55" dirty="0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5"/>
              </a:spcBef>
            </a:pPr>
            <a:r>
              <a:rPr sz="1000" spc="40" dirty="0">
                <a:latin typeface="Times New Roman"/>
                <a:cs typeface="Times New Roman"/>
              </a:rPr>
              <a:t>$60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8" name="object 428"/>
          <p:cNvGrpSpPr/>
          <p:nvPr/>
        </p:nvGrpSpPr>
        <p:grpSpPr>
          <a:xfrm>
            <a:off x="3325964" y="4086748"/>
            <a:ext cx="2564765" cy="2099310"/>
            <a:chOff x="3325964" y="4086748"/>
            <a:chExt cx="2564765" cy="2099310"/>
          </a:xfrm>
        </p:grpSpPr>
        <p:sp>
          <p:nvSpPr>
            <p:cNvPr id="429" name="object 429"/>
            <p:cNvSpPr/>
            <p:nvPr/>
          </p:nvSpPr>
          <p:spPr>
            <a:xfrm>
              <a:off x="3344319" y="4106750"/>
              <a:ext cx="2526665" cy="2059305"/>
            </a:xfrm>
            <a:custGeom>
              <a:avLst/>
              <a:gdLst/>
              <a:ahLst/>
              <a:cxnLst/>
              <a:rect l="l" t="t" r="r" b="b"/>
              <a:pathLst>
                <a:path w="2526665" h="2059304">
                  <a:moveTo>
                    <a:pt x="2526283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526283" y="2059063"/>
                  </a:lnTo>
                  <a:lnTo>
                    <a:pt x="2526283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344319" y="4106750"/>
              <a:ext cx="2526665" cy="2059305"/>
            </a:xfrm>
            <a:custGeom>
              <a:avLst/>
              <a:gdLst/>
              <a:ahLst/>
              <a:cxnLst/>
              <a:rect l="l" t="t" r="r" b="b"/>
              <a:pathLst>
                <a:path w="2526665" h="2059304">
                  <a:moveTo>
                    <a:pt x="0" y="2059063"/>
                  </a:moveTo>
                  <a:lnTo>
                    <a:pt x="2526283" y="2059063"/>
                  </a:lnTo>
                  <a:lnTo>
                    <a:pt x="2526283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345966" y="4106750"/>
              <a:ext cx="2524760" cy="2059305"/>
            </a:xfrm>
            <a:custGeom>
              <a:avLst/>
              <a:gdLst/>
              <a:ahLst/>
              <a:cxnLst/>
              <a:rect l="l" t="t" r="r" b="b"/>
              <a:pathLst>
                <a:path w="2524760" h="2059304">
                  <a:moveTo>
                    <a:pt x="0" y="2059063"/>
                  </a:moveTo>
                  <a:lnTo>
                    <a:pt x="2524636" y="2059063"/>
                  </a:lnTo>
                  <a:lnTo>
                    <a:pt x="2524636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398946" y="4141995"/>
              <a:ext cx="304165" cy="280670"/>
            </a:xfrm>
            <a:custGeom>
              <a:avLst/>
              <a:gdLst/>
              <a:ahLst/>
              <a:cxnLst/>
              <a:rect l="l" t="t" r="r" b="b"/>
              <a:pathLst>
                <a:path w="304164" h="280670">
                  <a:moveTo>
                    <a:pt x="166762" y="0"/>
                  </a:moveTo>
                  <a:lnTo>
                    <a:pt x="151664" y="0"/>
                  </a:lnTo>
                  <a:lnTo>
                    <a:pt x="135194" y="0"/>
                  </a:lnTo>
                  <a:lnTo>
                    <a:pt x="105410" y="6199"/>
                  </a:lnTo>
                  <a:lnTo>
                    <a:pt x="65881" y="24417"/>
                  </a:lnTo>
                  <a:lnTo>
                    <a:pt x="24705" y="62372"/>
                  </a:lnTo>
                  <a:lnTo>
                    <a:pt x="6313" y="99062"/>
                  </a:lnTo>
                  <a:lnTo>
                    <a:pt x="0" y="126516"/>
                  </a:lnTo>
                  <a:lnTo>
                    <a:pt x="0" y="155489"/>
                  </a:lnTo>
                  <a:lnTo>
                    <a:pt x="3294" y="169153"/>
                  </a:lnTo>
                  <a:lnTo>
                    <a:pt x="6313" y="183070"/>
                  </a:lnTo>
                  <a:lnTo>
                    <a:pt x="11392" y="195089"/>
                  </a:lnTo>
                  <a:lnTo>
                    <a:pt x="24705" y="219380"/>
                  </a:lnTo>
                  <a:lnTo>
                    <a:pt x="34450" y="230260"/>
                  </a:lnTo>
                  <a:lnTo>
                    <a:pt x="44470" y="239243"/>
                  </a:lnTo>
                  <a:lnTo>
                    <a:pt x="54215" y="248479"/>
                  </a:lnTo>
                  <a:lnTo>
                    <a:pt x="92371" y="269734"/>
                  </a:lnTo>
                  <a:lnTo>
                    <a:pt x="135194" y="280488"/>
                  </a:lnTo>
                  <a:lnTo>
                    <a:pt x="166762" y="280488"/>
                  </a:lnTo>
                  <a:lnTo>
                    <a:pt x="211232" y="269734"/>
                  </a:lnTo>
                  <a:lnTo>
                    <a:pt x="259134" y="239243"/>
                  </a:lnTo>
                  <a:lnTo>
                    <a:pt x="285624" y="207361"/>
                  </a:lnTo>
                  <a:lnTo>
                    <a:pt x="303741" y="155489"/>
                  </a:lnTo>
                  <a:lnTo>
                    <a:pt x="303741" y="126516"/>
                  </a:lnTo>
                  <a:lnTo>
                    <a:pt x="292349" y="85525"/>
                  </a:lnTo>
                  <a:lnTo>
                    <a:pt x="268879" y="51871"/>
                  </a:lnTo>
                  <a:lnTo>
                    <a:pt x="224271" y="16700"/>
                  </a:lnTo>
                  <a:lnTo>
                    <a:pt x="196134" y="6199"/>
                  </a:lnTo>
                  <a:lnTo>
                    <a:pt x="166762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398946" y="4141995"/>
              <a:ext cx="304165" cy="280670"/>
            </a:xfrm>
            <a:custGeom>
              <a:avLst/>
              <a:gdLst/>
              <a:ahLst/>
              <a:cxnLst/>
              <a:rect l="l" t="t" r="r" b="b"/>
              <a:pathLst>
                <a:path w="304164" h="280670">
                  <a:moveTo>
                    <a:pt x="151664" y="0"/>
                  </a:moveTo>
                  <a:lnTo>
                    <a:pt x="135194" y="0"/>
                  </a:lnTo>
                  <a:lnTo>
                    <a:pt x="120508" y="3036"/>
                  </a:lnTo>
                  <a:lnTo>
                    <a:pt x="79057" y="16700"/>
                  </a:lnTo>
                  <a:lnTo>
                    <a:pt x="44470" y="40991"/>
                  </a:lnTo>
                  <a:lnTo>
                    <a:pt x="34450" y="51871"/>
                  </a:lnTo>
                  <a:lnTo>
                    <a:pt x="24705" y="62372"/>
                  </a:lnTo>
                  <a:lnTo>
                    <a:pt x="18117" y="73126"/>
                  </a:lnTo>
                  <a:lnTo>
                    <a:pt x="11392" y="85525"/>
                  </a:lnTo>
                  <a:lnTo>
                    <a:pt x="6313" y="99062"/>
                  </a:lnTo>
                  <a:lnTo>
                    <a:pt x="3294" y="112600"/>
                  </a:lnTo>
                  <a:lnTo>
                    <a:pt x="0" y="126516"/>
                  </a:lnTo>
                  <a:lnTo>
                    <a:pt x="0" y="140054"/>
                  </a:lnTo>
                  <a:lnTo>
                    <a:pt x="0" y="155489"/>
                  </a:lnTo>
                  <a:lnTo>
                    <a:pt x="3294" y="169153"/>
                  </a:lnTo>
                  <a:lnTo>
                    <a:pt x="18117" y="207361"/>
                  </a:lnTo>
                  <a:lnTo>
                    <a:pt x="44470" y="239243"/>
                  </a:lnTo>
                  <a:lnTo>
                    <a:pt x="54215" y="248479"/>
                  </a:lnTo>
                  <a:lnTo>
                    <a:pt x="92371" y="269734"/>
                  </a:lnTo>
                  <a:lnTo>
                    <a:pt x="135194" y="280488"/>
                  </a:lnTo>
                  <a:lnTo>
                    <a:pt x="151664" y="280488"/>
                  </a:lnTo>
                  <a:lnTo>
                    <a:pt x="166762" y="280488"/>
                  </a:lnTo>
                  <a:lnTo>
                    <a:pt x="181448" y="278969"/>
                  </a:lnTo>
                  <a:lnTo>
                    <a:pt x="196134" y="274415"/>
                  </a:lnTo>
                  <a:lnTo>
                    <a:pt x="211232" y="269734"/>
                  </a:lnTo>
                  <a:lnTo>
                    <a:pt x="247467" y="248479"/>
                  </a:lnTo>
                  <a:lnTo>
                    <a:pt x="277251" y="219380"/>
                  </a:lnTo>
                  <a:lnTo>
                    <a:pt x="297016" y="183070"/>
                  </a:lnTo>
                  <a:lnTo>
                    <a:pt x="300310" y="169153"/>
                  </a:lnTo>
                  <a:lnTo>
                    <a:pt x="303741" y="155489"/>
                  </a:lnTo>
                  <a:lnTo>
                    <a:pt x="303741" y="140054"/>
                  </a:lnTo>
                  <a:lnTo>
                    <a:pt x="303741" y="126516"/>
                  </a:lnTo>
                  <a:lnTo>
                    <a:pt x="300310" y="112600"/>
                  </a:lnTo>
                  <a:lnTo>
                    <a:pt x="285624" y="73126"/>
                  </a:lnTo>
                  <a:lnTo>
                    <a:pt x="259134" y="40991"/>
                  </a:lnTo>
                  <a:lnTo>
                    <a:pt x="224271" y="16700"/>
                  </a:lnTo>
                  <a:lnTo>
                    <a:pt x="181448" y="3036"/>
                  </a:lnTo>
                  <a:lnTo>
                    <a:pt x="166762" y="0"/>
                  </a:lnTo>
                  <a:lnTo>
                    <a:pt x="151664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4" name="object 4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75595" y="4867137"/>
              <a:ext cx="901461" cy="890509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45511" y="5131206"/>
              <a:ext cx="62861" cy="47228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5595" y="4867137"/>
              <a:ext cx="901461" cy="890509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45511" y="5131206"/>
              <a:ext cx="72445" cy="56021"/>
            </a:xfrm>
            <a:prstGeom prst="rect">
              <a:avLst/>
            </a:prstGeom>
          </p:spPr>
        </p:pic>
        <p:sp>
          <p:nvSpPr>
            <p:cNvPr id="438" name="object 438"/>
            <p:cNvSpPr/>
            <p:nvPr/>
          </p:nvSpPr>
          <p:spPr>
            <a:xfrm>
              <a:off x="3557474" y="5224259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26489" y="7717"/>
                  </a:moveTo>
                  <a:lnTo>
                    <a:pt x="18391" y="25935"/>
                  </a:lnTo>
                  <a:lnTo>
                    <a:pt x="16744" y="25935"/>
                  </a:lnTo>
                  <a:lnTo>
                    <a:pt x="16744" y="27479"/>
                  </a:lnTo>
                  <a:lnTo>
                    <a:pt x="15097" y="27479"/>
                  </a:lnTo>
                  <a:lnTo>
                    <a:pt x="13450" y="29022"/>
                  </a:lnTo>
                  <a:lnTo>
                    <a:pt x="11666" y="29022"/>
                  </a:lnTo>
                  <a:lnTo>
                    <a:pt x="10019" y="29022"/>
                  </a:lnTo>
                  <a:lnTo>
                    <a:pt x="6725" y="27479"/>
                  </a:lnTo>
                  <a:lnTo>
                    <a:pt x="5078" y="25935"/>
                  </a:lnTo>
                  <a:lnTo>
                    <a:pt x="3294" y="25935"/>
                  </a:lnTo>
                  <a:lnTo>
                    <a:pt x="1647" y="24392"/>
                  </a:lnTo>
                  <a:lnTo>
                    <a:pt x="1647" y="22848"/>
                  </a:lnTo>
                  <a:lnTo>
                    <a:pt x="0" y="21305"/>
                  </a:lnTo>
                  <a:lnTo>
                    <a:pt x="0" y="19761"/>
                  </a:lnTo>
                  <a:lnTo>
                    <a:pt x="0" y="18218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9" name="object 4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9252" y="4160031"/>
              <a:ext cx="2100116" cy="1960330"/>
            </a:xfrm>
            <a:prstGeom prst="rect">
              <a:avLst/>
            </a:prstGeom>
          </p:spPr>
        </p:pic>
        <p:sp>
          <p:nvSpPr>
            <p:cNvPr id="440" name="object 440"/>
            <p:cNvSpPr/>
            <p:nvPr/>
          </p:nvSpPr>
          <p:spPr>
            <a:xfrm>
              <a:off x="3344319" y="4106750"/>
              <a:ext cx="2526665" cy="2059305"/>
            </a:xfrm>
            <a:custGeom>
              <a:avLst/>
              <a:gdLst/>
              <a:ahLst/>
              <a:cxnLst/>
              <a:rect l="l" t="t" r="r" b="b"/>
              <a:pathLst>
                <a:path w="2526665" h="2059304">
                  <a:moveTo>
                    <a:pt x="2526283" y="0"/>
                  </a:moveTo>
                  <a:lnTo>
                    <a:pt x="0" y="0"/>
                  </a:lnTo>
                  <a:lnTo>
                    <a:pt x="0" y="2059063"/>
                  </a:lnTo>
                  <a:lnTo>
                    <a:pt x="2526283" y="2059063"/>
                  </a:lnTo>
                  <a:lnTo>
                    <a:pt x="2526283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344319" y="4106750"/>
              <a:ext cx="2526665" cy="2059305"/>
            </a:xfrm>
            <a:custGeom>
              <a:avLst/>
              <a:gdLst/>
              <a:ahLst/>
              <a:cxnLst/>
              <a:rect l="l" t="t" r="r" b="b"/>
              <a:pathLst>
                <a:path w="2526665" h="2059304">
                  <a:moveTo>
                    <a:pt x="0" y="2059063"/>
                  </a:moveTo>
                  <a:lnTo>
                    <a:pt x="2526283" y="2059063"/>
                  </a:lnTo>
                  <a:lnTo>
                    <a:pt x="2526283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345966" y="4106750"/>
              <a:ext cx="2524760" cy="2059305"/>
            </a:xfrm>
            <a:custGeom>
              <a:avLst/>
              <a:gdLst/>
              <a:ahLst/>
              <a:cxnLst/>
              <a:rect l="l" t="t" r="r" b="b"/>
              <a:pathLst>
                <a:path w="2524760" h="2059304">
                  <a:moveTo>
                    <a:pt x="0" y="2059063"/>
                  </a:moveTo>
                  <a:lnTo>
                    <a:pt x="2524636" y="2059063"/>
                  </a:lnTo>
                  <a:lnTo>
                    <a:pt x="2524636" y="0"/>
                  </a:lnTo>
                  <a:lnTo>
                    <a:pt x="0" y="0"/>
                  </a:lnTo>
                  <a:lnTo>
                    <a:pt x="0" y="2059063"/>
                  </a:lnTo>
                  <a:close/>
                </a:path>
              </a:pathLst>
            </a:custGeom>
            <a:ln w="39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398946" y="4141995"/>
              <a:ext cx="304165" cy="280670"/>
            </a:xfrm>
            <a:custGeom>
              <a:avLst/>
              <a:gdLst/>
              <a:ahLst/>
              <a:cxnLst/>
              <a:rect l="l" t="t" r="r" b="b"/>
              <a:pathLst>
                <a:path w="304164" h="280670">
                  <a:moveTo>
                    <a:pt x="166762" y="0"/>
                  </a:moveTo>
                  <a:lnTo>
                    <a:pt x="151664" y="0"/>
                  </a:lnTo>
                  <a:lnTo>
                    <a:pt x="135194" y="0"/>
                  </a:lnTo>
                  <a:lnTo>
                    <a:pt x="105410" y="6199"/>
                  </a:lnTo>
                  <a:lnTo>
                    <a:pt x="65881" y="24417"/>
                  </a:lnTo>
                  <a:lnTo>
                    <a:pt x="24705" y="62372"/>
                  </a:lnTo>
                  <a:lnTo>
                    <a:pt x="6313" y="99062"/>
                  </a:lnTo>
                  <a:lnTo>
                    <a:pt x="0" y="126516"/>
                  </a:lnTo>
                  <a:lnTo>
                    <a:pt x="0" y="155489"/>
                  </a:lnTo>
                  <a:lnTo>
                    <a:pt x="3294" y="169153"/>
                  </a:lnTo>
                  <a:lnTo>
                    <a:pt x="6313" y="183070"/>
                  </a:lnTo>
                  <a:lnTo>
                    <a:pt x="11392" y="195089"/>
                  </a:lnTo>
                  <a:lnTo>
                    <a:pt x="24705" y="219380"/>
                  </a:lnTo>
                  <a:lnTo>
                    <a:pt x="34450" y="230260"/>
                  </a:lnTo>
                  <a:lnTo>
                    <a:pt x="44470" y="239243"/>
                  </a:lnTo>
                  <a:lnTo>
                    <a:pt x="54215" y="248479"/>
                  </a:lnTo>
                  <a:lnTo>
                    <a:pt x="92371" y="269734"/>
                  </a:lnTo>
                  <a:lnTo>
                    <a:pt x="135194" y="280488"/>
                  </a:lnTo>
                  <a:lnTo>
                    <a:pt x="166762" y="280488"/>
                  </a:lnTo>
                  <a:lnTo>
                    <a:pt x="211232" y="269734"/>
                  </a:lnTo>
                  <a:lnTo>
                    <a:pt x="259134" y="239243"/>
                  </a:lnTo>
                  <a:lnTo>
                    <a:pt x="285624" y="207361"/>
                  </a:lnTo>
                  <a:lnTo>
                    <a:pt x="303741" y="155489"/>
                  </a:lnTo>
                  <a:lnTo>
                    <a:pt x="303741" y="126516"/>
                  </a:lnTo>
                  <a:lnTo>
                    <a:pt x="292349" y="85525"/>
                  </a:lnTo>
                  <a:lnTo>
                    <a:pt x="268879" y="51871"/>
                  </a:lnTo>
                  <a:lnTo>
                    <a:pt x="224271" y="16700"/>
                  </a:lnTo>
                  <a:lnTo>
                    <a:pt x="196134" y="6199"/>
                  </a:lnTo>
                  <a:lnTo>
                    <a:pt x="166762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398946" y="4141995"/>
              <a:ext cx="304165" cy="280670"/>
            </a:xfrm>
            <a:custGeom>
              <a:avLst/>
              <a:gdLst/>
              <a:ahLst/>
              <a:cxnLst/>
              <a:rect l="l" t="t" r="r" b="b"/>
              <a:pathLst>
                <a:path w="304164" h="280670">
                  <a:moveTo>
                    <a:pt x="151664" y="0"/>
                  </a:moveTo>
                  <a:lnTo>
                    <a:pt x="135194" y="0"/>
                  </a:lnTo>
                  <a:lnTo>
                    <a:pt x="120508" y="3036"/>
                  </a:lnTo>
                  <a:lnTo>
                    <a:pt x="79057" y="16700"/>
                  </a:lnTo>
                  <a:lnTo>
                    <a:pt x="44470" y="40991"/>
                  </a:lnTo>
                  <a:lnTo>
                    <a:pt x="34450" y="51871"/>
                  </a:lnTo>
                  <a:lnTo>
                    <a:pt x="24705" y="62372"/>
                  </a:lnTo>
                  <a:lnTo>
                    <a:pt x="18117" y="73126"/>
                  </a:lnTo>
                  <a:lnTo>
                    <a:pt x="11392" y="85525"/>
                  </a:lnTo>
                  <a:lnTo>
                    <a:pt x="6313" y="99062"/>
                  </a:lnTo>
                  <a:lnTo>
                    <a:pt x="3294" y="112600"/>
                  </a:lnTo>
                  <a:lnTo>
                    <a:pt x="0" y="126516"/>
                  </a:lnTo>
                  <a:lnTo>
                    <a:pt x="0" y="140054"/>
                  </a:lnTo>
                  <a:lnTo>
                    <a:pt x="0" y="155489"/>
                  </a:lnTo>
                  <a:lnTo>
                    <a:pt x="3294" y="169153"/>
                  </a:lnTo>
                  <a:lnTo>
                    <a:pt x="18117" y="207361"/>
                  </a:lnTo>
                  <a:lnTo>
                    <a:pt x="44470" y="239243"/>
                  </a:lnTo>
                  <a:lnTo>
                    <a:pt x="54215" y="248479"/>
                  </a:lnTo>
                  <a:lnTo>
                    <a:pt x="92371" y="269734"/>
                  </a:lnTo>
                  <a:lnTo>
                    <a:pt x="135194" y="280488"/>
                  </a:lnTo>
                  <a:lnTo>
                    <a:pt x="151664" y="280488"/>
                  </a:lnTo>
                  <a:lnTo>
                    <a:pt x="166762" y="280488"/>
                  </a:lnTo>
                  <a:lnTo>
                    <a:pt x="181448" y="278969"/>
                  </a:lnTo>
                  <a:lnTo>
                    <a:pt x="196134" y="274415"/>
                  </a:lnTo>
                  <a:lnTo>
                    <a:pt x="211232" y="269734"/>
                  </a:lnTo>
                  <a:lnTo>
                    <a:pt x="247467" y="248479"/>
                  </a:lnTo>
                  <a:lnTo>
                    <a:pt x="277251" y="219380"/>
                  </a:lnTo>
                  <a:lnTo>
                    <a:pt x="297016" y="183070"/>
                  </a:lnTo>
                  <a:lnTo>
                    <a:pt x="300310" y="169153"/>
                  </a:lnTo>
                  <a:lnTo>
                    <a:pt x="303741" y="155489"/>
                  </a:lnTo>
                  <a:lnTo>
                    <a:pt x="303741" y="140054"/>
                  </a:lnTo>
                  <a:lnTo>
                    <a:pt x="303741" y="126516"/>
                  </a:lnTo>
                  <a:lnTo>
                    <a:pt x="300310" y="112600"/>
                  </a:lnTo>
                  <a:lnTo>
                    <a:pt x="285624" y="73126"/>
                  </a:lnTo>
                  <a:lnTo>
                    <a:pt x="259134" y="40991"/>
                  </a:lnTo>
                  <a:lnTo>
                    <a:pt x="224271" y="16700"/>
                  </a:lnTo>
                  <a:lnTo>
                    <a:pt x="181448" y="3036"/>
                  </a:lnTo>
                  <a:lnTo>
                    <a:pt x="166762" y="0"/>
                  </a:lnTo>
                  <a:lnTo>
                    <a:pt x="151664" y="0"/>
                  </a:lnTo>
                </a:path>
              </a:pathLst>
            </a:custGeom>
            <a:ln w="32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5" name="object 445"/>
          <p:cNvSpPr txBox="1"/>
          <p:nvPr/>
        </p:nvSpPr>
        <p:spPr>
          <a:xfrm>
            <a:off x="3461534" y="4123438"/>
            <a:ext cx="1930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415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6" name="object 446"/>
          <p:cNvGrpSpPr/>
          <p:nvPr/>
        </p:nvGrpSpPr>
        <p:grpSpPr>
          <a:xfrm>
            <a:off x="3375595" y="4160030"/>
            <a:ext cx="2454275" cy="1960880"/>
            <a:chOff x="3375595" y="4160030"/>
            <a:chExt cx="2454275" cy="1960880"/>
          </a:xfrm>
        </p:grpSpPr>
        <p:pic>
          <p:nvPicPr>
            <p:cNvPr id="447" name="object 4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75595" y="4867136"/>
              <a:ext cx="901461" cy="890509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45511" y="5131206"/>
              <a:ext cx="62861" cy="47228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5595" y="4867136"/>
              <a:ext cx="901461" cy="890509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45511" y="5131206"/>
              <a:ext cx="72445" cy="56021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3557474" y="5224259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26489" y="7717"/>
                  </a:moveTo>
                  <a:lnTo>
                    <a:pt x="18391" y="25935"/>
                  </a:lnTo>
                  <a:lnTo>
                    <a:pt x="16744" y="25935"/>
                  </a:lnTo>
                  <a:lnTo>
                    <a:pt x="16744" y="27479"/>
                  </a:lnTo>
                  <a:lnTo>
                    <a:pt x="15097" y="27479"/>
                  </a:lnTo>
                  <a:lnTo>
                    <a:pt x="13450" y="29022"/>
                  </a:lnTo>
                  <a:lnTo>
                    <a:pt x="11666" y="29022"/>
                  </a:lnTo>
                  <a:lnTo>
                    <a:pt x="10019" y="29022"/>
                  </a:lnTo>
                  <a:lnTo>
                    <a:pt x="6725" y="27479"/>
                  </a:lnTo>
                  <a:lnTo>
                    <a:pt x="5078" y="25935"/>
                  </a:lnTo>
                  <a:lnTo>
                    <a:pt x="3294" y="25935"/>
                  </a:lnTo>
                  <a:lnTo>
                    <a:pt x="1647" y="24392"/>
                  </a:lnTo>
                  <a:lnTo>
                    <a:pt x="1647" y="22848"/>
                  </a:lnTo>
                  <a:lnTo>
                    <a:pt x="0" y="21305"/>
                  </a:lnTo>
                  <a:lnTo>
                    <a:pt x="0" y="19761"/>
                  </a:lnTo>
                  <a:lnTo>
                    <a:pt x="0" y="18218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9252" y="4160030"/>
              <a:ext cx="2100116" cy="1960330"/>
            </a:xfrm>
            <a:prstGeom prst="rect">
              <a:avLst/>
            </a:prstGeom>
          </p:spPr>
        </p:pic>
      </p:grpSp>
      <p:sp>
        <p:nvSpPr>
          <p:cNvPr id="453" name="object 453"/>
          <p:cNvSpPr txBox="1"/>
          <p:nvPr/>
        </p:nvSpPr>
        <p:spPr>
          <a:xfrm>
            <a:off x="3899234" y="4263557"/>
            <a:ext cx="440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sz="1000" spc="45" dirty="0">
                <a:latin typeface="Times New Roman"/>
                <a:cs typeface="Times New Roman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el</a:t>
            </a:r>
            <a:r>
              <a:rPr sz="1000" spc="40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ase</a:t>
            </a:r>
            <a:endParaRPr sz="10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</a:pPr>
            <a:r>
              <a:rPr sz="1000" spc="40" dirty="0">
                <a:latin typeface="Times New Roman"/>
                <a:cs typeface="Times New Roman"/>
              </a:rPr>
              <a:t>$60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4430953" y="5405247"/>
            <a:ext cx="5162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12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Disp</a:t>
            </a:r>
            <a:r>
              <a:rPr sz="1000" spc="30" dirty="0">
                <a:latin typeface="Times New Roman"/>
                <a:cs typeface="Times New Roman"/>
              </a:rPr>
              <a:t>e</a:t>
            </a:r>
            <a:r>
              <a:rPr sz="1000" spc="40" dirty="0">
                <a:latin typeface="Times New Roman"/>
                <a:cs typeface="Times New Roman"/>
              </a:rPr>
              <a:t>n</a:t>
            </a:r>
            <a:r>
              <a:rPr sz="1000" spc="30" dirty="0">
                <a:latin typeface="Times New Roman"/>
                <a:cs typeface="Times New Roman"/>
              </a:rPr>
              <a:t>se</a:t>
            </a:r>
            <a:endParaRPr sz="1000">
              <a:latin typeface="Times New Roman"/>
              <a:cs typeface="Times New Roman"/>
            </a:endParaRPr>
          </a:p>
          <a:p>
            <a:pPr marR="6350" algn="ctr">
              <a:lnSpc>
                <a:spcPct val="100000"/>
              </a:lnSpc>
            </a:pPr>
            <a:r>
              <a:rPr sz="1000" spc="40" dirty="0">
                <a:latin typeface="Times New Roman"/>
                <a:cs typeface="Times New Roman"/>
              </a:rPr>
              <a:t>$60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55" name="object 455"/>
          <p:cNvGrpSpPr/>
          <p:nvPr/>
        </p:nvGrpSpPr>
        <p:grpSpPr>
          <a:xfrm>
            <a:off x="5948822" y="5183446"/>
            <a:ext cx="3009265" cy="1090930"/>
            <a:chOff x="5948822" y="5183446"/>
            <a:chExt cx="3009265" cy="1090930"/>
          </a:xfrm>
        </p:grpSpPr>
        <p:sp>
          <p:nvSpPr>
            <p:cNvPr id="456" name="object 456"/>
            <p:cNvSpPr/>
            <p:nvPr/>
          </p:nvSpPr>
          <p:spPr>
            <a:xfrm>
              <a:off x="5968190" y="5202813"/>
              <a:ext cx="2970530" cy="1052195"/>
            </a:xfrm>
            <a:custGeom>
              <a:avLst/>
              <a:gdLst/>
              <a:ahLst/>
              <a:cxnLst/>
              <a:rect l="l" t="t" r="r" b="b"/>
              <a:pathLst>
                <a:path w="2970529" h="1052195">
                  <a:moveTo>
                    <a:pt x="2970297" y="0"/>
                  </a:moveTo>
                  <a:lnTo>
                    <a:pt x="0" y="0"/>
                  </a:lnTo>
                  <a:lnTo>
                    <a:pt x="0" y="1051583"/>
                  </a:lnTo>
                  <a:lnTo>
                    <a:pt x="2970297" y="1051583"/>
                  </a:lnTo>
                  <a:lnTo>
                    <a:pt x="2970297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968190" y="5202813"/>
              <a:ext cx="2970530" cy="1052195"/>
            </a:xfrm>
            <a:custGeom>
              <a:avLst/>
              <a:gdLst/>
              <a:ahLst/>
              <a:cxnLst/>
              <a:rect l="l" t="t" r="r" b="b"/>
              <a:pathLst>
                <a:path w="2970529" h="1052195">
                  <a:moveTo>
                    <a:pt x="0" y="1051583"/>
                  </a:moveTo>
                  <a:lnTo>
                    <a:pt x="2970297" y="1051583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1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48833" y="5198035"/>
              <a:ext cx="901049" cy="667895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8337" y="5406836"/>
              <a:ext cx="62861" cy="48759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8833" y="5198035"/>
              <a:ext cx="901049" cy="667895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8337" y="5406836"/>
              <a:ext cx="62861" cy="48759"/>
            </a:xfrm>
            <a:prstGeom prst="rect">
              <a:avLst/>
            </a:prstGeom>
          </p:spPr>
        </p:pic>
        <p:sp>
          <p:nvSpPr>
            <p:cNvPr id="462" name="object 462"/>
            <p:cNvSpPr/>
            <p:nvPr/>
          </p:nvSpPr>
          <p:spPr>
            <a:xfrm>
              <a:off x="6823415" y="5411618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16744" y="47228"/>
                  </a:moveTo>
                  <a:lnTo>
                    <a:pt x="13450" y="47228"/>
                  </a:lnTo>
                  <a:lnTo>
                    <a:pt x="13450" y="50315"/>
                  </a:lnTo>
                  <a:lnTo>
                    <a:pt x="16744" y="50315"/>
                  </a:lnTo>
                  <a:lnTo>
                    <a:pt x="16744" y="47228"/>
                  </a:lnTo>
                  <a:close/>
                </a:path>
                <a:path w="66675" h="52070">
                  <a:moveTo>
                    <a:pt x="11803" y="42901"/>
                  </a:moveTo>
                  <a:lnTo>
                    <a:pt x="8372" y="42901"/>
                  </a:lnTo>
                  <a:lnTo>
                    <a:pt x="8372" y="45685"/>
                  </a:lnTo>
                  <a:lnTo>
                    <a:pt x="11803" y="45685"/>
                  </a:lnTo>
                  <a:lnTo>
                    <a:pt x="11803" y="42901"/>
                  </a:lnTo>
                  <a:close/>
                </a:path>
                <a:path w="66675" h="52070">
                  <a:moveTo>
                    <a:pt x="6725" y="36727"/>
                  </a:moveTo>
                  <a:lnTo>
                    <a:pt x="5078" y="36727"/>
                  </a:lnTo>
                  <a:lnTo>
                    <a:pt x="3431" y="38271"/>
                  </a:lnTo>
                  <a:lnTo>
                    <a:pt x="3431" y="39814"/>
                  </a:lnTo>
                  <a:lnTo>
                    <a:pt x="5078" y="39814"/>
                  </a:lnTo>
                  <a:lnTo>
                    <a:pt x="5078" y="41358"/>
                  </a:lnTo>
                  <a:lnTo>
                    <a:pt x="6725" y="41358"/>
                  </a:lnTo>
                  <a:lnTo>
                    <a:pt x="6725" y="39814"/>
                  </a:lnTo>
                  <a:lnTo>
                    <a:pt x="8372" y="38271"/>
                  </a:lnTo>
                  <a:lnTo>
                    <a:pt x="6725" y="38271"/>
                  </a:lnTo>
                  <a:lnTo>
                    <a:pt x="6725" y="36727"/>
                  </a:lnTo>
                  <a:close/>
                </a:path>
                <a:path w="66675" h="52070">
                  <a:moveTo>
                    <a:pt x="5078" y="32097"/>
                  </a:moveTo>
                  <a:lnTo>
                    <a:pt x="0" y="32097"/>
                  </a:lnTo>
                  <a:lnTo>
                    <a:pt x="0" y="33640"/>
                  </a:lnTo>
                  <a:lnTo>
                    <a:pt x="5078" y="33640"/>
                  </a:lnTo>
                  <a:lnTo>
                    <a:pt x="5078" y="32097"/>
                  </a:lnTo>
                  <a:close/>
                </a:path>
                <a:path w="66675" h="52070">
                  <a:moveTo>
                    <a:pt x="3431" y="30553"/>
                  </a:moveTo>
                  <a:lnTo>
                    <a:pt x="1784" y="30553"/>
                  </a:lnTo>
                  <a:lnTo>
                    <a:pt x="1784" y="32097"/>
                  </a:lnTo>
                  <a:lnTo>
                    <a:pt x="3431" y="32097"/>
                  </a:lnTo>
                  <a:lnTo>
                    <a:pt x="3431" y="30553"/>
                  </a:lnTo>
                  <a:close/>
                </a:path>
                <a:path w="66675" h="52070">
                  <a:moveTo>
                    <a:pt x="3431" y="24379"/>
                  </a:moveTo>
                  <a:lnTo>
                    <a:pt x="0" y="24379"/>
                  </a:lnTo>
                  <a:lnTo>
                    <a:pt x="0" y="27466"/>
                  </a:lnTo>
                  <a:lnTo>
                    <a:pt x="1784" y="27466"/>
                  </a:lnTo>
                  <a:lnTo>
                    <a:pt x="3431" y="25923"/>
                  </a:lnTo>
                  <a:lnTo>
                    <a:pt x="3431" y="24379"/>
                  </a:lnTo>
                  <a:close/>
                </a:path>
                <a:path w="66675" h="52070">
                  <a:moveTo>
                    <a:pt x="3431" y="16978"/>
                  </a:moveTo>
                  <a:lnTo>
                    <a:pt x="0" y="16978"/>
                  </a:lnTo>
                  <a:lnTo>
                    <a:pt x="0" y="20065"/>
                  </a:lnTo>
                  <a:lnTo>
                    <a:pt x="3431" y="20065"/>
                  </a:lnTo>
                  <a:lnTo>
                    <a:pt x="3431" y="16978"/>
                  </a:lnTo>
                  <a:close/>
                </a:path>
                <a:path w="66675" h="52070">
                  <a:moveTo>
                    <a:pt x="5078" y="10804"/>
                  </a:moveTo>
                  <a:lnTo>
                    <a:pt x="3431" y="10804"/>
                  </a:lnTo>
                  <a:lnTo>
                    <a:pt x="3431" y="13891"/>
                  </a:lnTo>
                  <a:lnTo>
                    <a:pt x="5078" y="13891"/>
                  </a:lnTo>
                  <a:lnTo>
                    <a:pt x="5078" y="10804"/>
                  </a:lnTo>
                  <a:close/>
                </a:path>
                <a:path w="66675" h="52070">
                  <a:moveTo>
                    <a:pt x="10156" y="4630"/>
                  </a:moveTo>
                  <a:lnTo>
                    <a:pt x="8372" y="4630"/>
                  </a:lnTo>
                  <a:lnTo>
                    <a:pt x="6725" y="6174"/>
                  </a:lnTo>
                  <a:lnTo>
                    <a:pt x="6725" y="7717"/>
                  </a:lnTo>
                  <a:lnTo>
                    <a:pt x="10156" y="7717"/>
                  </a:lnTo>
                  <a:lnTo>
                    <a:pt x="10156" y="4630"/>
                  </a:lnTo>
                  <a:close/>
                </a:path>
                <a:path w="66675" h="52070">
                  <a:moveTo>
                    <a:pt x="15097" y="0"/>
                  </a:moveTo>
                  <a:lnTo>
                    <a:pt x="13450" y="0"/>
                  </a:lnTo>
                  <a:lnTo>
                    <a:pt x="13450" y="1543"/>
                  </a:lnTo>
                  <a:lnTo>
                    <a:pt x="11803" y="1543"/>
                  </a:lnTo>
                  <a:lnTo>
                    <a:pt x="11803" y="3087"/>
                  </a:lnTo>
                  <a:lnTo>
                    <a:pt x="15097" y="3087"/>
                  </a:lnTo>
                  <a:lnTo>
                    <a:pt x="15097" y="0"/>
                  </a:lnTo>
                  <a:close/>
                </a:path>
                <a:path w="66675" h="52070">
                  <a:moveTo>
                    <a:pt x="23195" y="1543"/>
                  </a:moveTo>
                  <a:lnTo>
                    <a:pt x="20176" y="1543"/>
                  </a:lnTo>
                  <a:lnTo>
                    <a:pt x="20176" y="4630"/>
                  </a:lnTo>
                  <a:lnTo>
                    <a:pt x="21548" y="4630"/>
                  </a:lnTo>
                  <a:lnTo>
                    <a:pt x="23195" y="3087"/>
                  </a:lnTo>
                  <a:lnTo>
                    <a:pt x="23195" y="1543"/>
                  </a:lnTo>
                  <a:close/>
                </a:path>
                <a:path w="66675" h="52070">
                  <a:moveTo>
                    <a:pt x="29921" y="4630"/>
                  </a:moveTo>
                  <a:lnTo>
                    <a:pt x="28136" y="4630"/>
                  </a:lnTo>
                  <a:lnTo>
                    <a:pt x="28136" y="6174"/>
                  </a:lnTo>
                  <a:lnTo>
                    <a:pt x="29921" y="6174"/>
                  </a:lnTo>
                  <a:lnTo>
                    <a:pt x="29921" y="4630"/>
                  </a:lnTo>
                  <a:close/>
                </a:path>
                <a:path w="66675" h="52070">
                  <a:moveTo>
                    <a:pt x="31568" y="3087"/>
                  </a:moveTo>
                  <a:lnTo>
                    <a:pt x="26489" y="3087"/>
                  </a:lnTo>
                  <a:lnTo>
                    <a:pt x="26489" y="4630"/>
                  </a:lnTo>
                  <a:lnTo>
                    <a:pt x="31568" y="4630"/>
                  </a:lnTo>
                  <a:lnTo>
                    <a:pt x="31568" y="3087"/>
                  </a:lnTo>
                  <a:close/>
                </a:path>
                <a:path w="66675" h="52070">
                  <a:moveTo>
                    <a:pt x="29921" y="1543"/>
                  </a:moveTo>
                  <a:lnTo>
                    <a:pt x="28136" y="1543"/>
                  </a:lnTo>
                  <a:lnTo>
                    <a:pt x="28136" y="3087"/>
                  </a:lnTo>
                  <a:lnTo>
                    <a:pt x="29921" y="3087"/>
                  </a:lnTo>
                  <a:lnTo>
                    <a:pt x="29921" y="1543"/>
                  </a:lnTo>
                  <a:close/>
                </a:path>
                <a:path w="66675" h="52070">
                  <a:moveTo>
                    <a:pt x="36509" y="3087"/>
                  </a:moveTo>
                  <a:lnTo>
                    <a:pt x="34862" y="4630"/>
                  </a:lnTo>
                  <a:lnTo>
                    <a:pt x="34862" y="6174"/>
                  </a:lnTo>
                  <a:lnTo>
                    <a:pt x="36509" y="7717"/>
                  </a:lnTo>
                  <a:lnTo>
                    <a:pt x="38293" y="6174"/>
                  </a:lnTo>
                  <a:lnTo>
                    <a:pt x="38293" y="4630"/>
                  </a:lnTo>
                  <a:lnTo>
                    <a:pt x="36509" y="3087"/>
                  </a:lnTo>
                  <a:close/>
                </a:path>
                <a:path w="66675" h="52070">
                  <a:moveTo>
                    <a:pt x="44881" y="6174"/>
                  </a:moveTo>
                  <a:lnTo>
                    <a:pt x="41587" y="6174"/>
                  </a:lnTo>
                  <a:lnTo>
                    <a:pt x="41587" y="9261"/>
                  </a:lnTo>
                  <a:lnTo>
                    <a:pt x="44881" y="9261"/>
                  </a:lnTo>
                  <a:lnTo>
                    <a:pt x="44881" y="6174"/>
                  </a:lnTo>
                  <a:close/>
                </a:path>
                <a:path w="66675" h="52070">
                  <a:moveTo>
                    <a:pt x="51332" y="9261"/>
                  </a:moveTo>
                  <a:lnTo>
                    <a:pt x="47901" y="9261"/>
                  </a:lnTo>
                  <a:lnTo>
                    <a:pt x="47901" y="12348"/>
                  </a:lnTo>
                  <a:lnTo>
                    <a:pt x="51332" y="12348"/>
                  </a:lnTo>
                  <a:lnTo>
                    <a:pt x="51332" y="9261"/>
                  </a:lnTo>
                  <a:close/>
                </a:path>
                <a:path w="66675" h="52070">
                  <a:moveTo>
                    <a:pt x="56273" y="12348"/>
                  </a:moveTo>
                  <a:lnTo>
                    <a:pt x="56273" y="13891"/>
                  </a:lnTo>
                  <a:lnTo>
                    <a:pt x="54626" y="13891"/>
                  </a:lnTo>
                  <a:lnTo>
                    <a:pt x="54626" y="16978"/>
                  </a:lnTo>
                  <a:lnTo>
                    <a:pt x="58058" y="16978"/>
                  </a:lnTo>
                  <a:lnTo>
                    <a:pt x="58058" y="13891"/>
                  </a:lnTo>
                  <a:lnTo>
                    <a:pt x="56273" y="12348"/>
                  </a:lnTo>
                  <a:close/>
                </a:path>
                <a:path w="66675" h="52070">
                  <a:moveTo>
                    <a:pt x="62999" y="18522"/>
                  </a:moveTo>
                  <a:lnTo>
                    <a:pt x="59705" y="18522"/>
                  </a:lnTo>
                  <a:lnTo>
                    <a:pt x="59705" y="21292"/>
                  </a:lnTo>
                  <a:lnTo>
                    <a:pt x="62999" y="21292"/>
                  </a:lnTo>
                  <a:lnTo>
                    <a:pt x="62999" y="18522"/>
                  </a:lnTo>
                  <a:close/>
                </a:path>
                <a:path w="66675" h="52070">
                  <a:moveTo>
                    <a:pt x="66293" y="24379"/>
                  </a:moveTo>
                  <a:lnTo>
                    <a:pt x="62999" y="24379"/>
                  </a:lnTo>
                  <a:lnTo>
                    <a:pt x="62999" y="27466"/>
                  </a:lnTo>
                  <a:lnTo>
                    <a:pt x="66293" y="27466"/>
                  </a:lnTo>
                  <a:lnTo>
                    <a:pt x="66293" y="24379"/>
                  </a:lnTo>
                  <a:close/>
                </a:path>
                <a:path w="66675" h="52070">
                  <a:moveTo>
                    <a:pt x="62999" y="30553"/>
                  </a:moveTo>
                  <a:lnTo>
                    <a:pt x="61352" y="32097"/>
                  </a:lnTo>
                  <a:lnTo>
                    <a:pt x="61352" y="33640"/>
                  </a:lnTo>
                  <a:lnTo>
                    <a:pt x="62999" y="35184"/>
                  </a:lnTo>
                  <a:lnTo>
                    <a:pt x="62999" y="33640"/>
                  </a:lnTo>
                  <a:lnTo>
                    <a:pt x="64646" y="33640"/>
                  </a:lnTo>
                  <a:lnTo>
                    <a:pt x="64646" y="32097"/>
                  </a:lnTo>
                  <a:lnTo>
                    <a:pt x="62999" y="30553"/>
                  </a:lnTo>
                  <a:close/>
                </a:path>
                <a:path w="66675" h="52070">
                  <a:moveTo>
                    <a:pt x="59705" y="36727"/>
                  </a:moveTo>
                  <a:lnTo>
                    <a:pt x="56273" y="36727"/>
                  </a:lnTo>
                  <a:lnTo>
                    <a:pt x="56273" y="39814"/>
                  </a:lnTo>
                  <a:lnTo>
                    <a:pt x="59705" y="39814"/>
                  </a:lnTo>
                  <a:lnTo>
                    <a:pt x="59705" y="36727"/>
                  </a:lnTo>
                  <a:close/>
                </a:path>
                <a:path w="66675" h="52070">
                  <a:moveTo>
                    <a:pt x="51332" y="39814"/>
                  </a:moveTo>
                  <a:lnTo>
                    <a:pt x="49685" y="41358"/>
                  </a:lnTo>
                  <a:lnTo>
                    <a:pt x="49685" y="42901"/>
                  </a:lnTo>
                  <a:lnTo>
                    <a:pt x="52979" y="42901"/>
                  </a:lnTo>
                  <a:lnTo>
                    <a:pt x="52979" y="41358"/>
                  </a:lnTo>
                  <a:lnTo>
                    <a:pt x="51332" y="39814"/>
                  </a:lnTo>
                  <a:close/>
                </a:path>
                <a:path w="66675" h="52070">
                  <a:moveTo>
                    <a:pt x="46254" y="42901"/>
                  </a:moveTo>
                  <a:lnTo>
                    <a:pt x="43234" y="42901"/>
                  </a:lnTo>
                  <a:lnTo>
                    <a:pt x="43234" y="45685"/>
                  </a:lnTo>
                  <a:lnTo>
                    <a:pt x="46254" y="45685"/>
                  </a:lnTo>
                  <a:lnTo>
                    <a:pt x="46254" y="42901"/>
                  </a:lnTo>
                  <a:close/>
                </a:path>
                <a:path w="66675" h="52070">
                  <a:moveTo>
                    <a:pt x="39940" y="45685"/>
                  </a:moveTo>
                  <a:lnTo>
                    <a:pt x="36509" y="45685"/>
                  </a:lnTo>
                  <a:lnTo>
                    <a:pt x="36509" y="48772"/>
                  </a:lnTo>
                  <a:lnTo>
                    <a:pt x="38293" y="48772"/>
                  </a:lnTo>
                  <a:lnTo>
                    <a:pt x="39940" y="47228"/>
                  </a:lnTo>
                  <a:lnTo>
                    <a:pt x="39940" y="45685"/>
                  </a:lnTo>
                  <a:close/>
                </a:path>
                <a:path w="66675" h="52070">
                  <a:moveTo>
                    <a:pt x="31568" y="47228"/>
                  </a:moveTo>
                  <a:lnTo>
                    <a:pt x="28136" y="47228"/>
                  </a:lnTo>
                  <a:lnTo>
                    <a:pt x="28136" y="50315"/>
                  </a:lnTo>
                  <a:lnTo>
                    <a:pt x="31568" y="50315"/>
                  </a:lnTo>
                  <a:lnTo>
                    <a:pt x="31568" y="47228"/>
                  </a:lnTo>
                  <a:close/>
                </a:path>
                <a:path w="66675" h="52070">
                  <a:moveTo>
                    <a:pt x="23195" y="50315"/>
                  </a:moveTo>
                  <a:lnTo>
                    <a:pt x="21548" y="50315"/>
                  </a:lnTo>
                  <a:lnTo>
                    <a:pt x="23195" y="51859"/>
                  </a:lnTo>
                  <a:lnTo>
                    <a:pt x="23195" y="50315"/>
                  </a:lnTo>
                  <a:close/>
                </a:path>
                <a:path w="66675" h="52070">
                  <a:moveTo>
                    <a:pt x="23195" y="47228"/>
                  </a:moveTo>
                  <a:lnTo>
                    <a:pt x="21548" y="47228"/>
                  </a:lnTo>
                  <a:lnTo>
                    <a:pt x="21548" y="48772"/>
                  </a:lnTo>
                  <a:lnTo>
                    <a:pt x="20176" y="50315"/>
                  </a:lnTo>
                  <a:lnTo>
                    <a:pt x="24842" y="50315"/>
                  </a:lnTo>
                  <a:lnTo>
                    <a:pt x="24842" y="48772"/>
                  </a:lnTo>
                  <a:lnTo>
                    <a:pt x="23195" y="47228"/>
                  </a:lnTo>
                  <a:close/>
                </a:path>
              </a:pathLst>
            </a:custGeom>
            <a:solidFill>
              <a:srgbClr val="5F5F5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823415" y="5411618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13450" y="50315"/>
                  </a:moveTo>
                  <a:lnTo>
                    <a:pt x="13450" y="48772"/>
                  </a:lnTo>
                  <a:lnTo>
                    <a:pt x="13450" y="47228"/>
                  </a:lnTo>
                  <a:lnTo>
                    <a:pt x="15097" y="47228"/>
                  </a:lnTo>
                  <a:lnTo>
                    <a:pt x="16744" y="47228"/>
                  </a:lnTo>
                  <a:lnTo>
                    <a:pt x="16744" y="48772"/>
                  </a:lnTo>
                  <a:lnTo>
                    <a:pt x="16744" y="50315"/>
                  </a:lnTo>
                  <a:lnTo>
                    <a:pt x="15097" y="50315"/>
                  </a:lnTo>
                  <a:lnTo>
                    <a:pt x="13450" y="50315"/>
                  </a:lnTo>
                  <a:close/>
                </a:path>
                <a:path w="66675" h="52070">
                  <a:moveTo>
                    <a:pt x="8372" y="45685"/>
                  </a:moveTo>
                  <a:lnTo>
                    <a:pt x="8372" y="44445"/>
                  </a:lnTo>
                  <a:lnTo>
                    <a:pt x="8372" y="42901"/>
                  </a:lnTo>
                  <a:lnTo>
                    <a:pt x="10156" y="42901"/>
                  </a:lnTo>
                  <a:lnTo>
                    <a:pt x="11803" y="42901"/>
                  </a:lnTo>
                  <a:lnTo>
                    <a:pt x="11803" y="44445"/>
                  </a:lnTo>
                  <a:lnTo>
                    <a:pt x="11803" y="45685"/>
                  </a:lnTo>
                  <a:lnTo>
                    <a:pt x="10156" y="45685"/>
                  </a:lnTo>
                  <a:lnTo>
                    <a:pt x="8372" y="45685"/>
                  </a:lnTo>
                  <a:close/>
                </a:path>
                <a:path w="66675" h="52070">
                  <a:moveTo>
                    <a:pt x="3431" y="39814"/>
                  </a:moveTo>
                  <a:lnTo>
                    <a:pt x="3431" y="38271"/>
                  </a:lnTo>
                  <a:lnTo>
                    <a:pt x="5078" y="36727"/>
                  </a:lnTo>
                  <a:lnTo>
                    <a:pt x="6725" y="36727"/>
                  </a:lnTo>
                  <a:lnTo>
                    <a:pt x="6725" y="38271"/>
                  </a:lnTo>
                  <a:lnTo>
                    <a:pt x="8372" y="38271"/>
                  </a:lnTo>
                  <a:lnTo>
                    <a:pt x="6725" y="39814"/>
                  </a:lnTo>
                  <a:lnTo>
                    <a:pt x="6725" y="41358"/>
                  </a:lnTo>
                  <a:lnTo>
                    <a:pt x="5078" y="41358"/>
                  </a:lnTo>
                  <a:lnTo>
                    <a:pt x="5078" y="39814"/>
                  </a:lnTo>
                  <a:lnTo>
                    <a:pt x="3431" y="39814"/>
                  </a:lnTo>
                  <a:close/>
                </a:path>
                <a:path w="66675" h="52070">
                  <a:moveTo>
                    <a:pt x="0" y="33640"/>
                  </a:moveTo>
                  <a:lnTo>
                    <a:pt x="0" y="32097"/>
                  </a:lnTo>
                  <a:lnTo>
                    <a:pt x="1784" y="32097"/>
                  </a:lnTo>
                  <a:lnTo>
                    <a:pt x="1784" y="30553"/>
                  </a:lnTo>
                  <a:lnTo>
                    <a:pt x="3431" y="30553"/>
                  </a:lnTo>
                  <a:lnTo>
                    <a:pt x="3431" y="32097"/>
                  </a:lnTo>
                  <a:lnTo>
                    <a:pt x="5078" y="32097"/>
                  </a:lnTo>
                  <a:lnTo>
                    <a:pt x="5078" y="33640"/>
                  </a:lnTo>
                  <a:lnTo>
                    <a:pt x="3431" y="33640"/>
                  </a:lnTo>
                  <a:lnTo>
                    <a:pt x="1784" y="33640"/>
                  </a:lnTo>
                  <a:lnTo>
                    <a:pt x="0" y="33640"/>
                  </a:lnTo>
                  <a:close/>
                </a:path>
                <a:path w="66675" h="52070">
                  <a:moveTo>
                    <a:pt x="0" y="25923"/>
                  </a:moveTo>
                  <a:lnTo>
                    <a:pt x="0" y="24379"/>
                  </a:lnTo>
                  <a:lnTo>
                    <a:pt x="1784" y="24379"/>
                  </a:lnTo>
                  <a:lnTo>
                    <a:pt x="3431" y="24379"/>
                  </a:lnTo>
                  <a:lnTo>
                    <a:pt x="3431" y="25923"/>
                  </a:lnTo>
                  <a:lnTo>
                    <a:pt x="1784" y="27466"/>
                  </a:lnTo>
                  <a:lnTo>
                    <a:pt x="0" y="27466"/>
                  </a:lnTo>
                  <a:lnTo>
                    <a:pt x="0" y="25923"/>
                  </a:lnTo>
                  <a:close/>
                </a:path>
                <a:path w="66675" h="52070">
                  <a:moveTo>
                    <a:pt x="0" y="18522"/>
                  </a:moveTo>
                  <a:lnTo>
                    <a:pt x="0" y="16978"/>
                  </a:lnTo>
                  <a:lnTo>
                    <a:pt x="1784" y="16978"/>
                  </a:lnTo>
                  <a:lnTo>
                    <a:pt x="3431" y="16978"/>
                  </a:lnTo>
                  <a:lnTo>
                    <a:pt x="3431" y="18522"/>
                  </a:lnTo>
                  <a:lnTo>
                    <a:pt x="3431" y="20065"/>
                  </a:lnTo>
                  <a:lnTo>
                    <a:pt x="1784" y="20065"/>
                  </a:lnTo>
                  <a:lnTo>
                    <a:pt x="0" y="20065"/>
                  </a:lnTo>
                  <a:lnTo>
                    <a:pt x="0" y="18522"/>
                  </a:lnTo>
                  <a:close/>
                </a:path>
                <a:path w="66675" h="52070">
                  <a:moveTo>
                    <a:pt x="3431" y="12348"/>
                  </a:moveTo>
                  <a:lnTo>
                    <a:pt x="3431" y="10804"/>
                  </a:lnTo>
                  <a:lnTo>
                    <a:pt x="5078" y="10804"/>
                  </a:lnTo>
                  <a:lnTo>
                    <a:pt x="5078" y="12348"/>
                  </a:lnTo>
                  <a:lnTo>
                    <a:pt x="6725" y="12348"/>
                  </a:lnTo>
                  <a:lnTo>
                    <a:pt x="5078" y="12348"/>
                  </a:lnTo>
                  <a:lnTo>
                    <a:pt x="5078" y="13891"/>
                  </a:lnTo>
                  <a:lnTo>
                    <a:pt x="3431" y="13891"/>
                  </a:lnTo>
                  <a:lnTo>
                    <a:pt x="3431" y="12348"/>
                  </a:lnTo>
                  <a:lnTo>
                    <a:pt x="1784" y="12348"/>
                  </a:lnTo>
                  <a:lnTo>
                    <a:pt x="3431" y="12348"/>
                  </a:lnTo>
                  <a:close/>
                </a:path>
                <a:path w="66675" h="52070">
                  <a:moveTo>
                    <a:pt x="6725" y="6174"/>
                  </a:moveTo>
                  <a:lnTo>
                    <a:pt x="8372" y="4630"/>
                  </a:lnTo>
                  <a:lnTo>
                    <a:pt x="10156" y="4630"/>
                  </a:lnTo>
                  <a:lnTo>
                    <a:pt x="10156" y="6174"/>
                  </a:lnTo>
                  <a:lnTo>
                    <a:pt x="10156" y="7717"/>
                  </a:lnTo>
                  <a:lnTo>
                    <a:pt x="8372" y="7717"/>
                  </a:lnTo>
                  <a:lnTo>
                    <a:pt x="6725" y="7717"/>
                  </a:lnTo>
                  <a:lnTo>
                    <a:pt x="6725" y="6174"/>
                  </a:lnTo>
                  <a:close/>
                </a:path>
                <a:path w="66675" h="52070">
                  <a:moveTo>
                    <a:pt x="13450" y="0"/>
                  </a:moveTo>
                  <a:lnTo>
                    <a:pt x="15097" y="0"/>
                  </a:lnTo>
                  <a:lnTo>
                    <a:pt x="15097" y="1543"/>
                  </a:lnTo>
                  <a:lnTo>
                    <a:pt x="15097" y="3087"/>
                  </a:lnTo>
                  <a:lnTo>
                    <a:pt x="13450" y="3087"/>
                  </a:lnTo>
                  <a:lnTo>
                    <a:pt x="11803" y="3087"/>
                  </a:lnTo>
                  <a:lnTo>
                    <a:pt x="11803" y="1543"/>
                  </a:lnTo>
                  <a:lnTo>
                    <a:pt x="13450" y="1543"/>
                  </a:lnTo>
                  <a:lnTo>
                    <a:pt x="13450" y="0"/>
                  </a:lnTo>
                  <a:close/>
                </a:path>
                <a:path w="66675" h="52070">
                  <a:moveTo>
                    <a:pt x="21548" y="1543"/>
                  </a:moveTo>
                  <a:lnTo>
                    <a:pt x="23195" y="1543"/>
                  </a:lnTo>
                  <a:lnTo>
                    <a:pt x="23195" y="3087"/>
                  </a:lnTo>
                  <a:lnTo>
                    <a:pt x="21548" y="4630"/>
                  </a:lnTo>
                  <a:lnTo>
                    <a:pt x="20176" y="4630"/>
                  </a:lnTo>
                  <a:lnTo>
                    <a:pt x="20176" y="3087"/>
                  </a:lnTo>
                  <a:lnTo>
                    <a:pt x="20176" y="1543"/>
                  </a:lnTo>
                  <a:lnTo>
                    <a:pt x="21548" y="1543"/>
                  </a:lnTo>
                  <a:close/>
                </a:path>
                <a:path w="66675" h="52070">
                  <a:moveTo>
                    <a:pt x="29921" y="1543"/>
                  </a:moveTo>
                  <a:lnTo>
                    <a:pt x="29921" y="3087"/>
                  </a:lnTo>
                  <a:lnTo>
                    <a:pt x="31568" y="3087"/>
                  </a:lnTo>
                  <a:lnTo>
                    <a:pt x="31568" y="4630"/>
                  </a:lnTo>
                  <a:lnTo>
                    <a:pt x="29921" y="4630"/>
                  </a:lnTo>
                  <a:lnTo>
                    <a:pt x="29921" y="6174"/>
                  </a:lnTo>
                  <a:lnTo>
                    <a:pt x="28136" y="6174"/>
                  </a:lnTo>
                  <a:lnTo>
                    <a:pt x="28136" y="4630"/>
                  </a:lnTo>
                  <a:lnTo>
                    <a:pt x="26489" y="4630"/>
                  </a:lnTo>
                  <a:lnTo>
                    <a:pt x="26489" y="3087"/>
                  </a:lnTo>
                  <a:lnTo>
                    <a:pt x="28136" y="3087"/>
                  </a:lnTo>
                  <a:lnTo>
                    <a:pt x="28136" y="1543"/>
                  </a:lnTo>
                  <a:lnTo>
                    <a:pt x="29921" y="1543"/>
                  </a:lnTo>
                  <a:close/>
                </a:path>
                <a:path w="66675" h="52070">
                  <a:moveTo>
                    <a:pt x="36509" y="3087"/>
                  </a:moveTo>
                  <a:lnTo>
                    <a:pt x="38293" y="4630"/>
                  </a:lnTo>
                  <a:lnTo>
                    <a:pt x="38293" y="6174"/>
                  </a:lnTo>
                  <a:lnTo>
                    <a:pt x="36509" y="7717"/>
                  </a:lnTo>
                  <a:lnTo>
                    <a:pt x="34862" y="6174"/>
                  </a:lnTo>
                  <a:lnTo>
                    <a:pt x="34862" y="4630"/>
                  </a:lnTo>
                  <a:lnTo>
                    <a:pt x="36509" y="3087"/>
                  </a:lnTo>
                  <a:close/>
                </a:path>
                <a:path w="66675" h="52070">
                  <a:moveTo>
                    <a:pt x="44881" y="6174"/>
                  </a:moveTo>
                  <a:lnTo>
                    <a:pt x="44881" y="7717"/>
                  </a:lnTo>
                  <a:lnTo>
                    <a:pt x="44881" y="9261"/>
                  </a:lnTo>
                  <a:lnTo>
                    <a:pt x="43234" y="9261"/>
                  </a:lnTo>
                  <a:lnTo>
                    <a:pt x="41587" y="9261"/>
                  </a:lnTo>
                  <a:lnTo>
                    <a:pt x="41587" y="7717"/>
                  </a:lnTo>
                  <a:lnTo>
                    <a:pt x="41587" y="6174"/>
                  </a:lnTo>
                  <a:lnTo>
                    <a:pt x="43234" y="6174"/>
                  </a:lnTo>
                  <a:lnTo>
                    <a:pt x="44881" y="6174"/>
                  </a:lnTo>
                  <a:close/>
                </a:path>
                <a:path w="66675" h="52070">
                  <a:moveTo>
                    <a:pt x="51332" y="9261"/>
                  </a:moveTo>
                  <a:lnTo>
                    <a:pt x="51332" y="10804"/>
                  </a:lnTo>
                  <a:lnTo>
                    <a:pt x="51332" y="12348"/>
                  </a:lnTo>
                  <a:lnTo>
                    <a:pt x="49685" y="12348"/>
                  </a:lnTo>
                  <a:lnTo>
                    <a:pt x="47901" y="12348"/>
                  </a:lnTo>
                  <a:lnTo>
                    <a:pt x="47901" y="10804"/>
                  </a:lnTo>
                  <a:lnTo>
                    <a:pt x="47901" y="9261"/>
                  </a:lnTo>
                  <a:lnTo>
                    <a:pt x="49685" y="9261"/>
                  </a:lnTo>
                  <a:lnTo>
                    <a:pt x="51332" y="9261"/>
                  </a:lnTo>
                  <a:close/>
                </a:path>
                <a:path w="66675" h="52070">
                  <a:moveTo>
                    <a:pt x="58058" y="13891"/>
                  </a:moveTo>
                  <a:lnTo>
                    <a:pt x="58058" y="15435"/>
                  </a:lnTo>
                  <a:lnTo>
                    <a:pt x="58058" y="16978"/>
                  </a:lnTo>
                  <a:lnTo>
                    <a:pt x="56273" y="16978"/>
                  </a:lnTo>
                  <a:lnTo>
                    <a:pt x="54626" y="16978"/>
                  </a:lnTo>
                  <a:lnTo>
                    <a:pt x="54626" y="15435"/>
                  </a:lnTo>
                  <a:lnTo>
                    <a:pt x="54626" y="13891"/>
                  </a:lnTo>
                  <a:lnTo>
                    <a:pt x="56273" y="13891"/>
                  </a:lnTo>
                  <a:lnTo>
                    <a:pt x="56273" y="12348"/>
                  </a:lnTo>
                  <a:lnTo>
                    <a:pt x="58058" y="13891"/>
                  </a:lnTo>
                  <a:close/>
                </a:path>
                <a:path w="66675" h="52070">
                  <a:moveTo>
                    <a:pt x="62999" y="18522"/>
                  </a:moveTo>
                  <a:lnTo>
                    <a:pt x="62999" y="20065"/>
                  </a:lnTo>
                  <a:lnTo>
                    <a:pt x="62999" y="21292"/>
                  </a:lnTo>
                  <a:lnTo>
                    <a:pt x="61352" y="21292"/>
                  </a:lnTo>
                  <a:lnTo>
                    <a:pt x="59705" y="21292"/>
                  </a:lnTo>
                  <a:lnTo>
                    <a:pt x="59705" y="20065"/>
                  </a:lnTo>
                  <a:lnTo>
                    <a:pt x="59705" y="18522"/>
                  </a:lnTo>
                  <a:lnTo>
                    <a:pt x="61352" y="18522"/>
                  </a:lnTo>
                  <a:lnTo>
                    <a:pt x="62999" y="18522"/>
                  </a:lnTo>
                  <a:close/>
                </a:path>
                <a:path w="66675" h="52070">
                  <a:moveTo>
                    <a:pt x="66293" y="25923"/>
                  </a:moveTo>
                  <a:lnTo>
                    <a:pt x="66293" y="27466"/>
                  </a:lnTo>
                  <a:lnTo>
                    <a:pt x="64646" y="27466"/>
                  </a:lnTo>
                  <a:lnTo>
                    <a:pt x="62999" y="27466"/>
                  </a:lnTo>
                  <a:lnTo>
                    <a:pt x="62999" y="25923"/>
                  </a:lnTo>
                  <a:lnTo>
                    <a:pt x="62999" y="24379"/>
                  </a:lnTo>
                  <a:lnTo>
                    <a:pt x="64646" y="24379"/>
                  </a:lnTo>
                  <a:lnTo>
                    <a:pt x="66293" y="24379"/>
                  </a:lnTo>
                  <a:lnTo>
                    <a:pt x="66293" y="25923"/>
                  </a:lnTo>
                  <a:close/>
                </a:path>
                <a:path w="66675" h="52070">
                  <a:moveTo>
                    <a:pt x="64646" y="33640"/>
                  </a:moveTo>
                  <a:lnTo>
                    <a:pt x="62999" y="33640"/>
                  </a:lnTo>
                  <a:lnTo>
                    <a:pt x="62999" y="35184"/>
                  </a:lnTo>
                  <a:lnTo>
                    <a:pt x="61352" y="33640"/>
                  </a:lnTo>
                  <a:lnTo>
                    <a:pt x="61352" y="32097"/>
                  </a:lnTo>
                  <a:lnTo>
                    <a:pt x="62999" y="30553"/>
                  </a:lnTo>
                  <a:lnTo>
                    <a:pt x="64646" y="32097"/>
                  </a:lnTo>
                  <a:lnTo>
                    <a:pt x="64646" y="33640"/>
                  </a:lnTo>
                  <a:close/>
                </a:path>
                <a:path w="66675" h="52070">
                  <a:moveTo>
                    <a:pt x="59705" y="39814"/>
                  </a:moveTo>
                  <a:lnTo>
                    <a:pt x="58058" y="39814"/>
                  </a:lnTo>
                  <a:lnTo>
                    <a:pt x="56273" y="39814"/>
                  </a:lnTo>
                  <a:lnTo>
                    <a:pt x="56273" y="38271"/>
                  </a:lnTo>
                  <a:lnTo>
                    <a:pt x="56273" y="36727"/>
                  </a:lnTo>
                  <a:lnTo>
                    <a:pt x="58058" y="36727"/>
                  </a:lnTo>
                  <a:lnTo>
                    <a:pt x="59705" y="36727"/>
                  </a:lnTo>
                  <a:lnTo>
                    <a:pt x="59705" y="38271"/>
                  </a:lnTo>
                  <a:lnTo>
                    <a:pt x="59705" y="39814"/>
                  </a:lnTo>
                  <a:close/>
                </a:path>
                <a:path w="66675" h="52070">
                  <a:moveTo>
                    <a:pt x="52979" y="42901"/>
                  </a:moveTo>
                  <a:lnTo>
                    <a:pt x="51332" y="42901"/>
                  </a:lnTo>
                  <a:lnTo>
                    <a:pt x="49685" y="42901"/>
                  </a:lnTo>
                  <a:lnTo>
                    <a:pt x="49685" y="41358"/>
                  </a:lnTo>
                  <a:lnTo>
                    <a:pt x="51332" y="39814"/>
                  </a:lnTo>
                  <a:lnTo>
                    <a:pt x="52979" y="41358"/>
                  </a:lnTo>
                  <a:lnTo>
                    <a:pt x="52979" y="42901"/>
                  </a:lnTo>
                  <a:close/>
                </a:path>
                <a:path w="66675" h="52070">
                  <a:moveTo>
                    <a:pt x="46254" y="45685"/>
                  </a:moveTo>
                  <a:lnTo>
                    <a:pt x="44881" y="45685"/>
                  </a:lnTo>
                  <a:lnTo>
                    <a:pt x="43234" y="45685"/>
                  </a:lnTo>
                  <a:lnTo>
                    <a:pt x="43234" y="44445"/>
                  </a:lnTo>
                  <a:lnTo>
                    <a:pt x="43234" y="42901"/>
                  </a:lnTo>
                  <a:lnTo>
                    <a:pt x="44881" y="42901"/>
                  </a:lnTo>
                  <a:lnTo>
                    <a:pt x="46254" y="42901"/>
                  </a:lnTo>
                  <a:lnTo>
                    <a:pt x="46254" y="44445"/>
                  </a:lnTo>
                  <a:lnTo>
                    <a:pt x="46254" y="45685"/>
                  </a:lnTo>
                  <a:close/>
                </a:path>
                <a:path w="66675" h="52070">
                  <a:moveTo>
                    <a:pt x="38293" y="48772"/>
                  </a:moveTo>
                  <a:lnTo>
                    <a:pt x="36509" y="48772"/>
                  </a:lnTo>
                  <a:lnTo>
                    <a:pt x="36509" y="47228"/>
                  </a:lnTo>
                  <a:lnTo>
                    <a:pt x="36509" y="45685"/>
                  </a:lnTo>
                  <a:lnTo>
                    <a:pt x="38293" y="45685"/>
                  </a:lnTo>
                  <a:lnTo>
                    <a:pt x="39940" y="45685"/>
                  </a:lnTo>
                  <a:lnTo>
                    <a:pt x="39940" y="47228"/>
                  </a:lnTo>
                  <a:lnTo>
                    <a:pt x="38293" y="48772"/>
                  </a:lnTo>
                  <a:close/>
                </a:path>
                <a:path w="66675" h="52070">
                  <a:moveTo>
                    <a:pt x="31568" y="50315"/>
                  </a:moveTo>
                  <a:lnTo>
                    <a:pt x="29921" y="50315"/>
                  </a:lnTo>
                  <a:lnTo>
                    <a:pt x="28136" y="50315"/>
                  </a:lnTo>
                  <a:lnTo>
                    <a:pt x="28136" y="48772"/>
                  </a:lnTo>
                  <a:lnTo>
                    <a:pt x="28136" y="47228"/>
                  </a:lnTo>
                  <a:lnTo>
                    <a:pt x="29921" y="47228"/>
                  </a:lnTo>
                  <a:lnTo>
                    <a:pt x="31568" y="47228"/>
                  </a:lnTo>
                  <a:lnTo>
                    <a:pt x="31568" y="48772"/>
                  </a:lnTo>
                  <a:lnTo>
                    <a:pt x="31568" y="50315"/>
                  </a:lnTo>
                  <a:close/>
                </a:path>
                <a:path w="66675" h="52070">
                  <a:moveTo>
                    <a:pt x="23195" y="51859"/>
                  </a:moveTo>
                  <a:lnTo>
                    <a:pt x="21548" y="50315"/>
                  </a:lnTo>
                  <a:lnTo>
                    <a:pt x="20176" y="50315"/>
                  </a:lnTo>
                  <a:lnTo>
                    <a:pt x="21548" y="48772"/>
                  </a:lnTo>
                  <a:lnTo>
                    <a:pt x="21548" y="47228"/>
                  </a:lnTo>
                  <a:lnTo>
                    <a:pt x="23195" y="47228"/>
                  </a:lnTo>
                  <a:lnTo>
                    <a:pt x="24842" y="48772"/>
                  </a:lnTo>
                  <a:lnTo>
                    <a:pt x="24842" y="50315"/>
                  </a:lnTo>
                  <a:lnTo>
                    <a:pt x="23195" y="50315"/>
                  </a:lnTo>
                  <a:lnTo>
                    <a:pt x="23195" y="51859"/>
                  </a:lnTo>
                  <a:close/>
                </a:path>
              </a:pathLst>
            </a:custGeom>
            <a:ln w="317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630300" y="5500205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26489" y="7401"/>
                  </a:moveTo>
                  <a:lnTo>
                    <a:pt x="18391" y="25923"/>
                  </a:lnTo>
                  <a:lnTo>
                    <a:pt x="16744" y="27466"/>
                  </a:lnTo>
                  <a:lnTo>
                    <a:pt x="16744" y="29010"/>
                  </a:lnTo>
                  <a:lnTo>
                    <a:pt x="15097" y="29010"/>
                  </a:lnTo>
                  <a:lnTo>
                    <a:pt x="13313" y="29010"/>
                  </a:lnTo>
                  <a:lnTo>
                    <a:pt x="11666" y="29010"/>
                  </a:lnTo>
                  <a:lnTo>
                    <a:pt x="10019" y="29010"/>
                  </a:lnTo>
                  <a:lnTo>
                    <a:pt x="8372" y="29010"/>
                  </a:lnTo>
                  <a:lnTo>
                    <a:pt x="6725" y="29010"/>
                  </a:lnTo>
                  <a:lnTo>
                    <a:pt x="4941" y="27466"/>
                  </a:lnTo>
                  <a:lnTo>
                    <a:pt x="3294" y="25923"/>
                  </a:lnTo>
                  <a:lnTo>
                    <a:pt x="1647" y="25923"/>
                  </a:lnTo>
                  <a:lnTo>
                    <a:pt x="1647" y="24379"/>
                  </a:lnTo>
                  <a:lnTo>
                    <a:pt x="0" y="22836"/>
                  </a:lnTo>
                  <a:lnTo>
                    <a:pt x="0" y="21292"/>
                  </a:lnTo>
                  <a:lnTo>
                    <a:pt x="0" y="18205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5" name="object 4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97775" y="5220942"/>
              <a:ext cx="247348" cy="152635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65157" y="5187362"/>
              <a:ext cx="2979657" cy="1071715"/>
            </a:xfrm>
            <a:prstGeom prst="rect">
              <a:avLst/>
            </a:prstGeom>
          </p:spPr>
        </p:pic>
        <p:sp>
          <p:nvSpPr>
            <p:cNvPr id="467" name="object 467"/>
            <p:cNvSpPr/>
            <p:nvPr/>
          </p:nvSpPr>
          <p:spPr>
            <a:xfrm>
              <a:off x="5968190" y="5202813"/>
              <a:ext cx="2970530" cy="1052195"/>
            </a:xfrm>
            <a:custGeom>
              <a:avLst/>
              <a:gdLst/>
              <a:ahLst/>
              <a:cxnLst/>
              <a:rect l="l" t="t" r="r" b="b"/>
              <a:pathLst>
                <a:path w="2970529" h="1052195">
                  <a:moveTo>
                    <a:pt x="0" y="1051583"/>
                  </a:moveTo>
                  <a:lnTo>
                    <a:pt x="2970297" y="1051583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1583"/>
                  </a:lnTo>
                  <a:close/>
                </a:path>
              </a:pathLst>
            </a:custGeom>
            <a:ln w="383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968190" y="5202813"/>
              <a:ext cx="2970530" cy="1052195"/>
            </a:xfrm>
            <a:custGeom>
              <a:avLst/>
              <a:gdLst/>
              <a:ahLst/>
              <a:cxnLst/>
              <a:rect l="l" t="t" r="r" b="b"/>
              <a:pathLst>
                <a:path w="2970529" h="1052195">
                  <a:moveTo>
                    <a:pt x="2970297" y="0"/>
                  </a:moveTo>
                  <a:lnTo>
                    <a:pt x="0" y="0"/>
                  </a:lnTo>
                  <a:lnTo>
                    <a:pt x="0" y="1051583"/>
                  </a:lnTo>
                  <a:lnTo>
                    <a:pt x="2970297" y="1051583"/>
                  </a:lnTo>
                  <a:lnTo>
                    <a:pt x="2970297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968190" y="5202813"/>
              <a:ext cx="2970530" cy="1052195"/>
            </a:xfrm>
            <a:custGeom>
              <a:avLst/>
              <a:gdLst/>
              <a:ahLst/>
              <a:cxnLst/>
              <a:rect l="l" t="t" r="r" b="b"/>
              <a:pathLst>
                <a:path w="2970529" h="1052195">
                  <a:moveTo>
                    <a:pt x="0" y="1051583"/>
                  </a:moveTo>
                  <a:lnTo>
                    <a:pt x="2970297" y="1051583"/>
                  </a:lnTo>
                  <a:lnTo>
                    <a:pt x="2970297" y="0"/>
                  </a:lnTo>
                  <a:lnTo>
                    <a:pt x="0" y="0"/>
                  </a:lnTo>
                  <a:lnTo>
                    <a:pt x="0" y="10515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0" name="object 47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48833" y="5198035"/>
              <a:ext cx="901049" cy="667895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8337" y="5406836"/>
              <a:ext cx="62861" cy="48759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8833" y="5198035"/>
              <a:ext cx="901049" cy="667895"/>
            </a:xfrm>
            <a:prstGeom prst="rect">
              <a:avLst/>
            </a:prstGeom>
          </p:spPr>
        </p:pic>
        <p:pic>
          <p:nvPicPr>
            <p:cNvPr id="473" name="object 4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18337" y="5406836"/>
              <a:ext cx="62861" cy="48759"/>
            </a:xfrm>
            <a:prstGeom prst="rect">
              <a:avLst/>
            </a:prstGeom>
          </p:spPr>
        </p:pic>
        <p:sp>
          <p:nvSpPr>
            <p:cNvPr id="474" name="object 474"/>
            <p:cNvSpPr/>
            <p:nvPr/>
          </p:nvSpPr>
          <p:spPr>
            <a:xfrm>
              <a:off x="6823415" y="5411618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16744" y="47228"/>
                  </a:moveTo>
                  <a:lnTo>
                    <a:pt x="13450" y="47228"/>
                  </a:lnTo>
                  <a:lnTo>
                    <a:pt x="13450" y="50315"/>
                  </a:lnTo>
                  <a:lnTo>
                    <a:pt x="16744" y="50315"/>
                  </a:lnTo>
                  <a:lnTo>
                    <a:pt x="16744" y="47228"/>
                  </a:lnTo>
                  <a:close/>
                </a:path>
                <a:path w="66675" h="52070">
                  <a:moveTo>
                    <a:pt x="11803" y="42901"/>
                  </a:moveTo>
                  <a:lnTo>
                    <a:pt x="8372" y="42901"/>
                  </a:lnTo>
                  <a:lnTo>
                    <a:pt x="8372" y="45685"/>
                  </a:lnTo>
                  <a:lnTo>
                    <a:pt x="11803" y="45685"/>
                  </a:lnTo>
                  <a:lnTo>
                    <a:pt x="11803" y="42901"/>
                  </a:lnTo>
                  <a:close/>
                </a:path>
                <a:path w="66675" h="52070">
                  <a:moveTo>
                    <a:pt x="6725" y="36727"/>
                  </a:moveTo>
                  <a:lnTo>
                    <a:pt x="5078" y="36727"/>
                  </a:lnTo>
                  <a:lnTo>
                    <a:pt x="3431" y="38271"/>
                  </a:lnTo>
                  <a:lnTo>
                    <a:pt x="3431" y="39814"/>
                  </a:lnTo>
                  <a:lnTo>
                    <a:pt x="5078" y="39814"/>
                  </a:lnTo>
                  <a:lnTo>
                    <a:pt x="5078" y="41358"/>
                  </a:lnTo>
                  <a:lnTo>
                    <a:pt x="6725" y="41358"/>
                  </a:lnTo>
                  <a:lnTo>
                    <a:pt x="6725" y="39814"/>
                  </a:lnTo>
                  <a:lnTo>
                    <a:pt x="8372" y="38271"/>
                  </a:lnTo>
                  <a:lnTo>
                    <a:pt x="6725" y="38271"/>
                  </a:lnTo>
                  <a:lnTo>
                    <a:pt x="6725" y="36727"/>
                  </a:lnTo>
                  <a:close/>
                </a:path>
                <a:path w="66675" h="52070">
                  <a:moveTo>
                    <a:pt x="5078" y="32097"/>
                  </a:moveTo>
                  <a:lnTo>
                    <a:pt x="0" y="32097"/>
                  </a:lnTo>
                  <a:lnTo>
                    <a:pt x="0" y="33640"/>
                  </a:lnTo>
                  <a:lnTo>
                    <a:pt x="5078" y="33640"/>
                  </a:lnTo>
                  <a:lnTo>
                    <a:pt x="5078" y="32097"/>
                  </a:lnTo>
                  <a:close/>
                </a:path>
                <a:path w="66675" h="52070">
                  <a:moveTo>
                    <a:pt x="3431" y="30553"/>
                  </a:moveTo>
                  <a:lnTo>
                    <a:pt x="1784" y="30553"/>
                  </a:lnTo>
                  <a:lnTo>
                    <a:pt x="1784" y="32097"/>
                  </a:lnTo>
                  <a:lnTo>
                    <a:pt x="3431" y="32097"/>
                  </a:lnTo>
                  <a:lnTo>
                    <a:pt x="3431" y="30553"/>
                  </a:lnTo>
                  <a:close/>
                </a:path>
                <a:path w="66675" h="52070">
                  <a:moveTo>
                    <a:pt x="3431" y="24379"/>
                  </a:moveTo>
                  <a:lnTo>
                    <a:pt x="0" y="24379"/>
                  </a:lnTo>
                  <a:lnTo>
                    <a:pt x="0" y="27466"/>
                  </a:lnTo>
                  <a:lnTo>
                    <a:pt x="1784" y="27466"/>
                  </a:lnTo>
                  <a:lnTo>
                    <a:pt x="3431" y="25923"/>
                  </a:lnTo>
                  <a:lnTo>
                    <a:pt x="3431" y="24379"/>
                  </a:lnTo>
                  <a:close/>
                </a:path>
                <a:path w="66675" h="52070">
                  <a:moveTo>
                    <a:pt x="3431" y="16978"/>
                  </a:moveTo>
                  <a:lnTo>
                    <a:pt x="0" y="16978"/>
                  </a:lnTo>
                  <a:lnTo>
                    <a:pt x="0" y="20065"/>
                  </a:lnTo>
                  <a:lnTo>
                    <a:pt x="3431" y="20065"/>
                  </a:lnTo>
                  <a:lnTo>
                    <a:pt x="3431" y="16978"/>
                  </a:lnTo>
                  <a:close/>
                </a:path>
                <a:path w="66675" h="52070">
                  <a:moveTo>
                    <a:pt x="5078" y="10804"/>
                  </a:moveTo>
                  <a:lnTo>
                    <a:pt x="3431" y="10804"/>
                  </a:lnTo>
                  <a:lnTo>
                    <a:pt x="3431" y="13891"/>
                  </a:lnTo>
                  <a:lnTo>
                    <a:pt x="5078" y="13891"/>
                  </a:lnTo>
                  <a:lnTo>
                    <a:pt x="5078" y="10804"/>
                  </a:lnTo>
                  <a:close/>
                </a:path>
                <a:path w="66675" h="52070">
                  <a:moveTo>
                    <a:pt x="10156" y="4630"/>
                  </a:moveTo>
                  <a:lnTo>
                    <a:pt x="8372" y="4630"/>
                  </a:lnTo>
                  <a:lnTo>
                    <a:pt x="6725" y="6174"/>
                  </a:lnTo>
                  <a:lnTo>
                    <a:pt x="6725" y="7717"/>
                  </a:lnTo>
                  <a:lnTo>
                    <a:pt x="10156" y="7717"/>
                  </a:lnTo>
                  <a:lnTo>
                    <a:pt x="10156" y="4630"/>
                  </a:lnTo>
                  <a:close/>
                </a:path>
                <a:path w="66675" h="52070">
                  <a:moveTo>
                    <a:pt x="15097" y="0"/>
                  </a:moveTo>
                  <a:lnTo>
                    <a:pt x="13450" y="0"/>
                  </a:lnTo>
                  <a:lnTo>
                    <a:pt x="13450" y="1543"/>
                  </a:lnTo>
                  <a:lnTo>
                    <a:pt x="11803" y="1543"/>
                  </a:lnTo>
                  <a:lnTo>
                    <a:pt x="11803" y="3087"/>
                  </a:lnTo>
                  <a:lnTo>
                    <a:pt x="15097" y="3087"/>
                  </a:lnTo>
                  <a:lnTo>
                    <a:pt x="15097" y="0"/>
                  </a:lnTo>
                  <a:close/>
                </a:path>
                <a:path w="66675" h="52070">
                  <a:moveTo>
                    <a:pt x="23195" y="1543"/>
                  </a:moveTo>
                  <a:lnTo>
                    <a:pt x="20176" y="1543"/>
                  </a:lnTo>
                  <a:lnTo>
                    <a:pt x="20176" y="4630"/>
                  </a:lnTo>
                  <a:lnTo>
                    <a:pt x="21548" y="4630"/>
                  </a:lnTo>
                  <a:lnTo>
                    <a:pt x="23195" y="3087"/>
                  </a:lnTo>
                  <a:lnTo>
                    <a:pt x="23195" y="1543"/>
                  </a:lnTo>
                  <a:close/>
                </a:path>
                <a:path w="66675" h="52070">
                  <a:moveTo>
                    <a:pt x="29921" y="4630"/>
                  </a:moveTo>
                  <a:lnTo>
                    <a:pt x="28136" y="4630"/>
                  </a:lnTo>
                  <a:lnTo>
                    <a:pt x="28136" y="6174"/>
                  </a:lnTo>
                  <a:lnTo>
                    <a:pt x="29921" y="6174"/>
                  </a:lnTo>
                  <a:lnTo>
                    <a:pt x="29921" y="4630"/>
                  </a:lnTo>
                  <a:close/>
                </a:path>
                <a:path w="66675" h="52070">
                  <a:moveTo>
                    <a:pt x="31568" y="3087"/>
                  </a:moveTo>
                  <a:lnTo>
                    <a:pt x="26489" y="3087"/>
                  </a:lnTo>
                  <a:lnTo>
                    <a:pt x="26489" y="4630"/>
                  </a:lnTo>
                  <a:lnTo>
                    <a:pt x="31568" y="4630"/>
                  </a:lnTo>
                  <a:lnTo>
                    <a:pt x="31568" y="3087"/>
                  </a:lnTo>
                  <a:close/>
                </a:path>
                <a:path w="66675" h="52070">
                  <a:moveTo>
                    <a:pt x="29921" y="1543"/>
                  </a:moveTo>
                  <a:lnTo>
                    <a:pt x="28136" y="1543"/>
                  </a:lnTo>
                  <a:lnTo>
                    <a:pt x="28136" y="3087"/>
                  </a:lnTo>
                  <a:lnTo>
                    <a:pt x="29921" y="3087"/>
                  </a:lnTo>
                  <a:lnTo>
                    <a:pt x="29921" y="1543"/>
                  </a:lnTo>
                  <a:close/>
                </a:path>
                <a:path w="66675" h="52070">
                  <a:moveTo>
                    <a:pt x="36509" y="3087"/>
                  </a:moveTo>
                  <a:lnTo>
                    <a:pt x="34862" y="4630"/>
                  </a:lnTo>
                  <a:lnTo>
                    <a:pt x="34862" y="6174"/>
                  </a:lnTo>
                  <a:lnTo>
                    <a:pt x="36509" y="7717"/>
                  </a:lnTo>
                  <a:lnTo>
                    <a:pt x="38293" y="6174"/>
                  </a:lnTo>
                  <a:lnTo>
                    <a:pt x="38293" y="4630"/>
                  </a:lnTo>
                  <a:lnTo>
                    <a:pt x="36509" y="3087"/>
                  </a:lnTo>
                  <a:close/>
                </a:path>
                <a:path w="66675" h="52070">
                  <a:moveTo>
                    <a:pt x="44881" y="6174"/>
                  </a:moveTo>
                  <a:lnTo>
                    <a:pt x="41587" y="6174"/>
                  </a:lnTo>
                  <a:lnTo>
                    <a:pt x="41587" y="9261"/>
                  </a:lnTo>
                  <a:lnTo>
                    <a:pt x="44881" y="9261"/>
                  </a:lnTo>
                  <a:lnTo>
                    <a:pt x="44881" y="6174"/>
                  </a:lnTo>
                  <a:close/>
                </a:path>
                <a:path w="66675" h="52070">
                  <a:moveTo>
                    <a:pt x="51332" y="9261"/>
                  </a:moveTo>
                  <a:lnTo>
                    <a:pt x="47901" y="9261"/>
                  </a:lnTo>
                  <a:lnTo>
                    <a:pt x="47901" y="12348"/>
                  </a:lnTo>
                  <a:lnTo>
                    <a:pt x="51332" y="12348"/>
                  </a:lnTo>
                  <a:lnTo>
                    <a:pt x="51332" y="9261"/>
                  </a:lnTo>
                  <a:close/>
                </a:path>
                <a:path w="66675" h="52070">
                  <a:moveTo>
                    <a:pt x="56273" y="12348"/>
                  </a:moveTo>
                  <a:lnTo>
                    <a:pt x="56273" y="13891"/>
                  </a:lnTo>
                  <a:lnTo>
                    <a:pt x="54626" y="13891"/>
                  </a:lnTo>
                  <a:lnTo>
                    <a:pt x="54626" y="16978"/>
                  </a:lnTo>
                  <a:lnTo>
                    <a:pt x="58058" y="16978"/>
                  </a:lnTo>
                  <a:lnTo>
                    <a:pt x="58058" y="13891"/>
                  </a:lnTo>
                  <a:lnTo>
                    <a:pt x="56273" y="12348"/>
                  </a:lnTo>
                  <a:close/>
                </a:path>
                <a:path w="66675" h="52070">
                  <a:moveTo>
                    <a:pt x="62999" y="18522"/>
                  </a:moveTo>
                  <a:lnTo>
                    <a:pt x="59705" y="18522"/>
                  </a:lnTo>
                  <a:lnTo>
                    <a:pt x="59705" y="21292"/>
                  </a:lnTo>
                  <a:lnTo>
                    <a:pt x="62999" y="21292"/>
                  </a:lnTo>
                  <a:lnTo>
                    <a:pt x="62999" y="18522"/>
                  </a:lnTo>
                  <a:close/>
                </a:path>
                <a:path w="66675" h="52070">
                  <a:moveTo>
                    <a:pt x="66293" y="24379"/>
                  </a:moveTo>
                  <a:lnTo>
                    <a:pt x="62999" y="24379"/>
                  </a:lnTo>
                  <a:lnTo>
                    <a:pt x="62999" y="27466"/>
                  </a:lnTo>
                  <a:lnTo>
                    <a:pt x="66293" y="27466"/>
                  </a:lnTo>
                  <a:lnTo>
                    <a:pt x="66293" y="24379"/>
                  </a:lnTo>
                  <a:close/>
                </a:path>
                <a:path w="66675" h="52070">
                  <a:moveTo>
                    <a:pt x="62999" y="30553"/>
                  </a:moveTo>
                  <a:lnTo>
                    <a:pt x="61352" y="32097"/>
                  </a:lnTo>
                  <a:lnTo>
                    <a:pt x="61352" y="33640"/>
                  </a:lnTo>
                  <a:lnTo>
                    <a:pt x="62999" y="35184"/>
                  </a:lnTo>
                  <a:lnTo>
                    <a:pt x="62999" y="33640"/>
                  </a:lnTo>
                  <a:lnTo>
                    <a:pt x="64646" y="33640"/>
                  </a:lnTo>
                  <a:lnTo>
                    <a:pt x="64646" y="32097"/>
                  </a:lnTo>
                  <a:lnTo>
                    <a:pt x="62999" y="30553"/>
                  </a:lnTo>
                  <a:close/>
                </a:path>
                <a:path w="66675" h="52070">
                  <a:moveTo>
                    <a:pt x="59705" y="36727"/>
                  </a:moveTo>
                  <a:lnTo>
                    <a:pt x="56273" y="36727"/>
                  </a:lnTo>
                  <a:lnTo>
                    <a:pt x="56273" y="39814"/>
                  </a:lnTo>
                  <a:lnTo>
                    <a:pt x="59705" y="39814"/>
                  </a:lnTo>
                  <a:lnTo>
                    <a:pt x="59705" y="36727"/>
                  </a:lnTo>
                  <a:close/>
                </a:path>
                <a:path w="66675" h="52070">
                  <a:moveTo>
                    <a:pt x="51332" y="39814"/>
                  </a:moveTo>
                  <a:lnTo>
                    <a:pt x="49685" y="41358"/>
                  </a:lnTo>
                  <a:lnTo>
                    <a:pt x="49685" y="42901"/>
                  </a:lnTo>
                  <a:lnTo>
                    <a:pt x="52979" y="42901"/>
                  </a:lnTo>
                  <a:lnTo>
                    <a:pt x="52979" y="41358"/>
                  </a:lnTo>
                  <a:lnTo>
                    <a:pt x="51332" y="39814"/>
                  </a:lnTo>
                  <a:close/>
                </a:path>
                <a:path w="66675" h="52070">
                  <a:moveTo>
                    <a:pt x="46254" y="42901"/>
                  </a:moveTo>
                  <a:lnTo>
                    <a:pt x="43234" y="42901"/>
                  </a:lnTo>
                  <a:lnTo>
                    <a:pt x="43234" y="45685"/>
                  </a:lnTo>
                  <a:lnTo>
                    <a:pt x="46254" y="45685"/>
                  </a:lnTo>
                  <a:lnTo>
                    <a:pt x="46254" y="42901"/>
                  </a:lnTo>
                  <a:close/>
                </a:path>
                <a:path w="66675" h="52070">
                  <a:moveTo>
                    <a:pt x="39940" y="45685"/>
                  </a:moveTo>
                  <a:lnTo>
                    <a:pt x="36509" y="45685"/>
                  </a:lnTo>
                  <a:lnTo>
                    <a:pt x="36509" y="48772"/>
                  </a:lnTo>
                  <a:lnTo>
                    <a:pt x="38293" y="48772"/>
                  </a:lnTo>
                  <a:lnTo>
                    <a:pt x="39940" y="47228"/>
                  </a:lnTo>
                  <a:lnTo>
                    <a:pt x="39940" y="45685"/>
                  </a:lnTo>
                  <a:close/>
                </a:path>
                <a:path w="66675" h="52070">
                  <a:moveTo>
                    <a:pt x="31568" y="47228"/>
                  </a:moveTo>
                  <a:lnTo>
                    <a:pt x="28136" y="47228"/>
                  </a:lnTo>
                  <a:lnTo>
                    <a:pt x="28136" y="50315"/>
                  </a:lnTo>
                  <a:lnTo>
                    <a:pt x="31568" y="50315"/>
                  </a:lnTo>
                  <a:lnTo>
                    <a:pt x="31568" y="47228"/>
                  </a:lnTo>
                  <a:close/>
                </a:path>
                <a:path w="66675" h="52070">
                  <a:moveTo>
                    <a:pt x="23195" y="50315"/>
                  </a:moveTo>
                  <a:lnTo>
                    <a:pt x="21548" y="50315"/>
                  </a:lnTo>
                  <a:lnTo>
                    <a:pt x="23195" y="51859"/>
                  </a:lnTo>
                  <a:lnTo>
                    <a:pt x="23195" y="50315"/>
                  </a:lnTo>
                  <a:close/>
                </a:path>
                <a:path w="66675" h="52070">
                  <a:moveTo>
                    <a:pt x="23195" y="47228"/>
                  </a:moveTo>
                  <a:lnTo>
                    <a:pt x="21548" y="47228"/>
                  </a:lnTo>
                  <a:lnTo>
                    <a:pt x="21548" y="48772"/>
                  </a:lnTo>
                  <a:lnTo>
                    <a:pt x="20176" y="50315"/>
                  </a:lnTo>
                  <a:lnTo>
                    <a:pt x="24842" y="50315"/>
                  </a:lnTo>
                  <a:lnTo>
                    <a:pt x="24842" y="48772"/>
                  </a:lnTo>
                  <a:lnTo>
                    <a:pt x="23195" y="47228"/>
                  </a:lnTo>
                  <a:close/>
                </a:path>
              </a:pathLst>
            </a:custGeom>
            <a:solidFill>
              <a:srgbClr val="5F5F5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823415" y="5411618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13450" y="50315"/>
                  </a:moveTo>
                  <a:lnTo>
                    <a:pt x="13450" y="48772"/>
                  </a:lnTo>
                  <a:lnTo>
                    <a:pt x="13450" y="47228"/>
                  </a:lnTo>
                  <a:lnTo>
                    <a:pt x="15097" y="47228"/>
                  </a:lnTo>
                  <a:lnTo>
                    <a:pt x="16744" y="47228"/>
                  </a:lnTo>
                  <a:lnTo>
                    <a:pt x="16744" y="48772"/>
                  </a:lnTo>
                  <a:lnTo>
                    <a:pt x="16744" y="50315"/>
                  </a:lnTo>
                  <a:lnTo>
                    <a:pt x="15097" y="50315"/>
                  </a:lnTo>
                  <a:lnTo>
                    <a:pt x="13450" y="50315"/>
                  </a:lnTo>
                  <a:close/>
                </a:path>
                <a:path w="66675" h="52070">
                  <a:moveTo>
                    <a:pt x="8372" y="45685"/>
                  </a:moveTo>
                  <a:lnTo>
                    <a:pt x="8372" y="44445"/>
                  </a:lnTo>
                  <a:lnTo>
                    <a:pt x="8372" y="42901"/>
                  </a:lnTo>
                  <a:lnTo>
                    <a:pt x="10156" y="42901"/>
                  </a:lnTo>
                  <a:lnTo>
                    <a:pt x="11803" y="42901"/>
                  </a:lnTo>
                  <a:lnTo>
                    <a:pt x="11803" y="44445"/>
                  </a:lnTo>
                  <a:lnTo>
                    <a:pt x="11803" y="45685"/>
                  </a:lnTo>
                  <a:lnTo>
                    <a:pt x="10156" y="45685"/>
                  </a:lnTo>
                  <a:lnTo>
                    <a:pt x="8372" y="45685"/>
                  </a:lnTo>
                  <a:close/>
                </a:path>
                <a:path w="66675" h="52070">
                  <a:moveTo>
                    <a:pt x="3431" y="39814"/>
                  </a:moveTo>
                  <a:lnTo>
                    <a:pt x="3431" y="38271"/>
                  </a:lnTo>
                  <a:lnTo>
                    <a:pt x="5078" y="36727"/>
                  </a:lnTo>
                  <a:lnTo>
                    <a:pt x="6725" y="36727"/>
                  </a:lnTo>
                  <a:lnTo>
                    <a:pt x="6725" y="38271"/>
                  </a:lnTo>
                  <a:lnTo>
                    <a:pt x="8372" y="38271"/>
                  </a:lnTo>
                  <a:lnTo>
                    <a:pt x="6725" y="39814"/>
                  </a:lnTo>
                  <a:lnTo>
                    <a:pt x="6725" y="41358"/>
                  </a:lnTo>
                  <a:lnTo>
                    <a:pt x="5078" y="41358"/>
                  </a:lnTo>
                  <a:lnTo>
                    <a:pt x="5078" y="39814"/>
                  </a:lnTo>
                  <a:lnTo>
                    <a:pt x="3431" y="39814"/>
                  </a:lnTo>
                  <a:close/>
                </a:path>
                <a:path w="66675" h="52070">
                  <a:moveTo>
                    <a:pt x="0" y="33640"/>
                  </a:moveTo>
                  <a:lnTo>
                    <a:pt x="0" y="32097"/>
                  </a:lnTo>
                  <a:lnTo>
                    <a:pt x="1784" y="32097"/>
                  </a:lnTo>
                  <a:lnTo>
                    <a:pt x="1784" y="30553"/>
                  </a:lnTo>
                  <a:lnTo>
                    <a:pt x="3431" y="30553"/>
                  </a:lnTo>
                  <a:lnTo>
                    <a:pt x="3431" y="32097"/>
                  </a:lnTo>
                  <a:lnTo>
                    <a:pt x="5078" y="32097"/>
                  </a:lnTo>
                  <a:lnTo>
                    <a:pt x="5078" y="33640"/>
                  </a:lnTo>
                  <a:lnTo>
                    <a:pt x="3431" y="33640"/>
                  </a:lnTo>
                  <a:lnTo>
                    <a:pt x="1784" y="33640"/>
                  </a:lnTo>
                  <a:lnTo>
                    <a:pt x="0" y="33640"/>
                  </a:lnTo>
                  <a:close/>
                </a:path>
                <a:path w="66675" h="52070">
                  <a:moveTo>
                    <a:pt x="0" y="25923"/>
                  </a:moveTo>
                  <a:lnTo>
                    <a:pt x="0" y="24379"/>
                  </a:lnTo>
                  <a:lnTo>
                    <a:pt x="1784" y="24379"/>
                  </a:lnTo>
                  <a:lnTo>
                    <a:pt x="3431" y="24379"/>
                  </a:lnTo>
                  <a:lnTo>
                    <a:pt x="3431" y="25923"/>
                  </a:lnTo>
                  <a:lnTo>
                    <a:pt x="1784" y="27466"/>
                  </a:lnTo>
                  <a:lnTo>
                    <a:pt x="0" y="27466"/>
                  </a:lnTo>
                  <a:lnTo>
                    <a:pt x="0" y="25923"/>
                  </a:lnTo>
                  <a:close/>
                </a:path>
                <a:path w="66675" h="52070">
                  <a:moveTo>
                    <a:pt x="0" y="18522"/>
                  </a:moveTo>
                  <a:lnTo>
                    <a:pt x="0" y="16978"/>
                  </a:lnTo>
                  <a:lnTo>
                    <a:pt x="1784" y="16978"/>
                  </a:lnTo>
                  <a:lnTo>
                    <a:pt x="3431" y="16978"/>
                  </a:lnTo>
                  <a:lnTo>
                    <a:pt x="3431" y="18522"/>
                  </a:lnTo>
                  <a:lnTo>
                    <a:pt x="3431" y="20065"/>
                  </a:lnTo>
                  <a:lnTo>
                    <a:pt x="1784" y="20065"/>
                  </a:lnTo>
                  <a:lnTo>
                    <a:pt x="0" y="20065"/>
                  </a:lnTo>
                  <a:lnTo>
                    <a:pt x="0" y="18522"/>
                  </a:lnTo>
                  <a:close/>
                </a:path>
                <a:path w="66675" h="52070">
                  <a:moveTo>
                    <a:pt x="3431" y="12348"/>
                  </a:moveTo>
                  <a:lnTo>
                    <a:pt x="3431" y="10804"/>
                  </a:lnTo>
                  <a:lnTo>
                    <a:pt x="5078" y="10804"/>
                  </a:lnTo>
                  <a:lnTo>
                    <a:pt x="5078" y="12348"/>
                  </a:lnTo>
                  <a:lnTo>
                    <a:pt x="6725" y="12348"/>
                  </a:lnTo>
                  <a:lnTo>
                    <a:pt x="5078" y="12348"/>
                  </a:lnTo>
                  <a:lnTo>
                    <a:pt x="5078" y="13891"/>
                  </a:lnTo>
                  <a:lnTo>
                    <a:pt x="3431" y="13891"/>
                  </a:lnTo>
                  <a:lnTo>
                    <a:pt x="3431" y="12348"/>
                  </a:lnTo>
                  <a:lnTo>
                    <a:pt x="1784" y="12348"/>
                  </a:lnTo>
                  <a:lnTo>
                    <a:pt x="3431" y="12348"/>
                  </a:lnTo>
                  <a:close/>
                </a:path>
                <a:path w="66675" h="52070">
                  <a:moveTo>
                    <a:pt x="6725" y="6174"/>
                  </a:moveTo>
                  <a:lnTo>
                    <a:pt x="8372" y="4630"/>
                  </a:lnTo>
                  <a:lnTo>
                    <a:pt x="10156" y="4630"/>
                  </a:lnTo>
                  <a:lnTo>
                    <a:pt x="10156" y="6174"/>
                  </a:lnTo>
                  <a:lnTo>
                    <a:pt x="10156" y="7717"/>
                  </a:lnTo>
                  <a:lnTo>
                    <a:pt x="8372" y="7717"/>
                  </a:lnTo>
                  <a:lnTo>
                    <a:pt x="6725" y="7717"/>
                  </a:lnTo>
                  <a:lnTo>
                    <a:pt x="6725" y="6174"/>
                  </a:lnTo>
                  <a:close/>
                </a:path>
                <a:path w="66675" h="52070">
                  <a:moveTo>
                    <a:pt x="13450" y="0"/>
                  </a:moveTo>
                  <a:lnTo>
                    <a:pt x="15097" y="0"/>
                  </a:lnTo>
                  <a:lnTo>
                    <a:pt x="15097" y="1543"/>
                  </a:lnTo>
                  <a:lnTo>
                    <a:pt x="15097" y="3087"/>
                  </a:lnTo>
                  <a:lnTo>
                    <a:pt x="13450" y="3087"/>
                  </a:lnTo>
                  <a:lnTo>
                    <a:pt x="11803" y="3087"/>
                  </a:lnTo>
                  <a:lnTo>
                    <a:pt x="11803" y="1543"/>
                  </a:lnTo>
                  <a:lnTo>
                    <a:pt x="13450" y="1543"/>
                  </a:lnTo>
                  <a:lnTo>
                    <a:pt x="13450" y="0"/>
                  </a:lnTo>
                  <a:close/>
                </a:path>
                <a:path w="66675" h="52070">
                  <a:moveTo>
                    <a:pt x="21548" y="1543"/>
                  </a:moveTo>
                  <a:lnTo>
                    <a:pt x="23195" y="1543"/>
                  </a:lnTo>
                  <a:lnTo>
                    <a:pt x="23195" y="3087"/>
                  </a:lnTo>
                  <a:lnTo>
                    <a:pt x="21548" y="4630"/>
                  </a:lnTo>
                  <a:lnTo>
                    <a:pt x="20176" y="4630"/>
                  </a:lnTo>
                  <a:lnTo>
                    <a:pt x="20176" y="3087"/>
                  </a:lnTo>
                  <a:lnTo>
                    <a:pt x="20176" y="1543"/>
                  </a:lnTo>
                  <a:lnTo>
                    <a:pt x="21548" y="1543"/>
                  </a:lnTo>
                  <a:close/>
                </a:path>
                <a:path w="66675" h="52070">
                  <a:moveTo>
                    <a:pt x="29921" y="1543"/>
                  </a:moveTo>
                  <a:lnTo>
                    <a:pt x="29921" y="3087"/>
                  </a:lnTo>
                  <a:lnTo>
                    <a:pt x="31568" y="3087"/>
                  </a:lnTo>
                  <a:lnTo>
                    <a:pt x="31568" y="4630"/>
                  </a:lnTo>
                  <a:lnTo>
                    <a:pt x="29921" y="4630"/>
                  </a:lnTo>
                  <a:lnTo>
                    <a:pt x="29921" y="6174"/>
                  </a:lnTo>
                  <a:lnTo>
                    <a:pt x="28136" y="6174"/>
                  </a:lnTo>
                  <a:lnTo>
                    <a:pt x="28136" y="4630"/>
                  </a:lnTo>
                  <a:lnTo>
                    <a:pt x="26489" y="4630"/>
                  </a:lnTo>
                  <a:lnTo>
                    <a:pt x="26489" y="3087"/>
                  </a:lnTo>
                  <a:lnTo>
                    <a:pt x="28136" y="3087"/>
                  </a:lnTo>
                  <a:lnTo>
                    <a:pt x="28136" y="1543"/>
                  </a:lnTo>
                  <a:lnTo>
                    <a:pt x="29921" y="1543"/>
                  </a:lnTo>
                  <a:close/>
                </a:path>
                <a:path w="66675" h="52070">
                  <a:moveTo>
                    <a:pt x="36509" y="3087"/>
                  </a:moveTo>
                  <a:lnTo>
                    <a:pt x="38293" y="4630"/>
                  </a:lnTo>
                  <a:lnTo>
                    <a:pt x="38293" y="6174"/>
                  </a:lnTo>
                  <a:lnTo>
                    <a:pt x="36509" y="7717"/>
                  </a:lnTo>
                  <a:lnTo>
                    <a:pt x="34862" y="6174"/>
                  </a:lnTo>
                  <a:lnTo>
                    <a:pt x="34862" y="4630"/>
                  </a:lnTo>
                  <a:lnTo>
                    <a:pt x="36509" y="3087"/>
                  </a:lnTo>
                  <a:close/>
                </a:path>
                <a:path w="66675" h="52070">
                  <a:moveTo>
                    <a:pt x="44881" y="6174"/>
                  </a:moveTo>
                  <a:lnTo>
                    <a:pt x="44881" y="7717"/>
                  </a:lnTo>
                  <a:lnTo>
                    <a:pt x="44881" y="9261"/>
                  </a:lnTo>
                  <a:lnTo>
                    <a:pt x="43234" y="9261"/>
                  </a:lnTo>
                  <a:lnTo>
                    <a:pt x="41587" y="9261"/>
                  </a:lnTo>
                  <a:lnTo>
                    <a:pt x="41587" y="7717"/>
                  </a:lnTo>
                  <a:lnTo>
                    <a:pt x="41587" y="6174"/>
                  </a:lnTo>
                  <a:lnTo>
                    <a:pt x="43234" y="6174"/>
                  </a:lnTo>
                  <a:lnTo>
                    <a:pt x="44881" y="6174"/>
                  </a:lnTo>
                  <a:close/>
                </a:path>
                <a:path w="66675" h="52070">
                  <a:moveTo>
                    <a:pt x="51332" y="9261"/>
                  </a:moveTo>
                  <a:lnTo>
                    <a:pt x="51332" y="10804"/>
                  </a:lnTo>
                  <a:lnTo>
                    <a:pt x="51332" y="12348"/>
                  </a:lnTo>
                  <a:lnTo>
                    <a:pt x="49685" y="12348"/>
                  </a:lnTo>
                  <a:lnTo>
                    <a:pt x="47901" y="12348"/>
                  </a:lnTo>
                  <a:lnTo>
                    <a:pt x="47901" y="10804"/>
                  </a:lnTo>
                  <a:lnTo>
                    <a:pt x="47901" y="9261"/>
                  </a:lnTo>
                  <a:lnTo>
                    <a:pt x="49685" y="9261"/>
                  </a:lnTo>
                  <a:lnTo>
                    <a:pt x="51332" y="9261"/>
                  </a:lnTo>
                  <a:close/>
                </a:path>
                <a:path w="66675" h="52070">
                  <a:moveTo>
                    <a:pt x="58058" y="13891"/>
                  </a:moveTo>
                  <a:lnTo>
                    <a:pt x="58058" y="15435"/>
                  </a:lnTo>
                  <a:lnTo>
                    <a:pt x="58058" y="16978"/>
                  </a:lnTo>
                  <a:lnTo>
                    <a:pt x="56273" y="16978"/>
                  </a:lnTo>
                  <a:lnTo>
                    <a:pt x="54626" y="16978"/>
                  </a:lnTo>
                  <a:lnTo>
                    <a:pt x="54626" y="15435"/>
                  </a:lnTo>
                  <a:lnTo>
                    <a:pt x="54626" y="13891"/>
                  </a:lnTo>
                  <a:lnTo>
                    <a:pt x="56273" y="13891"/>
                  </a:lnTo>
                  <a:lnTo>
                    <a:pt x="56273" y="12348"/>
                  </a:lnTo>
                  <a:lnTo>
                    <a:pt x="58058" y="13891"/>
                  </a:lnTo>
                  <a:close/>
                </a:path>
                <a:path w="66675" h="52070">
                  <a:moveTo>
                    <a:pt x="62999" y="18522"/>
                  </a:moveTo>
                  <a:lnTo>
                    <a:pt x="62999" y="20065"/>
                  </a:lnTo>
                  <a:lnTo>
                    <a:pt x="62999" y="21292"/>
                  </a:lnTo>
                  <a:lnTo>
                    <a:pt x="61352" y="21292"/>
                  </a:lnTo>
                  <a:lnTo>
                    <a:pt x="59705" y="21292"/>
                  </a:lnTo>
                  <a:lnTo>
                    <a:pt x="59705" y="20065"/>
                  </a:lnTo>
                  <a:lnTo>
                    <a:pt x="59705" y="18522"/>
                  </a:lnTo>
                  <a:lnTo>
                    <a:pt x="61352" y="18522"/>
                  </a:lnTo>
                  <a:lnTo>
                    <a:pt x="62999" y="18522"/>
                  </a:lnTo>
                  <a:close/>
                </a:path>
                <a:path w="66675" h="52070">
                  <a:moveTo>
                    <a:pt x="66293" y="25923"/>
                  </a:moveTo>
                  <a:lnTo>
                    <a:pt x="66293" y="27466"/>
                  </a:lnTo>
                  <a:lnTo>
                    <a:pt x="64646" y="27466"/>
                  </a:lnTo>
                  <a:lnTo>
                    <a:pt x="62999" y="27466"/>
                  </a:lnTo>
                  <a:lnTo>
                    <a:pt x="62999" y="25923"/>
                  </a:lnTo>
                  <a:lnTo>
                    <a:pt x="62999" y="24379"/>
                  </a:lnTo>
                  <a:lnTo>
                    <a:pt x="64646" y="24379"/>
                  </a:lnTo>
                  <a:lnTo>
                    <a:pt x="66293" y="24379"/>
                  </a:lnTo>
                  <a:lnTo>
                    <a:pt x="66293" y="25923"/>
                  </a:lnTo>
                  <a:close/>
                </a:path>
                <a:path w="66675" h="52070">
                  <a:moveTo>
                    <a:pt x="64646" y="33640"/>
                  </a:moveTo>
                  <a:lnTo>
                    <a:pt x="62999" y="33640"/>
                  </a:lnTo>
                  <a:lnTo>
                    <a:pt x="62999" y="35184"/>
                  </a:lnTo>
                  <a:lnTo>
                    <a:pt x="61352" y="33640"/>
                  </a:lnTo>
                  <a:lnTo>
                    <a:pt x="61352" y="32097"/>
                  </a:lnTo>
                  <a:lnTo>
                    <a:pt x="62999" y="30553"/>
                  </a:lnTo>
                  <a:lnTo>
                    <a:pt x="64646" y="32097"/>
                  </a:lnTo>
                  <a:lnTo>
                    <a:pt x="64646" y="33640"/>
                  </a:lnTo>
                  <a:close/>
                </a:path>
                <a:path w="66675" h="52070">
                  <a:moveTo>
                    <a:pt x="59705" y="39814"/>
                  </a:moveTo>
                  <a:lnTo>
                    <a:pt x="58058" y="39814"/>
                  </a:lnTo>
                  <a:lnTo>
                    <a:pt x="56273" y="39814"/>
                  </a:lnTo>
                  <a:lnTo>
                    <a:pt x="56273" y="38271"/>
                  </a:lnTo>
                  <a:lnTo>
                    <a:pt x="56273" y="36727"/>
                  </a:lnTo>
                  <a:lnTo>
                    <a:pt x="58058" y="36727"/>
                  </a:lnTo>
                  <a:lnTo>
                    <a:pt x="59705" y="36727"/>
                  </a:lnTo>
                  <a:lnTo>
                    <a:pt x="59705" y="38271"/>
                  </a:lnTo>
                  <a:lnTo>
                    <a:pt x="59705" y="39814"/>
                  </a:lnTo>
                  <a:close/>
                </a:path>
                <a:path w="66675" h="52070">
                  <a:moveTo>
                    <a:pt x="52979" y="42901"/>
                  </a:moveTo>
                  <a:lnTo>
                    <a:pt x="51332" y="42901"/>
                  </a:lnTo>
                  <a:lnTo>
                    <a:pt x="49685" y="42901"/>
                  </a:lnTo>
                  <a:lnTo>
                    <a:pt x="49685" y="41358"/>
                  </a:lnTo>
                  <a:lnTo>
                    <a:pt x="51332" y="39814"/>
                  </a:lnTo>
                  <a:lnTo>
                    <a:pt x="52979" y="41358"/>
                  </a:lnTo>
                  <a:lnTo>
                    <a:pt x="52979" y="42901"/>
                  </a:lnTo>
                  <a:close/>
                </a:path>
                <a:path w="66675" h="52070">
                  <a:moveTo>
                    <a:pt x="46254" y="45685"/>
                  </a:moveTo>
                  <a:lnTo>
                    <a:pt x="44881" y="45685"/>
                  </a:lnTo>
                  <a:lnTo>
                    <a:pt x="43234" y="45685"/>
                  </a:lnTo>
                  <a:lnTo>
                    <a:pt x="43234" y="44445"/>
                  </a:lnTo>
                  <a:lnTo>
                    <a:pt x="43234" y="42901"/>
                  </a:lnTo>
                  <a:lnTo>
                    <a:pt x="44881" y="42901"/>
                  </a:lnTo>
                  <a:lnTo>
                    <a:pt x="46254" y="42901"/>
                  </a:lnTo>
                  <a:lnTo>
                    <a:pt x="46254" y="44445"/>
                  </a:lnTo>
                  <a:lnTo>
                    <a:pt x="46254" y="45685"/>
                  </a:lnTo>
                  <a:close/>
                </a:path>
                <a:path w="66675" h="52070">
                  <a:moveTo>
                    <a:pt x="38293" y="48772"/>
                  </a:moveTo>
                  <a:lnTo>
                    <a:pt x="36509" y="48772"/>
                  </a:lnTo>
                  <a:lnTo>
                    <a:pt x="36509" y="47228"/>
                  </a:lnTo>
                  <a:lnTo>
                    <a:pt x="36509" y="45685"/>
                  </a:lnTo>
                  <a:lnTo>
                    <a:pt x="38293" y="45685"/>
                  </a:lnTo>
                  <a:lnTo>
                    <a:pt x="39940" y="45685"/>
                  </a:lnTo>
                  <a:lnTo>
                    <a:pt x="39940" y="47228"/>
                  </a:lnTo>
                  <a:lnTo>
                    <a:pt x="38293" y="48772"/>
                  </a:lnTo>
                  <a:close/>
                </a:path>
                <a:path w="66675" h="52070">
                  <a:moveTo>
                    <a:pt x="31568" y="50315"/>
                  </a:moveTo>
                  <a:lnTo>
                    <a:pt x="29921" y="50315"/>
                  </a:lnTo>
                  <a:lnTo>
                    <a:pt x="28136" y="50315"/>
                  </a:lnTo>
                  <a:lnTo>
                    <a:pt x="28136" y="48772"/>
                  </a:lnTo>
                  <a:lnTo>
                    <a:pt x="28136" y="47228"/>
                  </a:lnTo>
                  <a:lnTo>
                    <a:pt x="29921" y="47228"/>
                  </a:lnTo>
                  <a:lnTo>
                    <a:pt x="31568" y="47228"/>
                  </a:lnTo>
                  <a:lnTo>
                    <a:pt x="31568" y="48772"/>
                  </a:lnTo>
                  <a:lnTo>
                    <a:pt x="31568" y="50315"/>
                  </a:lnTo>
                  <a:close/>
                </a:path>
                <a:path w="66675" h="52070">
                  <a:moveTo>
                    <a:pt x="23195" y="51859"/>
                  </a:moveTo>
                  <a:lnTo>
                    <a:pt x="21548" y="50315"/>
                  </a:lnTo>
                  <a:lnTo>
                    <a:pt x="20176" y="50315"/>
                  </a:lnTo>
                  <a:lnTo>
                    <a:pt x="21548" y="48772"/>
                  </a:lnTo>
                  <a:lnTo>
                    <a:pt x="21548" y="47228"/>
                  </a:lnTo>
                  <a:lnTo>
                    <a:pt x="23195" y="47228"/>
                  </a:lnTo>
                  <a:lnTo>
                    <a:pt x="24842" y="48772"/>
                  </a:lnTo>
                  <a:lnTo>
                    <a:pt x="24842" y="50315"/>
                  </a:lnTo>
                  <a:lnTo>
                    <a:pt x="23195" y="50315"/>
                  </a:lnTo>
                  <a:lnTo>
                    <a:pt x="23195" y="51859"/>
                  </a:lnTo>
                  <a:close/>
                </a:path>
              </a:pathLst>
            </a:custGeom>
            <a:ln w="317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630300" y="5500205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70" h="29210">
                  <a:moveTo>
                    <a:pt x="26489" y="7401"/>
                  </a:moveTo>
                  <a:lnTo>
                    <a:pt x="18391" y="25923"/>
                  </a:lnTo>
                  <a:lnTo>
                    <a:pt x="16744" y="27466"/>
                  </a:lnTo>
                  <a:lnTo>
                    <a:pt x="16744" y="29010"/>
                  </a:lnTo>
                  <a:lnTo>
                    <a:pt x="15097" y="29010"/>
                  </a:lnTo>
                  <a:lnTo>
                    <a:pt x="13313" y="29010"/>
                  </a:lnTo>
                  <a:lnTo>
                    <a:pt x="11666" y="29010"/>
                  </a:lnTo>
                  <a:lnTo>
                    <a:pt x="10019" y="29010"/>
                  </a:lnTo>
                  <a:lnTo>
                    <a:pt x="8372" y="29010"/>
                  </a:lnTo>
                  <a:lnTo>
                    <a:pt x="6725" y="29010"/>
                  </a:lnTo>
                  <a:lnTo>
                    <a:pt x="4941" y="27466"/>
                  </a:lnTo>
                  <a:lnTo>
                    <a:pt x="3294" y="25923"/>
                  </a:lnTo>
                  <a:lnTo>
                    <a:pt x="1647" y="25923"/>
                  </a:lnTo>
                  <a:lnTo>
                    <a:pt x="1647" y="24379"/>
                  </a:lnTo>
                  <a:lnTo>
                    <a:pt x="0" y="22836"/>
                  </a:lnTo>
                  <a:lnTo>
                    <a:pt x="0" y="21292"/>
                  </a:lnTo>
                  <a:lnTo>
                    <a:pt x="0" y="18205"/>
                  </a:lnTo>
                  <a:lnTo>
                    <a:pt x="10019" y="0"/>
                  </a:lnTo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7" name="object 4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97775" y="5220942"/>
              <a:ext cx="247348" cy="152635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65157" y="5187362"/>
              <a:ext cx="2979657" cy="1071715"/>
            </a:xfrm>
            <a:prstGeom prst="rect">
              <a:avLst/>
            </a:prstGeom>
          </p:spPr>
        </p:pic>
      </p:grpSp>
      <p:sp>
        <p:nvSpPr>
          <p:cNvPr id="479" name="object 479"/>
          <p:cNvSpPr txBox="1"/>
          <p:nvPr/>
        </p:nvSpPr>
        <p:spPr>
          <a:xfrm>
            <a:off x="6068934" y="5219125"/>
            <a:ext cx="2254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37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6782102" y="5670388"/>
            <a:ext cx="6286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" marR="5080" indent="-41275">
              <a:lnSpc>
                <a:spcPct val="1000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Please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take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your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cash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7516818" y="5231476"/>
            <a:ext cx="67691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spc="35" dirty="0">
                <a:latin typeface="Times New Roman"/>
                <a:cs typeface="Times New Roman"/>
              </a:rPr>
              <a:t>Disp</a:t>
            </a:r>
            <a:r>
              <a:rPr sz="1000" spc="30" dirty="0">
                <a:latin typeface="Times New Roman"/>
                <a:cs typeface="Times New Roman"/>
              </a:rPr>
              <a:t>e</a:t>
            </a:r>
            <a:r>
              <a:rPr sz="1000" spc="40" dirty="0">
                <a:latin typeface="Times New Roman"/>
                <a:cs typeface="Times New Roman"/>
              </a:rPr>
              <a:t>n</a:t>
            </a:r>
            <a:r>
              <a:rPr sz="1000" spc="30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i</a:t>
            </a:r>
            <a:r>
              <a:rPr sz="1000" spc="40" dirty="0">
                <a:latin typeface="Times New Roman"/>
                <a:cs typeface="Times New Roman"/>
              </a:rPr>
              <a:t>ng</a:t>
            </a:r>
            <a:r>
              <a:rPr sz="1000" spc="25" dirty="0">
                <a:latin typeface="Times New Roman"/>
                <a:cs typeface="Times New Roman"/>
              </a:rPr>
              <a:t>!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2" name="object 482"/>
          <p:cNvSpPr/>
          <p:nvPr/>
        </p:nvSpPr>
        <p:spPr>
          <a:xfrm>
            <a:off x="5968190" y="5202814"/>
            <a:ext cx="2970530" cy="1052195"/>
          </a:xfrm>
          <a:custGeom>
            <a:avLst/>
            <a:gdLst/>
            <a:ahLst/>
            <a:cxnLst/>
            <a:rect l="l" t="t" r="r" b="b"/>
            <a:pathLst>
              <a:path w="2970529" h="1052195">
                <a:moveTo>
                  <a:pt x="0" y="1051583"/>
                </a:moveTo>
                <a:lnTo>
                  <a:pt x="2970297" y="1051583"/>
                </a:lnTo>
                <a:lnTo>
                  <a:pt x="2970297" y="0"/>
                </a:lnTo>
                <a:lnTo>
                  <a:pt x="0" y="0"/>
                </a:lnTo>
                <a:lnTo>
                  <a:pt x="0" y="1051583"/>
                </a:lnTo>
                <a:close/>
              </a:path>
            </a:pathLst>
          </a:custGeom>
          <a:ln w="3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328" y="735837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Software</a:t>
            </a:r>
            <a:r>
              <a:rPr sz="4000" spc="-10" dirty="0"/>
              <a:t> </a:t>
            </a:r>
            <a:r>
              <a:rPr sz="4000" spc="-5" dirty="0"/>
              <a:t>Engineering</a:t>
            </a:r>
            <a:r>
              <a:rPr sz="4000" spc="30" dirty="0"/>
              <a:t> </a:t>
            </a:r>
            <a:r>
              <a:rPr sz="4000" spc="-5" dirty="0"/>
              <a:t>Blueprints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72411"/>
            <a:ext cx="8334375" cy="309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17804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SzPct val="96428"/>
              <a:buFont typeface="Wingdings"/>
              <a:buChar char=""/>
              <a:tabLst>
                <a:tab pos="296545" algn="l"/>
              </a:tabLst>
            </a:pPr>
            <a:r>
              <a:rPr sz="2800" spc="-10" dirty="0">
                <a:latin typeface="Georgia"/>
                <a:cs typeface="Georgia"/>
              </a:rPr>
              <a:t>Specifying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problems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solutions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like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cartoon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strip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writing</a:t>
            </a:r>
            <a:endParaRPr sz="2800">
              <a:latin typeface="Georgia"/>
              <a:cs typeface="Georgia"/>
            </a:endParaRPr>
          </a:p>
          <a:p>
            <a:pPr marL="268605" marR="53975" indent="-256540">
              <a:lnSpc>
                <a:spcPct val="100000"/>
              </a:lnSpc>
              <a:spcBef>
                <a:spcPts val="2005"/>
              </a:spcBef>
              <a:buClr>
                <a:srgbClr val="9F4DA2"/>
              </a:buClr>
              <a:buSzPct val="96428"/>
              <a:buFont typeface="Wingdings"/>
              <a:buChar char=""/>
              <a:tabLst>
                <a:tab pos="296545" algn="l"/>
              </a:tabLst>
            </a:pPr>
            <a:r>
              <a:rPr sz="2800" spc="-10" dirty="0">
                <a:latin typeface="Georgia"/>
                <a:cs typeface="Georgia"/>
              </a:rPr>
              <a:t>Unfortunately,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most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not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artists,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will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use</a:t>
            </a:r>
            <a:r>
              <a:rPr sz="2800" spc="-10" dirty="0">
                <a:latin typeface="Georgia"/>
                <a:cs typeface="Georgia"/>
              </a:rPr>
              <a:t> something</a:t>
            </a:r>
            <a:r>
              <a:rPr sz="2800" spc="-5" dirty="0">
                <a:latin typeface="Georgia"/>
                <a:cs typeface="Georgia"/>
              </a:rPr>
              <a:t> less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exciting:</a:t>
            </a:r>
            <a:endParaRPr sz="28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800" spc="-10" dirty="0">
                <a:latin typeface="Georgia"/>
                <a:cs typeface="Georgia"/>
              </a:rPr>
              <a:t>UML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symbols</a:t>
            </a:r>
            <a:endParaRPr sz="2800">
              <a:latin typeface="Georgia"/>
              <a:cs typeface="Georgia"/>
            </a:endParaRPr>
          </a:p>
          <a:p>
            <a:pPr marL="295910" indent="-283845">
              <a:lnSpc>
                <a:spcPct val="100000"/>
              </a:lnSpc>
              <a:spcBef>
                <a:spcPts val="1989"/>
              </a:spcBef>
              <a:buClr>
                <a:srgbClr val="9F4DA2"/>
              </a:buClr>
              <a:buSzPct val="96428"/>
              <a:buFont typeface="Wingdings"/>
              <a:buChar char=""/>
              <a:tabLst>
                <a:tab pos="296545" algn="l"/>
              </a:tabLst>
            </a:pP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10" dirty="0">
                <a:latin typeface="Georgia"/>
                <a:cs typeface="Georgia"/>
              </a:rPr>
              <a:t>first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law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willing to learn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problem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domain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667004"/>
            <a:ext cx="6607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Links</a:t>
            </a:r>
            <a:r>
              <a:rPr sz="4000" spc="-25" dirty="0"/>
              <a:t> </a:t>
            </a:r>
            <a:r>
              <a:rPr sz="4000" spc="-10" dirty="0"/>
              <a:t>and</a:t>
            </a:r>
            <a:r>
              <a:rPr sz="4000" spc="-15" dirty="0"/>
              <a:t> </a:t>
            </a:r>
            <a:r>
              <a:rPr sz="4000" spc="-25" dirty="0"/>
              <a:t>Reference</a:t>
            </a:r>
            <a:r>
              <a:rPr sz="4000" spc="-15" dirty="0"/>
              <a:t> </a:t>
            </a:r>
            <a:r>
              <a:rPr sz="4000" spc="-5" dirty="0"/>
              <a:t>Material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1570" y="1816353"/>
            <a:ext cx="732091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u="heavy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http://en.wikipedia.org/wiki/Software_engineering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u="heavy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http://www.yacoset.com/Home/glossary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0650" y="3457828"/>
            <a:ext cx="4127500" cy="24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400" y="3509771"/>
            <a:ext cx="3887597" cy="23576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82" y="697484"/>
            <a:ext cx="7465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</a:t>
            </a:r>
            <a:r>
              <a:rPr spc="-30" dirty="0"/>
              <a:t> </a:t>
            </a:r>
            <a:r>
              <a:rPr dirty="0"/>
              <a:t>Law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922" y="1847164"/>
            <a:ext cx="8035925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spc="-5" dirty="0">
                <a:latin typeface="Georgia"/>
                <a:cs typeface="Georgia"/>
              </a:rPr>
              <a:t>Software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should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be written</a:t>
            </a:r>
            <a:r>
              <a:rPr sz="2800" b="1" dirty="0">
                <a:latin typeface="Georgia"/>
                <a:cs typeface="Georgia"/>
              </a:rPr>
              <a:t> for</a:t>
            </a:r>
            <a:r>
              <a:rPr sz="2800" b="1" spc="-10" dirty="0">
                <a:latin typeface="Georgia"/>
                <a:cs typeface="Georgia"/>
              </a:rPr>
              <a:t> people</a:t>
            </a:r>
            <a:r>
              <a:rPr sz="2800" b="1" spc="-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first</a:t>
            </a:r>
            <a:endParaRPr sz="2800">
              <a:latin typeface="Georgia"/>
              <a:cs typeface="Georgia"/>
            </a:endParaRPr>
          </a:p>
          <a:p>
            <a:pPr marL="560705" marR="521970" indent="-247015">
              <a:lnSpc>
                <a:spcPct val="150100"/>
              </a:lnSpc>
              <a:spcBef>
                <a:spcPts val="355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Arial MT"/>
                <a:cs typeface="Arial MT"/>
              </a:rPr>
              <a:t>(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Computers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 software, but hardware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quickly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becomes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outdated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dirty="0">
                <a:latin typeface="Arial MT"/>
                <a:cs typeface="Arial MT"/>
              </a:rPr>
              <a:t>Useful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+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good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lives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long</a:t>
            </a:r>
            <a:endParaRPr sz="2600">
              <a:latin typeface="Arial MT"/>
              <a:cs typeface="Arial MT"/>
            </a:endParaRPr>
          </a:p>
          <a:p>
            <a:pPr marL="560705" marR="1108075" indent="-247015">
              <a:lnSpc>
                <a:spcPct val="1501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600" spc="-14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nurture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software,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people must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able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understand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042161"/>
            <a:ext cx="617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UML</a:t>
            </a:r>
            <a:r>
              <a:rPr sz="4000" spc="-170" dirty="0"/>
              <a:t> </a:t>
            </a:r>
            <a:r>
              <a:rPr sz="4000" spc="-5" dirty="0"/>
              <a:t>–</a:t>
            </a:r>
            <a:r>
              <a:rPr sz="4000" spc="-15" dirty="0"/>
              <a:t> </a:t>
            </a:r>
            <a:r>
              <a:rPr sz="4000" spc="-5" dirty="0"/>
              <a:t>Language</a:t>
            </a:r>
            <a:r>
              <a:rPr sz="4000" spc="5" dirty="0"/>
              <a:t> </a:t>
            </a:r>
            <a:r>
              <a:rPr sz="4000" spc="-5" dirty="0"/>
              <a:t>of</a:t>
            </a:r>
            <a:r>
              <a:rPr sz="4000" spc="-15" dirty="0"/>
              <a:t> </a:t>
            </a:r>
            <a:r>
              <a:rPr sz="4000" spc="-5" dirty="0"/>
              <a:t>Symbols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334" y="1774571"/>
            <a:ext cx="4053403" cy="20003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40308" y="1812403"/>
            <a:ext cx="8699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 MT"/>
                <a:cs typeface="Arial MT"/>
              </a:rPr>
              <a:t>«interface» 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45" dirty="0">
                <a:latin typeface="Arial MT"/>
                <a:cs typeface="Arial MT"/>
              </a:rPr>
              <a:t>B</a:t>
            </a:r>
            <a:r>
              <a:rPr sz="1000" spc="40" dirty="0">
                <a:latin typeface="Arial MT"/>
                <a:cs typeface="Arial MT"/>
              </a:rPr>
              <a:t>as</a:t>
            </a:r>
            <a:r>
              <a:rPr sz="1000" spc="30" dirty="0">
                <a:latin typeface="Arial MT"/>
                <a:cs typeface="Arial MT"/>
              </a:rPr>
              <a:t>eInte</a:t>
            </a:r>
            <a:r>
              <a:rPr sz="1000" spc="15" dirty="0">
                <a:latin typeface="Arial MT"/>
                <a:cs typeface="Arial MT"/>
              </a:rPr>
              <a:t>r</a:t>
            </a:r>
            <a:r>
              <a:rPr sz="1000" spc="30" dirty="0">
                <a:latin typeface="Arial MT"/>
                <a:cs typeface="Arial MT"/>
              </a:rPr>
              <a:t>f</a:t>
            </a:r>
            <a:r>
              <a:rPr sz="1000" spc="40" dirty="0">
                <a:latin typeface="Arial MT"/>
                <a:cs typeface="Arial MT"/>
              </a:rPr>
              <a:t>a</a:t>
            </a:r>
            <a:r>
              <a:rPr sz="1000" spc="25" dirty="0">
                <a:latin typeface="Arial MT"/>
                <a:cs typeface="Arial MT"/>
              </a:rPr>
              <a:t>c</a:t>
            </a:r>
            <a:r>
              <a:rPr sz="1000" spc="4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3760" y="2269624"/>
            <a:ext cx="84328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operation()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153" y="3171668"/>
            <a:ext cx="413384" cy="667385"/>
          </a:xfrm>
          <a:custGeom>
            <a:avLst/>
            <a:gdLst/>
            <a:ahLst/>
            <a:cxnLst/>
            <a:rect l="l" t="t" r="r" b="b"/>
            <a:pathLst>
              <a:path w="413384" h="667385">
                <a:moveTo>
                  <a:pt x="204938" y="0"/>
                </a:moveTo>
                <a:lnTo>
                  <a:pt x="191554" y="0"/>
                </a:lnTo>
                <a:lnTo>
                  <a:pt x="180161" y="1519"/>
                </a:lnTo>
                <a:lnTo>
                  <a:pt x="168438" y="4558"/>
                </a:lnTo>
                <a:lnTo>
                  <a:pt x="157059" y="9243"/>
                </a:lnTo>
                <a:lnTo>
                  <a:pt x="145336" y="13928"/>
                </a:lnTo>
                <a:lnTo>
                  <a:pt x="135288" y="18486"/>
                </a:lnTo>
                <a:lnTo>
                  <a:pt x="125583" y="25956"/>
                </a:lnTo>
                <a:lnTo>
                  <a:pt x="117210" y="32161"/>
                </a:lnTo>
                <a:lnTo>
                  <a:pt x="90751" y="68500"/>
                </a:lnTo>
                <a:lnTo>
                  <a:pt x="84052" y="89899"/>
                </a:lnTo>
                <a:lnTo>
                  <a:pt x="81039" y="100662"/>
                </a:lnTo>
                <a:lnTo>
                  <a:pt x="81039" y="112690"/>
                </a:lnTo>
                <a:lnTo>
                  <a:pt x="81039" y="123580"/>
                </a:lnTo>
                <a:lnTo>
                  <a:pt x="84052" y="135608"/>
                </a:lnTo>
                <a:lnTo>
                  <a:pt x="102471" y="175493"/>
                </a:lnTo>
                <a:lnTo>
                  <a:pt x="135288" y="205755"/>
                </a:lnTo>
                <a:lnTo>
                  <a:pt x="180161" y="222342"/>
                </a:lnTo>
                <a:lnTo>
                  <a:pt x="204938" y="225508"/>
                </a:lnTo>
                <a:lnTo>
                  <a:pt x="218006" y="223989"/>
                </a:lnTo>
                <a:lnTo>
                  <a:pt x="264211" y="211833"/>
                </a:lnTo>
                <a:lnTo>
                  <a:pt x="300711" y="184357"/>
                </a:lnTo>
                <a:lnTo>
                  <a:pt x="323827" y="146371"/>
                </a:lnTo>
                <a:lnTo>
                  <a:pt x="328851" y="123580"/>
                </a:lnTo>
                <a:lnTo>
                  <a:pt x="328851" y="112690"/>
                </a:lnTo>
                <a:lnTo>
                  <a:pt x="328851" y="100662"/>
                </a:lnTo>
                <a:lnTo>
                  <a:pt x="313779" y="58118"/>
                </a:lnTo>
                <a:lnTo>
                  <a:pt x="283978" y="25956"/>
                </a:lnTo>
                <a:lnTo>
                  <a:pt x="274259" y="18486"/>
                </a:lnTo>
                <a:lnTo>
                  <a:pt x="229729" y="1519"/>
                </a:lnTo>
                <a:lnTo>
                  <a:pt x="218006" y="0"/>
                </a:lnTo>
                <a:lnTo>
                  <a:pt x="204938" y="0"/>
                </a:lnTo>
              </a:path>
              <a:path w="413384" h="667385">
                <a:moveTo>
                  <a:pt x="206613" y="231712"/>
                </a:moveTo>
                <a:lnTo>
                  <a:pt x="206613" y="480012"/>
                </a:lnTo>
              </a:path>
              <a:path w="413384" h="667385">
                <a:moveTo>
                  <a:pt x="69318" y="356432"/>
                </a:moveTo>
                <a:lnTo>
                  <a:pt x="343580" y="356432"/>
                </a:lnTo>
              </a:path>
              <a:path w="413384" h="667385">
                <a:moveTo>
                  <a:pt x="0" y="667155"/>
                </a:moveTo>
                <a:lnTo>
                  <a:pt x="206613" y="480012"/>
                </a:lnTo>
                <a:lnTo>
                  <a:pt x="412901" y="667155"/>
                </a:lnTo>
              </a:path>
              <a:path w="413384" h="667385">
                <a:moveTo>
                  <a:pt x="204938" y="0"/>
                </a:moveTo>
                <a:lnTo>
                  <a:pt x="191554" y="0"/>
                </a:lnTo>
                <a:lnTo>
                  <a:pt x="180161" y="1519"/>
                </a:lnTo>
                <a:lnTo>
                  <a:pt x="168438" y="4558"/>
                </a:lnTo>
                <a:lnTo>
                  <a:pt x="157059" y="9243"/>
                </a:lnTo>
                <a:lnTo>
                  <a:pt x="145336" y="13928"/>
                </a:lnTo>
                <a:lnTo>
                  <a:pt x="135288" y="18486"/>
                </a:lnTo>
                <a:lnTo>
                  <a:pt x="125583" y="25956"/>
                </a:lnTo>
                <a:lnTo>
                  <a:pt x="117210" y="32161"/>
                </a:lnTo>
                <a:lnTo>
                  <a:pt x="90751" y="68500"/>
                </a:lnTo>
                <a:lnTo>
                  <a:pt x="84052" y="89899"/>
                </a:lnTo>
                <a:lnTo>
                  <a:pt x="81039" y="100662"/>
                </a:lnTo>
                <a:lnTo>
                  <a:pt x="81039" y="112690"/>
                </a:lnTo>
                <a:lnTo>
                  <a:pt x="81039" y="123580"/>
                </a:lnTo>
                <a:lnTo>
                  <a:pt x="84052" y="135608"/>
                </a:lnTo>
                <a:lnTo>
                  <a:pt x="102471" y="175493"/>
                </a:lnTo>
                <a:lnTo>
                  <a:pt x="135288" y="205755"/>
                </a:lnTo>
                <a:lnTo>
                  <a:pt x="180161" y="222342"/>
                </a:lnTo>
                <a:lnTo>
                  <a:pt x="204938" y="225508"/>
                </a:lnTo>
                <a:lnTo>
                  <a:pt x="218006" y="223989"/>
                </a:lnTo>
                <a:lnTo>
                  <a:pt x="264211" y="211833"/>
                </a:lnTo>
                <a:lnTo>
                  <a:pt x="300711" y="184357"/>
                </a:lnTo>
                <a:lnTo>
                  <a:pt x="323827" y="146371"/>
                </a:lnTo>
                <a:lnTo>
                  <a:pt x="328851" y="123580"/>
                </a:lnTo>
                <a:lnTo>
                  <a:pt x="328851" y="112690"/>
                </a:lnTo>
                <a:lnTo>
                  <a:pt x="328851" y="100662"/>
                </a:lnTo>
                <a:lnTo>
                  <a:pt x="313779" y="58118"/>
                </a:lnTo>
                <a:lnTo>
                  <a:pt x="283978" y="25956"/>
                </a:lnTo>
                <a:lnTo>
                  <a:pt x="274259" y="18486"/>
                </a:lnTo>
                <a:lnTo>
                  <a:pt x="229729" y="1519"/>
                </a:lnTo>
                <a:lnTo>
                  <a:pt x="218006" y="0"/>
                </a:lnTo>
                <a:lnTo>
                  <a:pt x="204938" y="0"/>
                </a:lnTo>
              </a:path>
              <a:path w="413384" h="667385">
                <a:moveTo>
                  <a:pt x="206613" y="231712"/>
                </a:moveTo>
                <a:lnTo>
                  <a:pt x="206613" y="480012"/>
                </a:lnTo>
              </a:path>
              <a:path w="413384" h="667385">
                <a:moveTo>
                  <a:pt x="69318" y="356432"/>
                </a:moveTo>
                <a:lnTo>
                  <a:pt x="343580" y="356432"/>
                </a:lnTo>
              </a:path>
              <a:path w="413384" h="667385">
                <a:moveTo>
                  <a:pt x="0" y="667155"/>
                </a:moveTo>
                <a:lnTo>
                  <a:pt x="206613" y="480012"/>
                </a:lnTo>
                <a:lnTo>
                  <a:pt x="412901" y="667155"/>
                </a:lnTo>
              </a:path>
            </a:pathLst>
          </a:custGeom>
          <a:ln w="12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044" y="3917593"/>
            <a:ext cx="4768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latin typeface="Arial MT"/>
                <a:cs typeface="Arial MT"/>
              </a:rPr>
              <a:t>A</a:t>
            </a:r>
            <a:r>
              <a:rPr sz="1400" spc="65" dirty="0">
                <a:latin typeface="Arial MT"/>
                <a:cs typeface="Arial MT"/>
              </a:rPr>
              <a:t>c</a:t>
            </a:r>
            <a:r>
              <a:rPr sz="1400" spc="20" dirty="0">
                <a:latin typeface="Arial MT"/>
                <a:cs typeface="Arial MT"/>
              </a:rPr>
              <a:t>t</a:t>
            </a:r>
            <a:r>
              <a:rPr sz="1400" spc="50" dirty="0">
                <a:latin typeface="Arial MT"/>
                <a:cs typeface="Arial MT"/>
              </a:rPr>
              <a:t>or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626" y="2143186"/>
            <a:ext cx="3573063" cy="17049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43104" y="2178205"/>
            <a:ext cx="7359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Arial MT"/>
                <a:cs typeface="Arial MT"/>
              </a:rPr>
              <a:t>Cla</a:t>
            </a:r>
            <a:r>
              <a:rPr sz="1000" spc="40" dirty="0">
                <a:latin typeface="Arial MT"/>
                <a:cs typeface="Arial MT"/>
              </a:rPr>
              <a:t>ss</a:t>
            </a:r>
            <a:r>
              <a:rPr sz="1000" spc="55" dirty="0">
                <a:latin typeface="Arial MT"/>
                <a:cs typeface="Arial MT"/>
              </a:rPr>
              <a:t>N</a:t>
            </a:r>
            <a:r>
              <a:rPr sz="1000" spc="25" dirty="0">
                <a:latin typeface="Arial MT"/>
                <a:cs typeface="Arial MT"/>
              </a:rPr>
              <a:t>a</a:t>
            </a:r>
            <a:r>
              <a:rPr sz="1000" spc="85" dirty="0">
                <a:latin typeface="Arial MT"/>
                <a:cs typeface="Arial MT"/>
              </a:rPr>
              <a:t>m</a:t>
            </a:r>
            <a:r>
              <a:rPr sz="1000" spc="40" dirty="0"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5120" y="2482724"/>
            <a:ext cx="142557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Arial MT"/>
                <a:cs typeface="Arial MT"/>
              </a:rPr>
              <a:t>#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attribute_1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25" dirty="0">
                <a:latin typeface="Arial MT"/>
                <a:cs typeface="Arial MT"/>
              </a:rPr>
              <a:t>int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40" dirty="0">
                <a:latin typeface="Arial MT"/>
                <a:cs typeface="Arial MT"/>
              </a:rPr>
              <a:t>#</a:t>
            </a:r>
            <a:r>
              <a:rPr sz="1000" spc="29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attribute_2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boolean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#</a:t>
            </a:r>
            <a:r>
              <a:rPr sz="1000" spc="30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attribute_3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String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120" y="3092268"/>
            <a:ext cx="152654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operation_1()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void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85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operation_2()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String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operation_3(arg1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int)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7522" y="3698289"/>
            <a:ext cx="1320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Arial MT"/>
                <a:cs typeface="Arial MT"/>
              </a:rPr>
              <a:t>Software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0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6928" y="2662523"/>
            <a:ext cx="1468755" cy="1137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451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Arial MT"/>
                <a:cs typeface="Arial MT"/>
              </a:rPr>
              <a:t>Three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50" dirty="0">
                <a:latin typeface="Arial MT"/>
                <a:cs typeface="Arial MT"/>
              </a:rPr>
              <a:t>common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compartments:</a:t>
            </a:r>
            <a:endParaRPr sz="1000">
              <a:latin typeface="Arial MT"/>
              <a:cs typeface="Arial MT"/>
            </a:endParaRPr>
          </a:p>
          <a:p>
            <a:pPr marL="507365" indent="-49530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1000" spc="30" dirty="0">
                <a:latin typeface="Arial MT"/>
                <a:cs typeface="Arial MT"/>
              </a:rPr>
              <a:t>Classifier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50" dirty="0">
                <a:latin typeface="Arial MT"/>
                <a:cs typeface="Arial MT"/>
              </a:rPr>
              <a:t>name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000">
              <a:latin typeface="Arial MT"/>
              <a:cs typeface="Arial MT"/>
            </a:endParaRPr>
          </a:p>
          <a:p>
            <a:pPr marL="507365" indent="-4953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1000" spc="30" dirty="0">
                <a:latin typeface="Arial MT"/>
                <a:cs typeface="Arial MT"/>
              </a:rPr>
              <a:t>Attributes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000">
              <a:latin typeface="Arial MT"/>
              <a:cs typeface="Arial MT"/>
            </a:endParaRPr>
          </a:p>
          <a:p>
            <a:pPr marL="507365" indent="-495300">
              <a:lnSpc>
                <a:spcPct val="100000"/>
              </a:lnSpc>
              <a:buAutoNum type="arabicPeriod"/>
              <a:tabLst>
                <a:tab pos="507365" algn="l"/>
                <a:tab pos="508000" algn="l"/>
              </a:tabLst>
            </a:pPr>
            <a:r>
              <a:rPr sz="1000" spc="35" dirty="0">
                <a:latin typeface="Arial MT"/>
                <a:cs typeface="Arial MT"/>
              </a:rPr>
              <a:t>Operations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0471" y="3917593"/>
            <a:ext cx="859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MT"/>
                <a:cs typeface="Arial MT"/>
              </a:rPr>
              <a:t>Co</a:t>
            </a:r>
            <a:r>
              <a:rPr sz="1400" spc="90" dirty="0">
                <a:latin typeface="Arial MT"/>
                <a:cs typeface="Arial MT"/>
              </a:rPr>
              <a:t>m</a:t>
            </a:r>
            <a:r>
              <a:rPr sz="1400" spc="80" dirty="0">
                <a:latin typeface="Arial MT"/>
                <a:cs typeface="Arial MT"/>
              </a:rPr>
              <a:t>me</a:t>
            </a:r>
            <a:r>
              <a:rPr sz="1400" spc="45" dirty="0">
                <a:latin typeface="Arial MT"/>
                <a:cs typeface="Arial MT"/>
              </a:rPr>
              <a:t>n</a:t>
            </a:r>
            <a:r>
              <a:rPr sz="1400" spc="3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5099" y="3195715"/>
            <a:ext cx="108775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Arial MT"/>
                <a:cs typeface="Arial MT"/>
              </a:rPr>
              <a:t>Class1Implement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099" y="3500234"/>
            <a:ext cx="84328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operation()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6433" y="3195715"/>
            <a:ext cx="108775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Arial MT"/>
                <a:cs typeface="Arial MT"/>
              </a:rPr>
              <a:t>Class2Implement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86433" y="3500234"/>
            <a:ext cx="84328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latin typeface="Arial MT"/>
                <a:cs typeface="Arial MT"/>
              </a:rPr>
              <a:t>+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operation()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0912" y="3917593"/>
            <a:ext cx="2952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Arial MT"/>
                <a:cs typeface="Arial MT"/>
              </a:rPr>
              <a:t>Software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Interface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50" dirty="0">
                <a:latin typeface="Arial MT"/>
                <a:cs typeface="Arial MT"/>
              </a:rPr>
              <a:t>Implementation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277" y="5488403"/>
            <a:ext cx="1704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 MT"/>
                <a:cs typeface="Arial MT"/>
              </a:rPr>
              <a:t>Interaction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Diagram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7994" y="4574687"/>
            <a:ext cx="4071517" cy="176556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672892" y="4987349"/>
            <a:ext cx="92392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Arial MT"/>
                <a:cs typeface="Arial MT"/>
              </a:rPr>
              <a:t>doSomething()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2969" y="4608024"/>
            <a:ext cx="256667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3195" algn="l"/>
              </a:tabLst>
            </a:pPr>
            <a:r>
              <a:rPr sz="1000" spc="35" dirty="0">
                <a:latin typeface="Arial MT"/>
                <a:cs typeface="Arial MT"/>
              </a:rPr>
              <a:t>instance1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Class1	</a:t>
            </a:r>
            <a:r>
              <a:rPr sz="1000" spc="35" dirty="0">
                <a:latin typeface="Arial MT"/>
                <a:cs typeface="Arial MT"/>
              </a:rPr>
              <a:t>instance5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Class2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2540" y="4608024"/>
            <a:ext cx="11461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Arial MT"/>
                <a:cs typeface="Arial MT"/>
              </a:rPr>
              <a:t>instance8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20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Class3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00971" y="5063345"/>
            <a:ext cx="119062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Arial MT"/>
                <a:cs typeface="Arial MT"/>
              </a:rPr>
              <a:t>doSomethingElse()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13669" y="5948205"/>
            <a:ext cx="2795270" cy="78740"/>
            <a:chOff x="3513669" y="5948205"/>
            <a:chExt cx="2795270" cy="78740"/>
          </a:xfrm>
        </p:grpSpPr>
        <p:sp>
          <p:nvSpPr>
            <p:cNvPr id="27" name="object 27"/>
            <p:cNvSpPr/>
            <p:nvPr/>
          </p:nvSpPr>
          <p:spPr>
            <a:xfrm>
              <a:off x="3522241" y="5949157"/>
              <a:ext cx="2785745" cy="76835"/>
            </a:xfrm>
            <a:custGeom>
              <a:avLst/>
              <a:gdLst/>
              <a:ahLst/>
              <a:cxnLst/>
              <a:rect l="l" t="t" r="r" b="b"/>
              <a:pathLst>
                <a:path w="2785745" h="76835">
                  <a:moveTo>
                    <a:pt x="2702555" y="44157"/>
                  </a:moveTo>
                  <a:lnTo>
                    <a:pt x="2702555" y="76300"/>
                  </a:lnTo>
                  <a:lnTo>
                    <a:pt x="2771887" y="44164"/>
                  </a:lnTo>
                  <a:lnTo>
                    <a:pt x="2702555" y="44157"/>
                  </a:lnTo>
                  <a:close/>
                </a:path>
                <a:path w="2785745" h="76835">
                  <a:moveTo>
                    <a:pt x="2702555" y="30570"/>
                  </a:moveTo>
                  <a:lnTo>
                    <a:pt x="2702555" y="44157"/>
                  </a:lnTo>
                  <a:lnTo>
                    <a:pt x="2715887" y="44157"/>
                  </a:lnTo>
                  <a:lnTo>
                    <a:pt x="2719302" y="42632"/>
                  </a:lnTo>
                  <a:lnTo>
                    <a:pt x="2720537" y="41087"/>
                  </a:lnTo>
                  <a:lnTo>
                    <a:pt x="2722322" y="39543"/>
                  </a:lnTo>
                  <a:lnTo>
                    <a:pt x="2722322" y="35212"/>
                  </a:lnTo>
                  <a:lnTo>
                    <a:pt x="2720537" y="33667"/>
                  </a:lnTo>
                  <a:lnTo>
                    <a:pt x="2719302" y="32123"/>
                  </a:lnTo>
                  <a:lnTo>
                    <a:pt x="2715870" y="30578"/>
                  </a:lnTo>
                  <a:lnTo>
                    <a:pt x="2702555" y="30570"/>
                  </a:lnTo>
                  <a:close/>
                </a:path>
                <a:path w="2785745" h="76835">
                  <a:moveTo>
                    <a:pt x="2702555" y="0"/>
                  </a:moveTo>
                  <a:lnTo>
                    <a:pt x="2702555" y="30570"/>
                  </a:lnTo>
                  <a:lnTo>
                    <a:pt x="2715870" y="30578"/>
                  </a:lnTo>
                  <a:lnTo>
                    <a:pt x="2719302" y="32123"/>
                  </a:lnTo>
                  <a:lnTo>
                    <a:pt x="2720537" y="33667"/>
                  </a:lnTo>
                  <a:lnTo>
                    <a:pt x="2722322" y="35212"/>
                  </a:lnTo>
                  <a:lnTo>
                    <a:pt x="2722322" y="39543"/>
                  </a:lnTo>
                  <a:lnTo>
                    <a:pt x="2720537" y="41087"/>
                  </a:lnTo>
                  <a:lnTo>
                    <a:pt x="2719302" y="42632"/>
                  </a:lnTo>
                  <a:lnTo>
                    <a:pt x="2715870" y="44164"/>
                  </a:lnTo>
                  <a:lnTo>
                    <a:pt x="2771903" y="44157"/>
                  </a:lnTo>
                  <a:lnTo>
                    <a:pt x="2785191" y="37998"/>
                  </a:lnTo>
                  <a:lnTo>
                    <a:pt x="2702555" y="0"/>
                  </a:lnTo>
                  <a:close/>
                </a:path>
                <a:path w="2785745" h="76835">
                  <a:moveTo>
                    <a:pt x="8373" y="29033"/>
                  </a:moveTo>
                  <a:lnTo>
                    <a:pt x="5078" y="30578"/>
                  </a:lnTo>
                  <a:lnTo>
                    <a:pt x="1784" y="33667"/>
                  </a:lnTo>
                  <a:lnTo>
                    <a:pt x="0" y="36453"/>
                  </a:lnTo>
                  <a:lnTo>
                    <a:pt x="1784" y="37998"/>
                  </a:lnTo>
                  <a:lnTo>
                    <a:pt x="5078" y="41087"/>
                  </a:lnTo>
                  <a:lnTo>
                    <a:pt x="8373" y="42632"/>
                  </a:lnTo>
                  <a:lnTo>
                    <a:pt x="2702555" y="44157"/>
                  </a:lnTo>
                  <a:lnTo>
                    <a:pt x="2702555" y="30570"/>
                  </a:lnTo>
                  <a:lnTo>
                    <a:pt x="8373" y="29033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2241" y="5978191"/>
              <a:ext cx="2722880" cy="15240"/>
            </a:xfrm>
            <a:custGeom>
              <a:avLst/>
              <a:gdLst/>
              <a:ahLst/>
              <a:cxnLst/>
              <a:rect l="l" t="t" r="r" b="b"/>
              <a:pathLst>
                <a:path w="2722879" h="15239">
                  <a:moveTo>
                    <a:pt x="-886" y="7565"/>
                  </a:moveTo>
                  <a:lnTo>
                    <a:pt x="2723208" y="7565"/>
                  </a:lnTo>
                </a:path>
              </a:pathLst>
            </a:custGeom>
            <a:ln w="16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24796" y="5949157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0" y="0"/>
                  </a:moveTo>
                  <a:lnTo>
                    <a:pt x="82636" y="37998"/>
                  </a:lnTo>
                  <a:lnTo>
                    <a:pt x="0" y="763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10921" y="5793631"/>
            <a:ext cx="1391285" cy="152400"/>
          </a:xfrm>
          <a:prstGeom prst="rect">
            <a:avLst/>
          </a:prstGeom>
          <a:solidFill>
            <a:srgbClr val="FFFFFF">
              <a:alpha val="3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1170"/>
              </a:lnSpc>
            </a:pPr>
            <a:r>
              <a:rPr sz="1000" spc="35" dirty="0">
                <a:latin typeface="Arial MT"/>
                <a:cs typeface="Arial MT"/>
              </a:rPr>
              <a:t>doSomethingYetElse()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02345" y="5977611"/>
            <a:ext cx="84455" cy="184785"/>
            <a:chOff x="6302345" y="5977611"/>
            <a:chExt cx="84455" cy="184785"/>
          </a:xfrm>
        </p:grpSpPr>
        <p:sp>
          <p:nvSpPr>
            <p:cNvPr id="32" name="object 32"/>
            <p:cNvSpPr/>
            <p:nvPr/>
          </p:nvSpPr>
          <p:spPr>
            <a:xfrm>
              <a:off x="6304001" y="5979267"/>
              <a:ext cx="81280" cy="181610"/>
            </a:xfrm>
            <a:custGeom>
              <a:avLst/>
              <a:gdLst/>
              <a:ahLst/>
              <a:cxnLst/>
              <a:rect l="l" t="t" r="r" b="b"/>
              <a:pathLst>
                <a:path w="81279" h="181610">
                  <a:moveTo>
                    <a:pt x="80704" y="0"/>
                  </a:moveTo>
                  <a:lnTo>
                    <a:pt x="0" y="0"/>
                  </a:lnTo>
                  <a:lnTo>
                    <a:pt x="0" y="181331"/>
                  </a:lnTo>
                  <a:lnTo>
                    <a:pt x="80704" y="181331"/>
                  </a:lnTo>
                  <a:lnTo>
                    <a:pt x="80704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04001" y="5979267"/>
              <a:ext cx="81280" cy="181610"/>
            </a:xfrm>
            <a:custGeom>
              <a:avLst/>
              <a:gdLst/>
              <a:ahLst/>
              <a:cxnLst/>
              <a:rect l="l" t="t" r="r" b="b"/>
              <a:pathLst>
                <a:path w="81279" h="181610">
                  <a:moveTo>
                    <a:pt x="0" y="181331"/>
                  </a:moveTo>
                  <a:lnTo>
                    <a:pt x="80704" y="181331"/>
                  </a:lnTo>
                  <a:lnTo>
                    <a:pt x="80704" y="0"/>
                  </a:lnTo>
                  <a:lnTo>
                    <a:pt x="0" y="0"/>
                  </a:lnTo>
                  <a:lnTo>
                    <a:pt x="0" y="181331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545105" y="2184605"/>
            <a:ext cx="3094355" cy="1626235"/>
            <a:chOff x="6545105" y="2184605"/>
            <a:chExt cx="3094355" cy="1626235"/>
          </a:xfrm>
        </p:grpSpPr>
        <p:sp>
          <p:nvSpPr>
            <p:cNvPr id="35" name="object 35"/>
            <p:cNvSpPr/>
            <p:nvPr/>
          </p:nvSpPr>
          <p:spPr>
            <a:xfrm>
              <a:off x="6546693" y="2186192"/>
              <a:ext cx="1257300" cy="92075"/>
            </a:xfrm>
            <a:custGeom>
              <a:avLst/>
              <a:gdLst/>
              <a:ahLst/>
              <a:cxnLst/>
              <a:rect l="l" t="t" r="r" b="b"/>
              <a:pathLst>
                <a:path w="1257300" h="92075">
                  <a:moveTo>
                    <a:pt x="0" y="0"/>
                  </a:moveTo>
                  <a:lnTo>
                    <a:pt x="1257110" y="0"/>
                  </a:lnTo>
                </a:path>
                <a:path w="1257300" h="92075">
                  <a:moveTo>
                    <a:pt x="0" y="91545"/>
                  </a:moveTo>
                  <a:lnTo>
                    <a:pt x="1257110" y="91545"/>
                  </a:lnTo>
                </a:path>
              </a:pathLst>
            </a:custGeom>
            <a:ln w="3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58647" y="2873265"/>
              <a:ext cx="1075690" cy="887094"/>
            </a:xfrm>
            <a:custGeom>
              <a:avLst/>
              <a:gdLst/>
              <a:ahLst/>
              <a:cxnLst/>
              <a:rect l="l" t="t" r="r" b="b"/>
              <a:pathLst>
                <a:path w="1075690" h="887095">
                  <a:moveTo>
                    <a:pt x="1075284" y="0"/>
                  </a:moveTo>
                  <a:lnTo>
                    <a:pt x="0" y="0"/>
                  </a:lnTo>
                  <a:lnTo>
                    <a:pt x="0" y="886548"/>
                  </a:lnTo>
                  <a:lnTo>
                    <a:pt x="1075284" y="886548"/>
                  </a:lnTo>
                  <a:lnTo>
                    <a:pt x="1075284" y="0"/>
                  </a:lnTo>
                  <a:close/>
                </a:path>
              </a:pathLst>
            </a:custGeom>
            <a:solidFill>
              <a:srgbClr val="B1B1B1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58647" y="2873265"/>
              <a:ext cx="1075690" cy="887094"/>
            </a:xfrm>
            <a:custGeom>
              <a:avLst/>
              <a:gdLst/>
              <a:ahLst/>
              <a:cxnLst/>
              <a:rect l="l" t="t" r="r" b="b"/>
              <a:pathLst>
                <a:path w="1075690" h="887095">
                  <a:moveTo>
                    <a:pt x="0" y="886548"/>
                  </a:moveTo>
                  <a:lnTo>
                    <a:pt x="1075284" y="886548"/>
                  </a:lnTo>
                  <a:lnTo>
                    <a:pt x="1075284" y="0"/>
                  </a:lnTo>
                  <a:lnTo>
                    <a:pt x="0" y="0"/>
                  </a:lnTo>
                  <a:lnTo>
                    <a:pt x="0" y="886548"/>
                  </a:lnTo>
                  <a:close/>
                </a:path>
              </a:pathLst>
            </a:custGeom>
            <a:ln w="958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30237" y="2909693"/>
              <a:ext cx="262890" cy="241300"/>
            </a:xfrm>
            <a:custGeom>
              <a:avLst/>
              <a:gdLst/>
              <a:ahLst/>
              <a:cxnLst/>
              <a:rect l="l" t="t" r="r" b="b"/>
              <a:pathLst>
                <a:path w="262890" h="241300">
                  <a:moveTo>
                    <a:pt x="0" y="0"/>
                  </a:moveTo>
                  <a:lnTo>
                    <a:pt x="0" y="240702"/>
                  </a:lnTo>
                  <a:lnTo>
                    <a:pt x="262458" y="240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30237" y="2909693"/>
              <a:ext cx="262890" cy="241300"/>
            </a:xfrm>
            <a:custGeom>
              <a:avLst/>
              <a:gdLst/>
              <a:ahLst/>
              <a:cxnLst/>
              <a:rect l="l" t="t" r="r" b="b"/>
              <a:pathLst>
                <a:path w="262890" h="241300">
                  <a:moveTo>
                    <a:pt x="0" y="0"/>
                  </a:moveTo>
                  <a:lnTo>
                    <a:pt x="0" y="240702"/>
                  </a:lnTo>
                  <a:lnTo>
                    <a:pt x="262458" y="240702"/>
                  </a:lnTo>
                  <a:lnTo>
                    <a:pt x="0" y="0"/>
                  </a:lnTo>
                  <a:close/>
                </a:path>
              </a:pathLst>
            </a:custGeom>
            <a:ln w="320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7466" y="2909693"/>
              <a:ext cx="1075690" cy="899160"/>
            </a:xfrm>
            <a:custGeom>
              <a:avLst/>
              <a:gdLst/>
              <a:ahLst/>
              <a:cxnLst/>
              <a:rect l="l" t="t" r="r" b="b"/>
              <a:pathLst>
                <a:path w="1075690" h="899160">
                  <a:moveTo>
                    <a:pt x="812770" y="0"/>
                  </a:moveTo>
                  <a:lnTo>
                    <a:pt x="0" y="0"/>
                  </a:lnTo>
                  <a:lnTo>
                    <a:pt x="0" y="898868"/>
                  </a:lnTo>
                  <a:lnTo>
                    <a:pt x="1073582" y="898868"/>
                  </a:lnTo>
                  <a:lnTo>
                    <a:pt x="1075229" y="242222"/>
                  </a:lnTo>
                  <a:lnTo>
                    <a:pt x="812770" y="242222"/>
                  </a:lnTo>
                  <a:lnTo>
                    <a:pt x="812770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7466" y="2909693"/>
              <a:ext cx="1075690" cy="899160"/>
            </a:xfrm>
            <a:custGeom>
              <a:avLst/>
              <a:gdLst/>
              <a:ahLst/>
              <a:cxnLst/>
              <a:rect l="l" t="t" r="r" b="b"/>
              <a:pathLst>
                <a:path w="1075690" h="899160">
                  <a:moveTo>
                    <a:pt x="0" y="898868"/>
                  </a:moveTo>
                  <a:lnTo>
                    <a:pt x="0" y="0"/>
                  </a:lnTo>
                  <a:lnTo>
                    <a:pt x="812770" y="0"/>
                  </a:lnTo>
                  <a:lnTo>
                    <a:pt x="812770" y="242222"/>
                  </a:lnTo>
                  <a:lnTo>
                    <a:pt x="1075229" y="242222"/>
                  </a:lnTo>
                  <a:lnTo>
                    <a:pt x="1073582" y="898868"/>
                  </a:lnTo>
                  <a:lnTo>
                    <a:pt x="0" y="898868"/>
                  </a:lnTo>
                  <a:close/>
                </a:path>
              </a:pathLst>
            </a:custGeom>
            <a:ln w="3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593853" y="2977931"/>
            <a:ext cx="70358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 MT"/>
                <a:cs typeface="Arial MT"/>
              </a:rPr>
              <a:t>Inherita</a:t>
            </a:r>
            <a:r>
              <a:rPr sz="1000" spc="35" dirty="0">
                <a:latin typeface="Arial MT"/>
                <a:cs typeface="Arial MT"/>
              </a:rPr>
              <a:t>n</a:t>
            </a:r>
            <a:r>
              <a:rPr sz="1000" spc="40" dirty="0">
                <a:latin typeface="Arial MT"/>
                <a:cs typeface="Arial MT"/>
              </a:rPr>
              <a:t>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93853" y="3130254"/>
            <a:ext cx="9499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 MT"/>
                <a:cs typeface="Arial MT"/>
              </a:rPr>
              <a:t>relationship: </a:t>
            </a:r>
            <a:r>
              <a:rPr sz="1000" spc="35" dirty="0">
                <a:latin typeface="Arial MT"/>
                <a:cs typeface="Arial MT"/>
              </a:rPr>
              <a:t> BaseInterface 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25" dirty="0">
                <a:latin typeface="Arial MT"/>
                <a:cs typeface="Arial MT"/>
              </a:rPr>
              <a:t>is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implemented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45" dirty="0">
                <a:latin typeface="Arial MT"/>
                <a:cs typeface="Arial MT"/>
              </a:rPr>
              <a:t>by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40" dirty="0">
                <a:latin typeface="Arial MT"/>
                <a:cs typeface="Arial MT"/>
              </a:rPr>
              <a:t>two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35" dirty="0">
                <a:latin typeface="Arial MT"/>
                <a:cs typeface="Arial MT"/>
              </a:rPr>
              <a:t>classes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18227" y="2248526"/>
            <a:ext cx="43180" cy="40005"/>
            <a:chOff x="3018227" y="2248526"/>
            <a:chExt cx="43180" cy="40005"/>
          </a:xfrm>
        </p:grpSpPr>
        <p:sp>
          <p:nvSpPr>
            <p:cNvPr id="45" name="object 45"/>
            <p:cNvSpPr/>
            <p:nvPr/>
          </p:nvSpPr>
          <p:spPr>
            <a:xfrm>
              <a:off x="3019836" y="2250135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5" h="36830">
                  <a:moveTo>
                    <a:pt x="28140" y="0"/>
                  </a:moveTo>
                  <a:lnTo>
                    <a:pt x="19766" y="0"/>
                  </a:lnTo>
                  <a:lnTo>
                    <a:pt x="13315" y="0"/>
                  </a:lnTo>
                  <a:lnTo>
                    <a:pt x="10020" y="3165"/>
                  </a:lnTo>
                  <a:lnTo>
                    <a:pt x="6726" y="4684"/>
                  </a:lnTo>
                  <a:lnTo>
                    <a:pt x="3294" y="7470"/>
                  </a:lnTo>
                  <a:lnTo>
                    <a:pt x="1647" y="10509"/>
                  </a:lnTo>
                  <a:lnTo>
                    <a:pt x="1647" y="13674"/>
                  </a:lnTo>
                  <a:lnTo>
                    <a:pt x="0" y="18233"/>
                  </a:lnTo>
                  <a:lnTo>
                    <a:pt x="1647" y="21398"/>
                  </a:lnTo>
                  <a:lnTo>
                    <a:pt x="1647" y="24437"/>
                  </a:lnTo>
                  <a:lnTo>
                    <a:pt x="3294" y="27602"/>
                  </a:lnTo>
                  <a:lnTo>
                    <a:pt x="6726" y="30388"/>
                  </a:lnTo>
                  <a:lnTo>
                    <a:pt x="10020" y="31907"/>
                  </a:lnTo>
                  <a:lnTo>
                    <a:pt x="13315" y="34946"/>
                  </a:lnTo>
                  <a:lnTo>
                    <a:pt x="16746" y="34946"/>
                  </a:lnTo>
                  <a:lnTo>
                    <a:pt x="19766" y="36466"/>
                  </a:lnTo>
                  <a:lnTo>
                    <a:pt x="24708" y="34946"/>
                  </a:lnTo>
                  <a:lnTo>
                    <a:pt x="28140" y="34946"/>
                  </a:lnTo>
                  <a:lnTo>
                    <a:pt x="31434" y="31907"/>
                  </a:lnTo>
                  <a:lnTo>
                    <a:pt x="34866" y="30388"/>
                  </a:lnTo>
                  <a:lnTo>
                    <a:pt x="36513" y="27602"/>
                  </a:lnTo>
                  <a:lnTo>
                    <a:pt x="39808" y="21398"/>
                  </a:lnTo>
                  <a:lnTo>
                    <a:pt x="39808" y="13674"/>
                  </a:lnTo>
                  <a:lnTo>
                    <a:pt x="36513" y="7470"/>
                  </a:lnTo>
                  <a:lnTo>
                    <a:pt x="34866" y="4684"/>
                  </a:lnTo>
                  <a:lnTo>
                    <a:pt x="31434" y="3165"/>
                  </a:lnTo>
                  <a:lnTo>
                    <a:pt x="28140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19836" y="2250135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5" h="36830">
                  <a:moveTo>
                    <a:pt x="19766" y="0"/>
                  </a:moveTo>
                  <a:lnTo>
                    <a:pt x="16746" y="0"/>
                  </a:lnTo>
                  <a:lnTo>
                    <a:pt x="13315" y="0"/>
                  </a:lnTo>
                  <a:lnTo>
                    <a:pt x="10020" y="3165"/>
                  </a:lnTo>
                  <a:lnTo>
                    <a:pt x="6726" y="4684"/>
                  </a:lnTo>
                  <a:lnTo>
                    <a:pt x="3294" y="7470"/>
                  </a:lnTo>
                  <a:lnTo>
                    <a:pt x="1647" y="10509"/>
                  </a:lnTo>
                  <a:lnTo>
                    <a:pt x="1647" y="13674"/>
                  </a:lnTo>
                  <a:lnTo>
                    <a:pt x="0" y="18233"/>
                  </a:lnTo>
                  <a:lnTo>
                    <a:pt x="1647" y="21398"/>
                  </a:lnTo>
                  <a:lnTo>
                    <a:pt x="1647" y="24437"/>
                  </a:lnTo>
                  <a:lnTo>
                    <a:pt x="3294" y="27602"/>
                  </a:lnTo>
                  <a:lnTo>
                    <a:pt x="6726" y="30388"/>
                  </a:lnTo>
                  <a:lnTo>
                    <a:pt x="10020" y="31907"/>
                  </a:lnTo>
                  <a:lnTo>
                    <a:pt x="13315" y="34946"/>
                  </a:lnTo>
                  <a:lnTo>
                    <a:pt x="16746" y="34946"/>
                  </a:lnTo>
                  <a:lnTo>
                    <a:pt x="19766" y="36466"/>
                  </a:lnTo>
                  <a:lnTo>
                    <a:pt x="24708" y="34946"/>
                  </a:lnTo>
                  <a:lnTo>
                    <a:pt x="28140" y="34946"/>
                  </a:lnTo>
                  <a:lnTo>
                    <a:pt x="31434" y="31907"/>
                  </a:lnTo>
                  <a:lnTo>
                    <a:pt x="34866" y="30388"/>
                  </a:lnTo>
                  <a:lnTo>
                    <a:pt x="36513" y="27602"/>
                  </a:lnTo>
                  <a:lnTo>
                    <a:pt x="38160" y="24437"/>
                  </a:lnTo>
                  <a:lnTo>
                    <a:pt x="39808" y="21398"/>
                  </a:lnTo>
                  <a:lnTo>
                    <a:pt x="39808" y="18233"/>
                  </a:lnTo>
                  <a:lnTo>
                    <a:pt x="39808" y="13674"/>
                  </a:lnTo>
                  <a:lnTo>
                    <a:pt x="38160" y="10509"/>
                  </a:lnTo>
                  <a:lnTo>
                    <a:pt x="36513" y="7470"/>
                  </a:lnTo>
                  <a:lnTo>
                    <a:pt x="34866" y="4684"/>
                  </a:lnTo>
                  <a:lnTo>
                    <a:pt x="31434" y="3165"/>
                  </a:lnTo>
                  <a:lnTo>
                    <a:pt x="28140" y="0"/>
                  </a:lnTo>
                  <a:lnTo>
                    <a:pt x="24708" y="0"/>
                  </a:lnTo>
                  <a:lnTo>
                    <a:pt x="19766" y="0"/>
                  </a:lnTo>
                </a:path>
              </a:pathLst>
            </a:custGeom>
            <a:ln w="3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322988" y="1905769"/>
            <a:ext cx="259715" cy="778510"/>
            <a:chOff x="7322988" y="1905769"/>
            <a:chExt cx="259715" cy="778510"/>
          </a:xfrm>
        </p:grpSpPr>
        <p:sp>
          <p:nvSpPr>
            <p:cNvPr id="48" name="object 48"/>
            <p:cNvSpPr/>
            <p:nvPr/>
          </p:nvSpPr>
          <p:spPr>
            <a:xfrm>
              <a:off x="7540933" y="1907377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30">
                  <a:moveTo>
                    <a:pt x="28140" y="0"/>
                  </a:moveTo>
                  <a:lnTo>
                    <a:pt x="20178" y="0"/>
                  </a:lnTo>
                  <a:lnTo>
                    <a:pt x="11805" y="0"/>
                  </a:lnTo>
                  <a:lnTo>
                    <a:pt x="8373" y="3038"/>
                  </a:lnTo>
                  <a:lnTo>
                    <a:pt x="5078" y="4558"/>
                  </a:lnTo>
                  <a:lnTo>
                    <a:pt x="3431" y="7723"/>
                  </a:lnTo>
                  <a:lnTo>
                    <a:pt x="0" y="13548"/>
                  </a:lnTo>
                  <a:lnTo>
                    <a:pt x="0" y="21271"/>
                  </a:lnTo>
                  <a:lnTo>
                    <a:pt x="5078" y="30515"/>
                  </a:lnTo>
                  <a:lnTo>
                    <a:pt x="8373" y="33554"/>
                  </a:lnTo>
                  <a:lnTo>
                    <a:pt x="11805" y="35200"/>
                  </a:lnTo>
                  <a:lnTo>
                    <a:pt x="16746" y="35200"/>
                  </a:lnTo>
                  <a:lnTo>
                    <a:pt x="20178" y="36339"/>
                  </a:lnTo>
                  <a:lnTo>
                    <a:pt x="23198" y="35200"/>
                  </a:lnTo>
                  <a:lnTo>
                    <a:pt x="28140" y="35200"/>
                  </a:lnTo>
                  <a:lnTo>
                    <a:pt x="31571" y="33554"/>
                  </a:lnTo>
                  <a:lnTo>
                    <a:pt x="33219" y="30515"/>
                  </a:lnTo>
                  <a:lnTo>
                    <a:pt x="36513" y="27476"/>
                  </a:lnTo>
                  <a:lnTo>
                    <a:pt x="38160" y="24310"/>
                  </a:lnTo>
                  <a:lnTo>
                    <a:pt x="39945" y="21271"/>
                  </a:lnTo>
                  <a:lnTo>
                    <a:pt x="39945" y="13548"/>
                  </a:lnTo>
                  <a:lnTo>
                    <a:pt x="38160" y="10762"/>
                  </a:lnTo>
                  <a:lnTo>
                    <a:pt x="36513" y="7723"/>
                  </a:lnTo>
                  <a:lnTo>
                    <a:pt x="31571" y="3038"/>
                  </a:lnTo>
                  <a:lnTo>
                    <a:pt x="28140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40933" y="1907377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30">
                  <a:moveTo>
                    <a:pt x="20178" y="0"/>
                  </a:moveTo>
                  <a:lnTo>
                    <a:pt x="16746" y="0"/>
                  </a:lnTo>
                  <a:lnTo>
                    <a:pt x="11805" y="0"/>
                  </a:lnTo>
                  <a:lnTo>
                    <a:pt x="8373" y="3038"/>
                  </a:lnTo>
                  <a:lnTo>
                    <a:pt x="5078" y="4558"/>
                  </a:lnTo>
                  <a:lnTo>
                    <a:pt x="3431" y="7723"/>
                  </a:lnTo>
                  <a:lnTo>
                    <a:pt x="1647" y="10762"/>
                  </a:lnTo>
                  <a:lnTo>
                    <a:pt x="0" y="13548"/>
                  </a:lnTo>
                  <a:lnTo>
                    <a:pt x="0" y="18106"/>
                  </a:lnTo>
                  <a:lnTo>
                    <a:pt x="0" y="21271"/>
                  </a:lnTo>
                  <a:lnTo>
                    <a:pt x="1647" y="24310"/>
                  </a:lnTo>
                  <a:lnTo>
                    <a:pt x="3431" y="27476"/>
                  </a:lnTo>
                  <a:lnTo>
                    <a:pt x="5078" y="30515"/>
                  </a:lnTo>
                  <a:lnTo>
                    <a:pt x="8373" y="33554"/>
                  </a:lnTo>
                  <a:lnTo>
                    <a:pt x="11805" y="35200"/>
                  </a:lnTo>
                  <a:lnTo>
                    <a:pt x="16746" y="35200"/>
                  </a:lnTo>
                  <a:lnTo>
                    <a:pt x="20178" y="36339"/>
                  </a:lnTo>
                  <a:lnTo>
                    <a:pt x="23198" y="35200"/>
                  </a:lnTo>
                  <a:lnTo>
                    <a:pt x="28140" y="35200"/>
                  </a:lnTo>
                  <a:lnTo>
                    <a:pt x="31571" y="33554"/>
                  </a:lnTo>
                  <a:lnTo>
                    <a:pt x="33219" y="30515"/>
                  </a:lnTo>
                  <a:lnTo>
                    <a:pt x="36513" y="27476"/>
                  </a:lnTo>
                  <a:lnTo>
                    <a:pt x="38160" y="24310"/>
                  </a:lnTo>
                  <a:lnTo>
                    <a:pt x="39945" y="21271"/>
                  </a:lnTo>
                  <a:lnTo>
                    <a:pt x="39945" y="18106"/>
                  </a:lnTo>
                  <a:lnTo>
                    <a:pt x="39945" y="13548"/>
                  </a:lnTo>
                  <a:lnTo>
                    <a:pt x="38160" y="10762"/>
                  </a:lnTo>
                  <a:lnTo>
                    <a:pt x="36513" y="7723"/>
                  </a:lnTo>
                  <a:lnTo>
                    <a:pt x="33219" y="4558"/>
                  </a:lnTo>
                  <a:lnTo>
                    <a:pt x="31571" y="3038"/>
                  </a:lnTo>
                  <a:lnTo>
                    <a:pt x="28140" y="0"/>
                  </a:lnTo>
                  <a:lnTo>
                    <a:pt x="23198" y="0"/>
                  </a:lnTo>
                  <a:lnTo>
                    <a:pt x="20178" y="0"/>
                  </a:lnTo>
                </a:path>
              </a:pathLst>
            </a:custGeom>
            <a:ln w="3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24597" y="2646199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30">
                  <a:moveTo>
                    <a:pt x="23198" y="0"/>
                  </a:moveTo>
                  <a:lnTo>
                    <a:pt x="19766" y="0"/>
                  </a:lnTo>
                  <a:lnTo>
                    <a:pt x="15099" y="0"/>
                  </a:lnTo>
                  <a:lnTo>
                    <a:pt x="8373" y="3038"/>
                  </a:lnTo>
                  <a:lnTo>
                    <a:pt x="3431" y="7723"/>
                  </a:lnTo>
                  <a:lnTo>
                    <a:pt x="1784" y="10509"/>
                  </a:lnTo>
                  <a:lnTo>
                    <a:pt x="0" y="15194"/>
                  </a:lnTo>
                  <a:lnTo>
                    <a:pt x="0" y="21271"/>
                  </a:lnTo>
                  <a:lnTo>
                    <a:pt x="1784" y="25956"/>
                  </a:lnTo>
                  <a:lnTo>
                    <a:pt x="5078" y="32161"/>
                  </a:lnTo>
                  <a:lnTo>
                    <a:pt x="8373" y="33427"/>
                  </a:lnTo>
                  <a:lnTo>
                    <a:pt x="15099" y="36466"/>
                  </a:lnTo>
                  <a:lnTo>
                    <a:pt x="23198" y="36466"/>
                  </a:lnTo>
                  <a:lnTo>
                    <a:pt x="29787" y="33427"/>
                  </a:lnTo>
                  <a:lnTo>
                    <a:pt x="33219" y="32161"/>
                  </a:lnTo>
                  <a:lnTo>
                    <a:pt x="36513" y="28995"/>
                  </a:lnTo>
                  <a:lnTo>
                    <a:pt x="38160" y="25956"/>
                  </a:lnTo>
                  <a:lnTo>
                    <a:pt x="38160" y="21271"/>
                  </a:lnTo>
                  <a:lnTo>
                    <a:pt x="39945" y="18233"/>
                  </a:lnTo>
                  <a:lnTo>
                    <a:pt x="38160" y="15194"/>
                  </a:lnTo>
                  <a:lnTo>
                    <a:pt x="38160" y="10509"/>
                  </a:lnTo>
                  <a:lnTo>
                    <a:pt x="36513" y="7723"/>
                  </a:lnTo>
                  <a:lnTo>
                    <a:pt x="33219" y="6204"/>
                  </a:lnTo>
                  <a:lnTo>
                    <a:pt x="29787" y="3038"/>
                  </a:lnTo>
                  <a:lnTo>
                    <a:pt x="23198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24597" y="2646199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30">
                  <a:moveTo>
                    <a:pt x="19766" y="0"/>
                  </a:moveTo>
                  <a:lnTo>
                    <a:pt x="15099" y="0"/>
                  </a:lnTo>
                  <a:lnTo>
                    <a:pt x="11805" y="1519"/>
                  </a:lnTo>
                  <a:lnTo>
                    <a:pt x="8373" y="3038"/>
                  </a:lnTo>
                  <a:lnTo>
                    <a:pt x="5078" y="6204"/>
                  </a:lnTo>
                  <a:lnTo>
                    <a:pt x="3431" y="7723"/>
                  </a:lnTo>
                  <a:lnTo>
                    <a:pt x="1784" y="10509"/>
                  </a:lnTo>
                  <a:lnTo>
                    <a:pt x="0" y="15194"/>
                  </a:lnTo>
                  <a:lnTo>
                    <a:pt x="0" y="18233"/>
                  </a:lnTo>
                  <a:lnTo>
                    <a:pt x="0" y="21271"/>
                  </a:lnTo>
                  <a:lnTo>
                    <a:pt x="1784" y="25956"/>
                  </a:lnTo>
                  <a:lnTo>
                    <a:pt x="3431" y="28995"/>
                  </a:lnTo>
                  <a:lnTo>
                    <a:pt x="5078" y="32161"/>
                  </a:lnTo>
                  <a:lnTo>
                    <a:pt x="8373" y="33427"/>
                  </a:lnTo>
                  <a:lnTo>
                    <a:pt x="11805" y="34946"/>
                  </a:lnTo>
                  <a:lnTo>
                    <a:pt x="15099" y="36466"/>
                  </a:lnTo>
                  <a:lnTo>
                    <a:pt x="19766" y="36466"/>
                  </a:lnTo>
                  <a:lnTo>
                    <a:pt x="23198" y="36466"/>
                  </a:lnTo>
                  <a:lnTo>
                    <a:pt x="26492" y="34946"/>
                  </a:lnTo>
                  <a:lnTo>
                    <a:pt x="29787" y="33427"/>
                  </a:lnTo>
                  <a:lnTo>
                    <a:pt x="33219" y="32161"/>
                  </a:lnTo>
                  <a:lnTo>
                    <a:pt x="36513" y="28995"/>
                  </a:lnTo>
                  <a:lnTo>
                    <a:pt x="38160" y="25956"/>
                  </a:lnTo>
                  <a:lnTo>
                    <a:pt x="38160" y="21271"/>
                  </a:lnTo>
                  <a:lnTo>
                    <a:pt x="39945" y="18233"/>
                  </a:lnTo>
                  <a:lnTo>
                    <a:pt x="38160" y="15194"/>
                  </a:lnTo>
                  <a:lnTo>
                    <a:pt x="38160" y="10509"/>
                  </a:lnTo>
                  <a:lnTo>
                    <a:pt x="36513" y="7723"/>
                  </a:lnTo>
                  <a:lnTo>
                    <a:pt x="33219" y="6204"/>
                  </a:lnTo>
                  <a:lnTo>
                    <a:pt x="29787" y="3038"/>
                  </a:lnTo>
                  <a:lnTo>
                    <a:pt x="26492" y="1519"/>
                  </a:lnTo>
                  <a:lnTo>
                    <a:pt x="23198" y="0"/>
                  </a:lnTo>
                  <a:lnTo>
                    <a:pt x="19766" y="0"/>
                  </a:lnTo>
                </a:path>
              </a:pathLst>
            </a:custGeom>
            <a:ln w="3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593853" y="1884069"/>
            <a:ext cx="90868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 MT"/>
                <a:cs typeface="Arial MT"/>
              </a:rPr>
              <a:t>Stereotype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25" dirty="0">
                <a:latin typeface="Arial MT"/>
                <a:cs typeface="Arial MT"/>
              </a:rPr>
              <a:t>«</a:t>
            </a:r>
            <a:r>
              <a:rPr sz="1000" spc="25" dirty="0">
                <a:latin typeface="Symbol"/>
                <a:cs typeface="Symbol"/>
              </a:rPr>
              <a:t></a:t>
            </a:r>
            <a:r>
              <a:rPr sz="1000" spc="25" dirty="0">
                <a:latin typeface="Arial MT"/>
                <a:cs typeface="Arial MT"/>
              </a:rPr>
              <a:t>» </a:t>
            </a:r>
            <a:r>
              <a:rPr sz="1000" spc="35" dirty="0">
                <a:latin typeface="Arial MT"/>
                <a:cs typeface="Arial MT"/>
              </a:rPr>
              <a:t>provides 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additional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info/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annotation/ 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30" dirty="0">
                <a:latin typeface="Arial MT"/>
                <a:cs typeface="Arial MT"/>
              </a:rPr>
              <a:t>explanation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60857"/>
            <a:ext cx="695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For</a:t>
            </a:r>
            <a:r>
              <a:rPr sz="4000" spc="-25" dirty="0"/>
              <a:t> </a:t>
            </a:r>
            <a:r>
              <a:rPr sz="4000" spc="-5" dirty="0"/>
              <a:t>any</a:t>
            </a:r>
            <a:r>
              <a:rPr sz="4000" dirty="0"/>
              <a:t> </a:t>
            </a:r>
            <a:r>
              <a:rPr sz="4000" spc="-5" dirty="0"/>
              <a:t>query </a:t>
            </a:r>
            <a:r>
              <a:rPr sz="4000" dirty="0"/>
              <a:t>Feel</a:t>
            </a:r>
            <a:r>
              <a:rPr sz="4000" spc="-10" dirty="0"/>
              <a:t> </a:t>
            </a:r>
            <a:r>
              <a:rPr sz="4000" spc="-5" dirty="0"/>
              <a:t>Free </a:t>
            </a:r>
            <a:r>
              <a:rPr sz="4000" dirty="0"/>
              <a:t>to</a:t>
            </a:r>
            <a:r>
              <a:rPr sz="4000" spc="-5" dirty="0"/>
              <a:t> </a:t>
            </a:r>
            <a:r>
              <a:rPr sz="4000" dirty="0"/>
              <a:t>ask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385824"/>
            <a:ext cx="5105400" cy="4443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602106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Grading</a:t>
            </a:r>
            <a:r>
              <a:rPr sz="4000" spc="-65" dirty="0"/>
              <a:t> </a:t>
            </a:r>
            <a:r>
              <a:rPr sz="4000" spc="-10" dirty="0"/>
              <a:t>Criteria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0" y="2362200"/>
            <a:ext cx="4292600" cy="3755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552958"/>
            <a:ext cx="5631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Quizzes</a:t>
            </a:r>
            <a:r>
              <a:rPr sz="4000" spc="-20" dirty="0"/>
              <a:t> </a:t>
            </a:r>
            <a:r>
              <a:rPr sz="4000" spc="-10" dirty="0"/>
              <a:t>and</a:t>
            </a:r>
            <a:r>
              <a:rPr sz="4000" spc="-229" dirty="0"/>
              <a:t> </a:t>
            </a:r>
            <a:r>
              <a:rPr sz="4000" spc="-5" dirty="0"/>
              <a:t>Assignments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3980662"/>
            <a:ext cx="2889250" cy="20060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1676400"/>
            <a:ext cx="2971800" cy="20634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150" y="2209800"/>
            <a:ext cx="3746880" cy="3276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1345437"/>
            <a:ext cx="2442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72411"/>
            <a:ext cx="8447405" cy="308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introduce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explain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its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importance</a:t>
            </a:r>
            <a:endParaRPr sz="2800">
              <a:latin typeface="Georgia"/>
              <a:cs typeface="Georgia"/>
            </a:endParaRPr>
          </a:p>
          <a:p>
            <a:pPr marL="268605" marR="10718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set </a:t>
            </a:r>
            <a:r>
              <a:rPr sz="2800" spc="-10" dirty="0">
                <a:latin typeface="Georgia"/>
                <a:cs typeface="Georgia"/>
              </a:rPr>
              <a:t>out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answers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key questions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about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 engineering</a:t>
            </a:r>
            <a:endParaRPr sz="2800">
              <a:latin typeface="Georgia"/>
              <a:cs typeface="Georgia"/>
            </a:endParaRPr>
          </a:p>
          <a:p>
            <a:pPr marL="268605" marR="230504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To introduce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ethical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professional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issues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explain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why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they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concern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9906000" cy="6458585"/>
          </a:xfrm>
          <a:custGeom>
            <a:avLst/>
            <a:gdLst/>
            <a:ahLst/>
            <a:cxnLst/>
            <a:rect l="l" t="t" r="r" b="b"/>
            <a:pathLst>
              <a:path w="9906000" h="6458584">
                <a:moveTo>
                  <a:pt x="0" y="6458330"/>
                </a:moveTo>
                <a:lnTo>
                  <a:pt x="9906000" y="6458330"/>
                </a:lnTo>
                <a:lnTo>
                  <a:pt x="9906000" y="0"/>
                </a:lnTo>
                <a:lnTo>
                  <a:pt x="0" y="0"/>
                </a:lnTo>
                <a:lnTo>
                  <a:pt x="0" y="6458330"/>
                </a:lnTo>
                <a:close/>
              </a:path>
            </a:pathLst>
          </a:custGeom>
          <a:solidFill>
            <a:srgbClr val="30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9668"/>
            <a:ext cx="5861050" cy="52069"/>
          </a:xfrm>
          <a:custGeom>
            <a:avLst/>
            <a:gdLst/>
            <a:ahLst/>
            <a:cxnLst/>
            <a:rect l="l" t="t" r="r" b="b"/>
            <a:pathLst>
              <a:path w="5861050" h="52070">
                <a:moveTo>
                  <a:pt x="0" y="51561"/>
                </a:moveTo>
                <a:lnTo>
                  <a:pt x="5861049" y="51561"/>
                </a:lnTo>
                <a:lnTo>
                  <a:pt x="586104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906000" cy="628015"/>
            <a:chOff x="0" y="0"/>
            <a:chExt cx="9906000" cy="62801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906000" cy="311150"/>
            </a:xfrm>
            <a:custGeom>
              <a:avLst/>
              <a:gdLst/>
              <a:ahLst/>
              <a:cxnLst/>
              <a:rect l="l" t="t" r="r" b="b"/>
              <a:pathLst>
                <a:path w="9906000" h="311150">
                  <a:moveTo>
                    <a:pt x="9906000" y="0"/>
                  </a:moveTo>
                  <a:lnTo>
                    <a:pt x="0" y="0"/>
                  </a:lnTo>
                  <a:lnTo>
                    <a:pt x="0" y="310667"/>
                  </a:lnTo>
                  <a:lnTo>
                    <a:pt x="9906000" y="310667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8228"/>
              <a:ext cx="9906000" cy="143510"/>
            </a:xfrm>
            <a:custGeom>
              <a:avLst/>
              <a:gdLst/>
              <a:ahLst/>
              <a:cxnLst/>
              <a:rect l="l" t="t" r="r" b="b"/>
              <a:pathLst>
                <a:path w="9906000" h="143509">
                  <a:moveTo>
                    <a:pt x="9906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861050" y="91440"/>
                  </a:lnTo>
                  <a:lnTo>
                    <a:pt x="5861050" y="143129"/>
                  </a:lnTo>
                  <a:lnTo>
                    <a:pt x="9906000" y="143129"/>
                  </a:lnTo>
                  <a:lnTo>
                    <a:pt x="9906000" y="91440"/>
                  </a:lnTo>
                  <a:lnTo>
                    <a:pt x="9906000" y="52044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1050" y="440105"/>
              <a:ext cx="4044950" cy="180340"/>
            </a:xfrm>
            <a:custGeom>
              <a:avLst/>
              <a:gdLst/>
              <a:ahLst/>
              <a:cxnLst/>
              <a:rect l="l" t="t" r="r" b="b"/>
              <a:pathLst>
                <a:path w="4044950" h="180340">
                  <a:moveTo>
                    <a:pt x="4044950" y="0"/>
                  </a:moveTo>
                  <a:lnTo>
                    <a:pt x="0" y="0"/>
                  </a:lnTo>
                  <a:lnTo>
                    <a:pt x="0" y="180035"/>
                  </a:lnTo>
                  <a:lnTo>
                    <a:pt x="4044950" y="180035"/>
                  </a:lnTo>
                  <a:lnTo>
                    <a:pt x="404495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8002" y="497458"/>
              <a:ext cx="3863975" cy="128270"/>
            </a:xfrm>
            <a:custGeom>
              <a:avLst/>
              <a:gdLst/>
              <a:ahLst/>
              <a:cxnLst/>
              <a:rect l="l" t="t" r="r" b="b"/>
              <a:pathLst>
                <a:path w="3863975" h="128270">
                  <a:moveTo>
                    <a:pt x="3318510" y="2032"/>
                  </a:moveTo>
                  <a:lnTo>
                    <a:pt x="3316351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316351" y="27432"/>
                  </a:lnTo>
                  <a:lnTo>
                    <a:pt x="3318510" y="25400"/>
                  </a:lnTo>
                  <a:lnTo>
                    <a:pt x="3318510" y="2032"/>
                  </a:lnTo>
                  <a:close/>
                </a:path>
                <a:path w="3863975" h="128270">
                  <a:moveTo>
                    <a:pt x="3863721" y="94234"/>
                  </a:moveTo>
                  <a:lnTo>
                    <a:pt x="3860927" y="91440"/>
                  </a:lnTo>
                  <a:lnTo>
                    <a:pt x="2132838" y="91440"/>
                  </a:lnTo>
                  <a:lnTo>
                    <a:pt x="2130171" y="94234"/>
                  </a:lnTo>
                  <a:lnTo>
                    <a:pt x="2130171" y="97536"/>
                  </a:lnTo>
                  <a:lnTo>
                    <a:pt x="2130171" y="125349"/>
                  </a:lnTo>
                  <a:lnTo>
                    <a:pt x="2132838" y="128016"/>
                  </a:lnTo>
                  <a:lnTo>
                    <a:pt x="3860927" y="128016"/>
                  </a:lnTo>
                  <a:lnTo>
                    <a:pt x="3863721" y="125349"/>
                  </a:lnTo>
                  <a:lnTo>
                    <a:pt x="3863721" y="94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98177" y="0"/>
              <a:ext cx="106680" cy="622300"/>
            </a:xfrm>
            <a:custGeom>
              <a:avLst/>
              <a:gdLst/>
              <a:ahLst/>
              <a:cxnLst/>
              <a:rect l="l" t="t" r="r" b="b"/>
              <a:pathLst>
                <a:path w="106679" h="622300">
                  <a:moveTo>
                    <a:pt x="29718" y="0"/>
                  </a:moveTo>
                  <a:lnTo>
                    <a:pt x="0" y="0"/>
                  </a:lnTo>
                  <a:lnTo>
                    <a:pt x="0" y="621792"/>
                  </a:lnTo>
                  <a:lnTo>
                    <a:pt x="29718" y="621792"/>
                  </a:lnTo>
                  <a:lnTo>
                    <a:pt x="29718" y="0"/>
                  </a:lnTo>
                  <a:close/>
                </a:path>
                <a:path w="106679" h="622300">
                  <a:moveTo>
                    <a:pt x="106235" y="0"/>
                  </a:moveTo>
                  <a:lnTo>
                    <a:pt x="43815" y="0"/>
                  </a:lnTo>
                  <a:lnTo>
                    <a:pt x="43815" y="621792"/>
                  </a:lnTo>
                  <a:lnTo>
                    <a:pt x="106235" y="621792"/>
                  </a:lnTo>
                  <a:lnTo>
                    <a:pt x="106235" y="0"/>
                  </a:lnTo>
                  <a:close/>
                </a:path>
              </a:pathLst>
            </a:custGeom>
            <a:solidFill>
              <a:srgbClr val="FFFFFF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7603" y="0"/>
              <a:ext cx="10160" cy="622300"/>
            </a:xfrm>
            <a:custGeom>
              <a:avLst/>
              <a:gdLst/>
              <a:ahLst/>
              <a:cxnLst/>
              <a:rect l="l" t="t" r="r" b="b"/>
              <a:pathLst>
                <a:path w="10159" h="622300">
                  <a:moveTo>
                    <a:pt x="9905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9905" y="621791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23373" y="0"/>
              <a:ext cx="29845" cy="622300"/>
            </a:xfrm>
            <a:custGeom>
              <a:avLst/>
              <a:gdLst/>
              <a:ahLst/>
              <a:cxnLst/>
              <a:rect l="l" t="t" r="r" b="b"/>
              <a:pathLst>
                <a:path w="29845" h="622300">
                  <a:moveTo>
                    <a:pt x="29718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9718" y="621791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58604" y="381"/>
              <a:ext cx="59690" cy="585470"/>
            </a:xfrm>
            <a:custGeom>
              <a:avLst/>
              <a:gdLst/>
              <a:ahLst/>
              <a:cxnLst/>
              <a:rect l="l" t="t" r="r" b="b"/>
              <a:pathLst>
                <a:path w="59690" h="585470">
                  <a:moveTo>
                    <a:pt x="59435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9435" y="585216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12883" y="381"/>
              <a:ext cx="10160" cy="585470"/>
            </a:xfrm>
            <a:custGeom>
              <a:avLst/>
              <a:gdLst/>
              <a:ahLst/>
              <a:cxnLst/>
              <a:rect l="l" t="t" r="r" b="b"/>
              <a:pathLst>
                <a:path w="10159" h="585470">
                  <a:moveTo>
                    <a:pt x="9905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9905" y="585216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4040" y="1345437"/>
            <a:ext cx="337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FFFF"/>
                </a:solidFill>
              </a:rPr>
              <a:t>Topics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covered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683768" y="2233701"/>
            <a:ext cx="5509260" cy="188531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Engineering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Costs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Role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Engineer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FAQs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about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engineering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1345437"/>
            <a:ext cx="749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FAQs</a:t>
            </a:r>
            <a:r>
              <a:rPr sz="4000" spc="-10" dirty="0"/>
              <a:t> about</a:t>
            </a:r>
            <a:r>
              <a:rPr sz="4000" spc="-15" dirty="0"/>
              <a:t> </a:t>
            </a:r>
            <a:r>
              <a:rPr sz="4000" spc="-5" dirty="0"/>
              <a:t>software engineering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33701"/>
            <a:ext cx="8489315" cy="36683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-10" dirty="0">
                <a:latin typeface="Georgia"/>
                <a:cs typeface="Georgia"/>
              </a:rPr>
              <a:t> software?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 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engineering?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difference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between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-10" dirty="0">
                <a:latin typeface="Georgia"/>
                <a:cs typeface="Georgia"/>
              </a:rPr>
              <a:t> computer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science?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difference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between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 engineering?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 a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 </a:t>
            </a:r>
            <a:r>
              <a:rPr sz="2800" spc="-10" dirty="0">
                <a:latin typeface="Georgia"/>
                <a:cs typeface="Georgia"/>
              </a:rPr>
              <a:t>process?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 a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software process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model?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231" y="27813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1345437"/>
            <a:ext cx="749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FAQs</a:t>
            </a:r>
            <a:r>
              <a:rPr sz="4000" spc="-10" dirty="0"/>
              <a:t> about</a:t>
            </a:r>
            <a:r>
              <a:rPr sz="4000" spc="-15" dirty="0"/>
              <a:t> </a:t>
            </a:r>
            <a:r>
              <a:rPr sz="4000" spc="-5" dirty="0"/>
              <a:t>software engineering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3768" y="2233701"/>
            <a:ext cx="7112634" cy="32035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costs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engineering?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 </a:t>
            </a:r>
            <a:r>
              <a:rPr sz="2800" spc="-5" dirty="0">
                <a:latin typeface="Georgia"/>
                <a:cs typeface="Georgia"/>
              </a:rPr>
              <a:t>methods?</a:t>
            </a:r>
            <a:endParaRPr sz="2800">
              <a:latin typeface="Georgia"/>
              <a:cs typeface="Georgia"/>
            </a:endParaRPr>
          </a:p>
          <a:p>
            <a:pPr marL="268605" marR="32194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 is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CASE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(Computer-Aided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Engineering)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spc="-10" dirty="0">
                <a:latin typeface="Georgia"/>
                <a:cs typeface="Georgia"/>
              </a:rPr>
              <a:t> 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attributes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 good </a:t>
            </a:r>
            <a:r>
              <a:rPr sz="2800" spc="-10" dirty="0">
                <a:latin typeface="Georgia"/>
                <a:cs typeface="Georgia"/>
              </a:rPr>
              <a:t>software?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What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key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challenges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facing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software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engineering?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931" y="27813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A4 Paper (210x297 mm)</PresentationFormat>
  <Paragraphs>275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 Introduction to Software Engineering</vt:lpstr>
      <vt:lpstr>Reference Books</vt:lpstr>
      <vt:lpstr>Links and Reference Material</vt:lpstr>
      <vt:lpstr>Grading Criteria</vt:lpstr>
      <vt:lpstr>Quizzes and Assignments</vt:lpstr>
      <vt:lpstr>Objectives</vt:lpstr>
      <vt:lpstr>Topics covered</vt:lpstr>
      <vt:lpstr>FAQs about software engineering</vt:lpstr>
      <vt:lpstr>FAQs about software engineering</vt:lpstr>
      <vt:lpstr>What is Software Engineering?</vt:lpstr>
      <vt:lpstr>What is software?</vt:lpstr>
      <vt:lpstr>Definition of Software Engineering</vt:lpstr>
      <vt:lpstr>Definition of Software Engineering</vt:lpstr>
      <vt:lpstr>Objectives of Software Engineering</vt:lpstr>
      <vt:lpstr>Historical Background</vt:lpstr>
      <vt:lpstr>Computer Expenditure Survey Report 2009</vt:lpstr>
      <vt:lpstr>Software Engineering</vt:lpstr>
      <vt:lpstr>Software costs</vt:lpstr>
      <vt:lpstr>What is the difference between software  engineering and computer science?</vt:lpstr>
      <vt:lpstr>What is the difference between software  engineering and system engineering?</vt:lpstr>
      <vt:lpstr>Software is Complex</vt:lpstr>
      <vt:lpstr>Complexity Example:</vt:lpstr>
      <vt:lpstr>More Complexity</vt:lpstr>
      <vt:lpstr>The Role of Software Engg. (1)</vt:lpstr>
      <vt:lpstr>The Role of Software Engg. (2)</vt:lpstr>
      <vt:lpstr>Example: ATM Machine</vt:lpstr>
      <vt:lpstr>How ATM Machine Might Work</vt:lpstr>
      <vt:lpstr>Cartoon Strip: How ATM Machine Works</vt:lpstr>
      <vt:lpstr>Software Engineering Blueprints</vt:lpstr>
      <vt:lpstr>Second Law of Software Engineering</vt:lpstr>
      <vt:lpstr>UML – Language of Symbols</vt:lpstr>
      <vt:lpstr>For any query Feel Free to 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AsHi</dc:creator>
  <cp:lastModifiedBy>Abdul Wahab Khan Akazai</cp:lastModifiedBy>
  <cp:revision>2</cp:revision>
  <dcterms:created xsi:type="dcterms:W3CDTF">2022-02-07T19:29:43Z</dcterms:created>
  <dcterms:modified xsi:type="dcterms:W3CDTF">2022-02-08T19:17:36Z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2022-02-07T00:00:00Z</vt:filetime>
  </property>
</Properties>
</file>