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F8F69-2E6D-4F01-9BCE-B4C02C273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3B0ED6-FF00-4225-AD9B-62DAE941E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BA56F-DD69-4147-91AC-50A8C313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D2467F-1754-470B-B591-5DC78B9A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113B98-DDCF-4EBF-86FF-523072DB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3E0D0-EBF3-4CA5-8229-6A676424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4B29F8-7642-4330-9F76-E3A21E775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5E82B-5D11-40C5-AD04-493B1A4A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F68F70-A507-4ACA-B3BA-05CE10E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14810-2811-4397-BB08-A2D4555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33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492995-414A-4C2A-8D96-E13714E9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1373AE-72C7-4FD6-9170-5A1535258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09144-170A-4069-AE8B-0FCB8CD5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42C0B-1187-4FE4-8E8C-5E772F6A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13BB4-6DD8-4EBF-978B-09F676F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37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1E68B-B93A-46F9-8DCD-2ACCE69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0BF84-BF44-4902-B5F7-637B01F1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1628D9-547B-4E56-A6C4-D4EAED50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39078-4E71-461D-B311-2ADE7300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F0A7E-DAB4-488C-AEDF-4ACB9BA0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9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F40BE-6D65-47FF-BF9C-93DF186C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D2DE9F-BC54-4535-8AF5-1B684537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5B22E-52BE-43BE-84D8-2ACF686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429E5F-2BA8-442D-8B73-5B91609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7B591-E31F-4866-9B02-F056426E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40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FCF74-920A-4D8C-AFF2-2B2F1DF0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80BA7-F888-4BAC-B0EA-86B13CA8A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CF9FF-7B08-4E56-911C-E7FD4FE2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C7D4AF-8657-4565-A31C-89E6B4D6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E4DF80-3162-4083-A3D2-E3A2C425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C6398C-2ADB-48D5-9DB3-01912D31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90FBB-993D-40CE-BD6D-9C5C9A01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FE288A-0E8A-4D78-B689-38509444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E5A963-1537-4BC6-B1A5-0BF5F6B4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4D9517-6831-46F1-8AFD-76AD29428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34754F-60D7-49CC-B880-4C302772C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1EB27CC-8F43-4128-9D87-69D1EDFF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E020CA-F1A4-4A4F-B5E0-E6FD4A0E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159054-D773-428C-B5CB-B6904C69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9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5EEFF-3BA7-4381-84EB-C1A013A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9FCA97-6154-4D4D-85D3-DABE1E00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D172FE-78AD-44DC-8870-EBCA805E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7AD292-E0B9-4040-948B-BA6F3F7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59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864D4F-E956-4922-9D01-9F69AE2C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192CB9-6E6B-4DDA-970F-222F2CEC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78A9E9-3EFC-4A09-9D27-AC327847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3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B433-B770-4665-A39E-AB50A6C0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08FF-A741-494E-A67D-CE794596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BD5CE4-7A9A-4D46-ACCC-57DCFD7D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A060B5-F14A-4AEF-AF35-4E963127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100A1E-F037-457B-B5BF-14B07C97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87D04-3E0E-416C-AEBD-082D03F6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75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C43F6-05FC-425C-A6F9-30666554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4D036A-B689-4935-9EC2-16571A3F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4E6A26-0BBF-4A75-BFC3-A5B9952A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27FC18-FBFA-44C4-A8E5-AC60195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AEB41-70CB-412F-982D-30B0F84A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E3FCB8-ECBB-48B4-8DC7-8B5A323F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B47996-67AA-4C36-A5C9-717637D3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4BF7E0-45CA-4172-A8BB-92133240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181880-B256-432C-B789-28FFCC1E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C803-5491-4AE0-AB9F-385A1192A352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2CB162-AF11-4109-B5F6-979318DA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CC624-FDBD-4B14-AD30-53CAD5D51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D52-114B-4C69-AE63-1517FE49F7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39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ECC49-4490-458A-BFD3-6CA1037B7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DD LAB10</a:t>
            </a:r>
            <a:r>
              <a:rPr lang="zh-TW" altLang="en-US" dirty="0"/>
              <a:t>設計說明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FDC2F1-89D3-4226-88CA-34B004085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406410114</a:t>
            </a:r>
            <a:r>
              <a:rPr lang="zh-TW" altLang="en-US" sz="3200" dirty="0"/>
              <a:t> 郭晏誠</a:t>
            </a:r>
          </a:p>
        </p:txBody>
      </p:sp>
    </p:spTree>
    <p:extLst>
      <p:ext uri="{BB962C8B-B14F-4D97-AF65-F5344CB8AC3E}">
        <p14:creationId xmlns:p14="http://schemas.microsoft.com/office/powerpoint/2010/main" val="28785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6C86C-798C-4D0E-9C27-53BC97D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-29765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Display5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9BF22C-B43B-4E06-B0BB-44CBBFE21F92}"/>
              </a:ext>
            </a:extLst>
          </p:cNvPr>
          <p:cNvSpPr txBox="1"/>
          <p:nvPr/>
        </p:nvSpPr>
        <p:spPr>
          <a:xfrm>
            <a:off x="1015482" y="7360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小數設計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B5EE2E-9EBA-477B-BBA0-D9CC31D8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89" y="1222310"/>
            <a:ext cx="317001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4DEAE-B22A-4A1F-97CD-2B6837D0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-26935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Test Case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2D9B2-7601-4DD7-B6EC-A88A9BD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36" y="794269"/>
            <a:ext cx="8648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3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77210A-62BA-4F60-B05E-5E1C208C780E}"/>
              </a:ext>
            </a:extLst>
          </p:cNvPr>
          <p:cNvSpPr/>
          <p:nvPr/>
        </p:nvSpPr>
        <p:spPr>
          <a:xfrm>
            <a:off x="10196803" y="2167811"/>
            <a:ext cx="144624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default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EBF5D3-9F70-41E7-AED4-26F3C70A7826}"/>
              </a:ext>
            </a:extLst>
          </p:cNvPr>
          <p:cNvSpPr/>
          <p:nvPr/>
        </p:nvSpPr>
        <p:spPr>
          <a:xfrm>
            <a:off x="10276113" y="3522305"/>
            <a:ext cx="144624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 7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8A8D0E-2261-410E-B683-AA0739A9ECA6}"/>
              </a:ext>
            </a:extLst>
          </p:cNvPr>
          <p:cNvSpPr/>
          <p:nvPr/>
        </p:nvSpPr>
        <p:spPr>
          <a:xfrm>
            <a:off x="10276113" y="4758610"/>
            <a:ext cx="144624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Mul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3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FD06-BBE5-4C59-B2B8-A83A4676601A}"/>
              </a:ext>
            </a:extLst>
          </p:cNvPr>
          <p:cNvSpPr/>
          <p:nvPr/>
        </p:nvSpPr>
        <p:spPr>
          <a:xfrm>
            <a:off x="7868816" y="2167811"/>
            <a:ext cx="137409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Display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等於 7">
            <a:extLst>
              <a:ext uri="{FF2B5EF4-FFF2-40B4-BE49-F238E27FC236}">
                <a16:creationId xmlns:a16="http://schemas.microsoft.com/office/drawing/2014/main" id="{A4E7D633-AC76-4F3C-B9D9-3647DAE26C69}"/>
              </a:ext>
            </a:extLst>
          </p:cNvPr>
          <p:cNvSpPr/>
          <p:nvPr/>
        </p:nvSpPr>
        <p:spPr>
          <a:xfrm>
            <a:off x="9498562" y="2379305"/>
            <a:ext cx="522514" cy="34523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6CC59254-85FA-43B6-82BA-0CB39EB26641}"/>
              </a:ext>
            </a:extLst>
          </p:cNvPr>
          <p:cNvSpPr/>
          <p:nvPr/>
        </p:nvSpPr>
        <p:spPr>
          <a:xfrm>
            <a:off x="9566987" y="3699586"/>
            <a:ext cx="522514" cy="34523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等於 9">
            <a:extLst>
              <a:ext uri="{FF2B5EF4-FFF2-40B4-BE49-F238E27FC236}">
                <a16:creationId xmlns:a16="http://schemas.microsoft.com/office/drawing/2014/main" id="{6308F084-241C-421D-9816-411A95717DAE}"/>
              </a:ext>
            </a:extLst>
          </p:cNvPr>
          <p:cNvSpPr/>
          <p:nvPr/>
        </p:nvSpPr>
        <p:spPr>
          <a:xfrm>
            <a:off x="9594979" y="4935891"/>
            <a:ext cx="522514" cy="34523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9B0976-1EC7-431A-89BA-0AC675008DCB}"/>
              </a:ext>
            </a:extLst>
          </p:cNvPr>
          <p:cNvSpPr/>
          <p:nvPr/>
        </p:nvSpPr>
        <p:spPr>
          <a:xfrm>
            <a:off x="7868815" y="3522304"/>
            <a:ext cx="144624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Display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19F28-E6B0-47F8-9FB0-3CA9B575FEB7}"/>
              </a:ext>
            </a:extLst>
          </p:cNvPr>
          <p:cNvSpPr/>
          <p:nvPr/>
        </p:nvSpPr>
        <p:spPr>
          <a:xfrm>
            <a:off x="7868815" y="4758609"/>
            <a:ext cx="144624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Display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ECD8E4-68BE-441B-8B48-1FB68B42BAB9}"/>
              </a:ext>
            </a:extLst>
          </p:cNvPr>
          <p:cNvSpPr txBox="1"/>
          <p:nvPr/>
        </p:nvSpPr>
        <p:spPr>
          <a:xfrm>
            <a:off x="6173811" y="21933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If  N17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1B9945-F51F-4181-A16A-415DD8828F6A}"/>
              </a:ext>
            </a:extLst>
          </p:cNvPr>
          <p:cNvSpPr/>
          <p:nvPr/>
        </p:nvSpPr>
        <p:spPr>
          <a:xfrm>
            <a:off x="10553992" y="354953"/>
            <a:ext cx="137409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AAA7AD-9391-41AF-9CA8-5FA8A8C2326D}"/>
              </a:ext>
            </a:extLst>
          </p:cNvPr>
          <p:cNvSpPr txBox="1"/>
          <p:nvPr/>
        </p:nvSpPr>
        <p:spPr>
          <a:xfrm>
            <a:off x="6191855" y="35494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If  P17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2C6A0A-CBD6-45E9-A410-A50BA14A5124}"/>
              </a:ext>
            </a:extLst>
          </p:cNvPr>
          <p:cNvSpPr txBox="1"/>
          <p:nvPr/>
        </p:nvSpPr>
        <p:spPr>
          <a:xfrm>
            <a:off x="6162476" y="48006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If  M17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26F51A7-1E6F-4FEB-9F6F-AD5F90262794}"/>
              </a:ext>
            </a:extLst>
          </p:cNvPr>
          <p:cNvCxnSpPr/>
          <p:nvPr/>
        </p:nvCxnSpPr>
        <p:spPr>
          <a:xfrm>
            <a:off x="6054015" y="177281"/>
            <a:ext cx="93306" cy="61861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84567C-50E4-4936-AC12-C0370FE9FCFE}"/>
              </a:ext>
            </a:extLst>
          </p:cNvPr>
          <p:cNvSpPr txBox="1"/>
          <p:nvPr/>
        </p:nvSpPr>
        <p:spPr>
          <a:xfrm>
            <a:off x="7248257" y="219788"/>
            <a:ext cx="330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32B0DC-E6C1-4AB7-8014-A632085F0445}"/>
              </a:ext>
            </a:extLst>
          </p:cNvPr>
          <p:cNvSpPr/>
          <p:nvPr/>
        </p:nvSpPr>
        <p:spPr>
          <a:xfrm>
            <a:off x="1317432" y="1679509"/>
            <a:ext cx="687048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sign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2866ED-DD1B-48E1-A547-41DFABC2EC99}"/>
              </a:ext>
            </a:extLst>
          </p:cNvPr>
          <p:cNvSpPr/>
          <p:nvPr/>
        </p:nvSpPr>
        <p:spPr>
          <a:xfrm>
            <a:off x="2004479" y="1679509"/>
            <a:ext cx="1816353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exp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D137B1-451B-4560-B3E5-9861565909DB}"/>
              </a:ext>
            </a:extLst>
          </p:cNvPr>
          <p:cNvSpPr/>
          <p:nvPr/>
        </p:nvSpPr>
        <p:spPr>
          <a:xfrm>
            <a:off x="3820832" y="1679509"/>
            <a:ext cx="172149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fra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CB68D5B-5D20-4BAB-882A-D18E430D49DA}"/>
              </a:ext>
            </a:extLst>
          </p:cNvPr>
          <p:cNvSpPr txBox="1"/>
          <p:nvPr/>
        </p:nvSpPr>
        <p:spPr>
          <a:xfrm>
            <a:off x="1510113" y="12409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228B322-6D23-4B01-ADF1-AD087E396D35}"/>
              </a:ext>
            </a:extLst>
          </p:cNvPr>
          <p:cNvSpPr txBox="1"/>
          <p:nvPr/>
        </p:nvSpPr>
        <p:spPr>
          <a:xfrm>
            <a:off x="2750990" y="12409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A14BF9C-6F57-4672-A26E-6EB9329AE131}"/>
              </a:ext>
            </a:extLst>
          </p:cNvPr>
          <p:cNvSpPr txBox="1"/>
          <p:nvPr/>
        </p:nvSpPr>
        <p:spPr>
          <a:xfrm>
            <a:off x="4511652" y="12187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91B0B7-1CA2-40EB-A17A-7B36515C4A8F}"/>
              </a:ext>
            </a:extLst>
          </p:cNvPr>
          <p:cNvSpPr txBox="1"/>
          <p:nvPr/>
        </p:nvSpPr>
        <p:spPr>
          <a:xfrm>
            <a:off x="397776" y="167950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sw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D4680E-1F02-4644-87E6-77A77CBFF8DB}"/>
              </a:ext>
            </a:extLst>
          </p:cNvPr>
          <p:cNvSpPr txBox="1"/>
          <p:nvPr/>
        </p:nvSpPr>
        <p:spPr>
          <a:xfrm>
            <a:off x="2227856" y="192729"/>
            <a:ext cx="17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85E38B-E4FC-42EB-BC9D-14A0574405D3}"/>
              </a:ext>
            </a:extLst>
          </p:cNvPr>
          <p:cNvSpPr/>
          <p:nvPr/>
        </p:nvSpPr>
        <p:spPr>
          <a:xfrm>
            <a:off x="1350886" y="3429000"/>
            <a:ext cx="3333555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2C1323F-74B4-4648-8D08-A88E9134593C}"/>
              </a:ext>
            </a:extLst>
          </p:cNvPr>
          <p:cNvSpPr txBox="1"/>
          <p:nvPr/>
        </p:nvSpPr>
        <p:spPr>
          <a:xfrm>
            <a:off x="4833442" y="29871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3B5DD3-9C74-45B2-8F48-8C0CE4C67638}"/>
              </a:ext>
            </a:extLst>
          </p:cNvPr>
          <p:cNvSpPr/>
          <p:nvPr/>
        </p:nvSpPr>
        <p:spPr>
          <a:xfrm>
            <a:off x="4684441" y="3429000"/>
            <a:ext cx="857886" cy="6997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float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9BC4664-8720-4198-B206-4F669B0F644E}"/>
              </a:ext>
            </a:extLst>
          </p:cNvPr>
          <p:cNvSpPr txBox="1"/>
          <p:nvPr/>
        </p:nvSpPr>
        <p:spPr>
          <a:xfrm>
            <a:off x="2855557" y="300223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B12BBB3-DFC6-4160-A76E-0E3B0E565D45}"/>
              </a:ext>
            </a:extLst>
          </p:cNvPr>
          <p:cNvSpPr txBox="1"/>
          <p:nvPr/>
        </p:nvSpPr>
        <p:spPr>
          <a:xfrm>
            <a:off x="397776" y="3483369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reg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7B3EF8-8CD4-474C-935F-7109863D494A}"/>
              </a:ext>
            </a:extLst>
          </p:cNvPr>
          <p:cNvSpPr txBox="1"/>
          <p:nvPr/>
        </p:nvSpPr>
        <p:spPr>
          <a:xfrm>
            <a:off x="1314474" y="4155447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128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540E585-195F-4E0E-9517-AA6B0FDDEC53}"/>
              </a:ext>
            </a:extLst>
          </p:cNvPr>
          <p:cNvSpPr txBox="1"/>
          <p:nvPr/>
        </p:nvSpPr>
        <p:spPr>
          <a:xfrm>
            <a:off x="4054207" y="4155447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初始為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fra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4818807-F465-468A-BAF9-CB8200AAFBDD}"/>
              </a:ext>
            </a:extLst>
          </p:cNvPr>
          <p:cNvSpPr txBox="1"/>
          <p:nvPr/>
        </p:nvSpPr>
        <p:spPr>
          <a:xfrm>
            <a:off x="408362" y="5341832"/>
            <a:ext cx="5314275" cy="13234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1.exp -127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後開始移動，正的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&lt;&lt;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，負的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&gt;&gt;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add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存起來，按按鈕顯示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預先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mul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存起來，按按鈕顯示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助教說不累加不累乘，且加跟乘二選一操作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8C379E4-0D8B-4E31-8E4E-042D7BF146CE}"/>
              </a:ext>
            </a:extLst>
          </p:cNvPr>
          <p:cNvSpPr txBox="1"/>
          <p:nvPr/>
        </p:nvSpPr>
        <p:spPr>
          <a:xfrm>
            <a:off x="-12594" y="4696349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process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98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0A81A-FFE1-4020-B992-91FC9B38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Default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8C68C0-26E4-4D5D-9A06-7E62C06D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46" y="1690688"/>
            <a:ext cx="4276725" cy="1895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1ADF60-CF6D-44BC-AC52-933A5349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6" y="4044950"/>
            <a:ext cx="5686425" cy="24479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79B1AE-1636-4395-B194-4A24DEA633DA}"/>
              </a:ext>
            </a:extLst>
          </p:cNvPr>
          <p:cNvSpPr txBox="1"/>
          <p:nvPr/>
        </p:nvSpPr>
        <p:spPr>
          <a:xfrm>
            <a:off x="729246" y="1143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sw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1ADC1B7-75EC-47D2-BC00-1BB61F90F229}"/>
              </a:ext>
            </a:extLst>
          </p:cNvPr>
          <p:cNvSpPr txBox="1"/>
          <p:nvPr/>
        </p:nvSpPr>
        <p:spPr>
          <a:xfrm>
            <a:off x="838200" y="3586163"/>
            <a:ext cx="596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正的左移，負的右移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dirty="0"/>
              <a:t>因為</a:t>
            </a:r>
            <a:r>
              <a:rPr lang="en-US" altLang="zh-TW" dirty="0"/>
              <a:t>9bit &lt;=255</a:t>
            </a:r>
            <a:r>
              <a:rPr lang="zh-TW" altLang="zh-TW" dirty="0"/>
              <a:t>為正</a:t>
            </a:r>
            <a:r>
              <a:rPr lang="en-US" altLang="zh-TW" dirty="0"/>
              <a:t>  &gt;255</a:t>
            </a:r>
            <a:r>
              <a:rPr lang="zh-TW" altLang="zh-TW" dirty="0"/>
              <a:t>為負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6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09BF5-2036-402D-BD78-B2AAA6FE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940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ADD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384522-8FF7-4370-A11A-3CE59A5A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1" y="1641579"/>
            <a:ext cx="4248150" cy="13620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EC70B40-2719-4491-B097-FBC508674D18}"/>
              </a:ext>
            </a:extLst>
          </p:cNvPr>
          <p:cNvSpPr txBox="1"/>
          <p:nvPr/>
        </p:nvSpPr>
        <p:spPr>
          <a:xfrm>
            <a:off x="729246" y="11438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正的直接加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7F6CEE-FB9A-414F-A1D1-F3B7A2F6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5844"/>
            <a:ext cx="4591050" cy="44005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5B46946-3486-4069-AFE2-96FD30D3DEC4}"/>
              </a:ext>
            </a:extLst>
          </p:cNvPr>
          <p:cNvSpPr txBox="1"/>
          <p:nvPr/>
        </p:nvSpPr>
        <p:spPr>
          <a:xfrm>
            <a:off x="6265410" y="694880"/>
            <a:ext cx="6647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負的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sign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不變後減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sign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變號、小數取補數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	if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小數為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整數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	else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小數不為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整數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9535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A1269-9A3A-493A-B8D6-746CF7D3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MUL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10BBDA-7490-476F-9871-C38486A9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2216151"/>
            <a:ext cx="8839200" cy="800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4DF64AD-DB34-4285-B7B0-2F830A227064}"/>
              </a:ext>
            </a:extLst>
          </p:cNvPr>
          <p:cNvSpPr txBox="1"/>
          <p:nvPr/>
        </p:nvSpPr>
        <p:spPr>
          <a:xfrm>
            <a:off x="1037156" y="14906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暴力加三次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6C86C-798C-4D0E-9C27-53BC97D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-29765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Display1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84C5CA-E6DB-434A-B3E1-E5CBE927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2" y="1027906"/>
            <a:ext cx="5191125" cy="5657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DC99C3-537A-450D-A186-110078606E1A}"/>
              </a:ext>
            </a:extLst>
          </p:cNvPr>
          <p:cNvSpPr txBox="1"/>
          <p:nvPr/>
        </p:nvSpPr>
        <p:spPr>
          <a:xfrm>
            <a:off x="579956" y="5202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8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6C86C-798C-4D0E-9C27-53BC97D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-29765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Display2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DC99C3-537A-450D-A186-110078606E1A}"/>
              </a:ext>
            </a:extLst>
          </p:cNvPr>
          <p:cNvSpPr txBox="1"/>
          <p:nvPr/>
        </p:nvSpPr>
        <p:spPr>
          <a:xfrm>
            <a:off x="869205" y="7829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小數十進位轉換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1B371A-C414-4759-9912-22A7D35F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8" y="1738265"/>
            <a:ext cx="88677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6C86C-798C-4D0E-9C27-53BC97D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-29765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Display3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DC99C3-537A-450D-A186-110078606E1A}"/>
              </a:ext>
            </a:extLst>
          </p:cNvPr>
          <p:cNvSpPr txBox="1"/>
          <p:nvPr/>
        </p:nvSpPr>
        <p:spPr>
          <a:xfrm>
            <a:off x="5777107" y="82785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2.sign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2DB7D2-EB68-4D10-81A3-71EF83C6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57" y="1354223"/>
            <a:ext cx="3895725" cy="18859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B78029E-DBD6-4ABF-92CC-E60C4EBA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3" y="1263811"/>
            <a:ext cx="3914775" cy="41624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9BF22C-B43B-4E06-B0BB-44CBBFE21F92}"/>
              </a:ext>
            </a:extLst>
          </p:cNvPr>
          <p:cNvSpPr txBox="1"/>
          <p:nvPr/>
        </p:nvSpPr>
        <p:spPr>
          <a:xfrm>
            <a:off x="1028655" y="639092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1.seg_dat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7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6C86C-798C-4D0E-9C27-53BC97D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-29765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Display4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9BF22C-B43B-4E06-B0BB-44CBBFE21F92}"/>
              </a:ext>
            </a:extLst>
          </p:cNvPr>
          <p:cNvSpPr txBox="1"/>
          <p:nvPr/>
        </p:nvSpPr>
        <p:spPr>
          <a:xfrm>
            <a:off x="1015482" y="7360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整數設計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479680-74A6-4C9E-B6DD-04638DC8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31" y="1312992"/>
            <a:ext cx="4391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1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236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Office 佈景主題</vt:lpstr>
      <vt:lpstr>DD LAB10設計說明</vt:lpstr>
      <vt:lpstr>PowerPoint 簡報</vt:lpstr>
      <vt:lpstr>Default</vt:lpstr>
      <vt:lpstr>ADD</vt:lpstr>
      <vt:lpstr>MUL</vt:lpstr>
      <vt:lpstr>Display1</vt:lpstr>
      <vt:lpstr>Display2</vt:lpstr>
      <vt:lpstr>Display3</vt:lpstr>
      <vt:lpstr>Display4</vt:lpstr>
      <vt:lpstr>Display5</vt:lpstr>
      <vt:lpstr>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晏誠 郭</dc:creator>
  <cp:lastModifiedBy>晏誠 郭</cp:lastModifiedBy>
  <cp:revision>34</cp:revision>
  <dcterms:created xsi:type="dcterms:W3CDTF">2020-06-11T09:00:28Z</dcterms:created>
  <dcterms:modified xsi:type="dcterms:W3CDTF">2020-06-11T09:37:11Z</dcterms:modified>
</cp:coreProperties>
</file>