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435" r:id="rId4"/>
    <p:sldId id="436" r:id="rId5"/>
    <p:sldId id="449" r:id="rId6"/>
    <p:sldId id="450" r:id="rId7"/>
    <p:sldId id="451" r:id="rId8"/>
    <p:sldId id="452" r:id="rId9"/>
    <p:sldId id="453" r:id="rId10"/>
    <p:sldId id="454" r:id="rId11"/>
    <p:sldId id="44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2"/>
    <p:restoredTop sz="94626"/>
  </p:normalViewPr>
  <p:slideViewPr>
    <p:cSldViewPr snapToGrid="0">
      <p:cViewPr varScale="1">
        <p:scale>
          <a:sx n="121" d="100"/>
          <a:sy n="121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0:12.72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7999 6060 7533,'-19'0'180,"-2"0"89,1 0-179,7 0 270,7 0-360,6 0 180,0-6-90,0 5 0,0-5-90,0 0 899,6-1-629,1-6-90,0 0 0,-1 5-90,0-3 540,1 4-360,1 0 89,3 1 451,-9 0-630,9 5 90,-4-11-180,7 10 269,4-9-179,-3 10 0,9-11 0,-3 5 180,4-6-360,1 0-728,1 6 908,-7-5-180,4 5 180,-2 0 0,0 1-270,9-2 45,0 2 0,-1 1-45,-1 4 45,-10-2 0,0 0 45,7 3 90,0 0 0,6 0-90,-7 0 0,0 0 45,-6 3 0,0 0 0,11-3 0,0 1-45,-1 5 45,-4-6 0,-1 0 225,5 0-136,-10 0 1,0 0-135,7 0 180,0 0-360,0 0 360,11 0-90,-8 0-225,-4 0 0,-1 0 46,0 0 44,-3-1 0,-1 2-135,2 4 135,5-4 0,1 0 45,-2 10-350,4-9 1,-1-2 349,-12 6 135,7-3 0,1 0-135,-9 4 45,8-1 0,1 1-45,-3 0 45,-3-4 0,0 0-225,7 3 0,0-5 180,0 11 225,1-9 0,1 1-136,5 9-89,-6-8 0,4-1 0,-5 0 0,7 3-45,4-1 1,-1 0 133,-6 1-134,-3-4 1,1 1 44,1 7-45,4-6 0,0-2 45,1 4 0,-1-1 0,0 0 0,-4-5 45,-2 2 0,1 0-45,2 3 0,-5-6 0,-1 1 839,3 5-749,-5-3 0,0 0-90,7-2-462,-7 2 1,0 0 282,5-3 179,-8 3 0,-1 0-129,10-2 129,3 11 45,-9-8 0,0-1-45,8 4-45,-2-1 0,-1 0 45,2-5-90,4 4 1,0 2 89,1 0-45,2-1 0,0 1 45,-5 0 0,-4-1 0,0 0 180,8-5-180,-16 2 0,1 0-45,5 0 0,-1 0 135,6-2-135,-5 5 0,0 0 45,2-5 45,-9 2 0,2 0-45,5 0 0,0 0 0,-6-3 0,0 1 0,12 1 0,-2 2 0,0 2 134,1-6 1,1 1-45,1 5-45,-1-6 0,-2 0-45,-5 6 180,5-6 0,1 1 0,-4 5-180,-2-6 0,1 0 90,1 0 0,0 0 0,-4 3 0,-1-1-180,10 0 0,-3 1 0,-1 0 90,2-3-45,-5 0 0,1 0 13,4 0-58,6 0 0,2 0-180,-2 0-404,1 0 0,0 0 674,-7 0-90,1 2 0,1 2 180,0-3 0,-3 2 0,-1 0 90,1-3-267,-1 3 0,0 0 87,5-2 134,2 2 1,-1 0-135,-3-3 45,-9-1 0,1 2-90,0 2 0,-1 0 135,10-2-90,5 2 0,0 0 0,-16-3 0,-1 0 0,9 0 0,1 0 45,-5 0 0,1 0-270,5 0 1,0 0 224,-5 3 0,0 0 0,7-3 0,-3 1-180,-2 5 180,3-5 0,1-2 45,-12 1 0,1 0-45,17 0 0,-1 0 0,1 0-45,-7 0 0,0 0 389,6 0-254,-6-2 0,6 0 0,-5 0-90,-6 2 0,0-1-427,9-1 0,3 0 0,-5 0 337,-10-1 1,-1 0 133,13 3 1,1-1-135,-11-5 1,-1 0 89,12 5 0,-1 1 0,-9-3 0,0 0-120,4 1 0,3 0 0,-3 0 120,-2 1 0,0 1-30,1-2 0,3 0 0,-3 0 30,-1-1 0,-1 0 0,7 2 0,-2 0-45,-10-1 0,0-1 105,4 2 0,3 1 0,-3 1-60,10-1 394,-3 0 1,2 0-261,-10 0 1,-3 0-45,15 0-45,-5 0 0,-1 0-45,0 0 90,-8 0 0,-1 0 90,11 0 656,-4 0-701,2 3 0,0-1-45,3 0-704,1 1 0,-1 0 704,2-3-90,-2 2 0,2 2 44,-16-4 1,1 1-75,7 1 0,3 0 1,-4 0 29,8-2-45,2 0 0,0 0 1167,-6 0-1077,-2 0 0,-1 0 53,2 0-98,-10 0 0,0 0 0,7 0 90,0 0-90,6 0 0,2 0 0,2 0 30,-11 0 0,4 0 0,-5 0-30,5 0 45,-4-3 0,-1 0 135,5 2-180,-10-2 0,-1 0-45,2-1 0,-2 2 45,11 0-45,-4-3 0,-1-1 45,5 5-45,2-5 0,-1 0 45,-4 5 0,2-3 0,-3 2 180,-8 2-90,3-3 0,1 0-180,-3 2 1658,12-5-1568,-17 6 89,0 0 272,0 0-361,0 0 179,11-6-179,-7 5 90,7-5-90,-11 6 851,0 0-581,6 0-270,-4 0 89,3 0-178,1-6 361,-11 5-541,10-5 179,-11 6-90,18 0 180,-10 0-270,10 0 180,-12 0 90,0 0 90,6-6-180,-10 5 180,19-5-90,-23 6 180,24 0-180,-21 0 90,29-6-90,-20 4-1755,19-3 1755,-22 5 0,5 0-384,6 0 384,-9 0 90,14-6-270,-4 4 180,-4-3-90,14 5-90,-20 0 180,8 0-449,-5-6 359,-5 5 0,11-5 90,-10 6-360,15 0 270,-14 0 0,2 0 90,0 0 1855,-9 0-1855,9 0 180,-5 0 373,6 0-283,-4 0-270,9 0 90,-9 0-90,3 0 270,-5 0-180,0 0-180,1 0 90,-7 0 90,4 0-270,-9 0 90,9 0 90,-9 0 0,3 0-180,-5 0-3097,0 0 0,6 0 2006,1 0 911,7 0 360,10 6 0,-8 7 0,8 7 0</inkml:trace>
  <inkml:trace contextRef="#ctx0" brushRef="#br0" timeOffset="10510">7946 7022 7533,'-34'-14'-90,"9"2"-90,20 12 0,5 0 989,5 0-179,14 0 539,3 0-809,9 0 90,-5 0-360,1 0 630,10 0-451,-8 0 91,-4-3 0,-1 0-402,5 2 177,-7-5 0,-1 0 135,7-1-135,-10 4 0,1-1-45,8-8-628,-5 11 1,0 1 447,7-6 90,3 0-770,4 5 859,-13-5 1,-5 3 0,2 0 73,17 2-298,-14-5 1,0 0 89,-2 5 0,0 1 135,4-3 0,-1 0-90,4 3 90,-2-6 179,10 5-269,-13-5 45,-1 6 0,-1 0 45,1 0 0,-1 0 0,0 0-90,2 0 45,-5 0 0,2 0 225,17 0-180,-7 6-760,-3-5 0,0-1 760,4 6-90,-11-3 0,3 0 45,5-2 0,-1-1-225,6 6 180,3-2 0,0-2 0,-5-1 0,4 5 0,2 0 0,-18-6 0,1 1 45,14 5 0,0 0-45,-13-5 0,-2-1 0,7 3 0,-1 0 280,-5-3 0,1 0-191,4 3 1,0 0 0,-5-3 0,1 1 135,10 5 0,0 0-225,-10-5 0,1-1 30,4 4 0,2 0 0,-3 0 15,-2-3 0,-1-1 45,15 6 0,0 0-90,-16-5 0,0-1-45,16 6 0,0 0 90,-18-5 0,0-1 0,9 3 0,0 0-225,9-3 180,-8 0 0,-7 0 0,-1 0 90,1 0-90,14 0-90,-26 0 1054,13 0-604,-16 0 111,1 0 338,3 0 903,-9 0-1173,9 0 348,-9 0-977,4 0 0,-6 0-269,5 6 179,-3-5-360,9 5 360,-9-6 0,4 0-90,-6 0-550,0 0 1,0-11 0,0-4 0</inkml:trace>
  <inkml:trace contextRef="#ctx0" brushRef="#br0" timeOffset="22084">1964 7256 7533,'-7'0'1349,"1"0"-1619,6 0 270,0 0 270,6 0 90,-5 0 0,5 0-271,-6 0 451,6 6-270,1 1 90,12 6-270,-11 0 90,9 6-180,-4-1 0,-1 2 0,5 10-510,1-5 1,0-1 599,3 4-135,-5-6 0,0-1-965,5 2 920,-5-7 0,-1-2 90,-1-1 6,11 0 174,-11 0-225,4-3 0,0-1 45,0 0-45,5 3 0,1-1 135,-6-8-180,3 5 0,0 1 180,-6-8-135,7 5 0,-1 0 45,-10-5 180,9 3 0,0-2-90,-9-2 540,19-6-270,-16-7 89,7-4 1,0-3-90,-2-10-981,2 5 1,0 0 755,-11 9 0,0-1 74,7-7 1,3-5 0,-2 3-210,-1 2 0,0-1-90,1-2 0,3-3 0,0-1 0,-4 5 0,0 2 1,-2 0-46,0 0 0,1-4 0,0 0 0,-2 5 0,-2 5 0,-1 2 0,7-18 0,0 3-674,-4 15-362,6-15 452,-13 23 721,-1-4-632,-6 12 268,0 0 0,0-6 0,0-1 1</inkml:trace>
  <inkml:trace contextRef="#ctx0" brushRef="#br0" timeOffset="23337">1847 11482 7533,'0'-8'180,"0"3"-360,0 5 0,0 0 1259,5 0-449,-3 0-360,3 0 0,1 0-360,-4 0 989,10-6-449,-5 4 269,6-4-359,0 6 270,6 0-720,-11 0 90,21 18 0,-18-8-209,3 7 1,1 2 298,6 3-45,-6 5 0,2 1-135,-4-12 0,1 0 180,2 14 0,0 0 0,4-1 0,-2-1 0,0-1-360,0-2 135,0-4 0,0 0-44,-3-7 89,9-1-367,-15-2 367,8-9 90,-10 3 180,12 1-90,-5-4-90,-1 4 0,-1-6 270,-5 0 0,12 0-270,-4-6 450,9-1-360,-4-1 224,-2-8 1,2-2-225,-3 7 0,0-3-709,4-12 0,0-8 0,-1 3 709,2 1 0,0 0-557,-5-1 1,0-1-1,-1 1 527,-3 7 0,-2 2 0,3-3-286,0-4 1,3-5 0,0-2 0,0 1-1,-3 4 286,2-2 0,-2 4 0,1-4-319,1 2 0,2-4 0,1-1 1,-2 3-1,-3 4 304,0-1 0,0 1-135,-2 3 0,3-3 0,-1 0 0,-1 4 45,3-5 0,0 0 198,0-2 1,1-2 0,-1 3-559,0 5 1,0 2 314,-3 3 0,1 0-420,1-1 0,0-2 1,-1 2 374,-3 3 0,1 0-225,6-6 0,0 1 0,-4-2-315,5 0 316,-6 6-17,-5 1-73,3 12 1133,-9 2 1,-2 16 0,-8 3-1</inkml:trace>
  <inkml:trace contextRef="#ctx0" brushRef="#br0" timeOffset="25446">16361 9636 7533,'-7'-22'3148,"1"-1"-1709,6 16-1259,0-6-900,0 5 540,0-3 900,0 4-90,0 0 89,0-5-539,0 11 450,0-5-540,0 6-360,0 0 270,0 17 450,0-1-360,5 18 0,1 4-799,-5-17 1,1 0 678,5 10 0,3 4 0,-3-4 30,-6-11 0,1-1 30,6 10 0,3 4 0,-2-5-210,2 6 210,2-8 0,6 2 0,-4-4-30,4 7 0,4-9 0,2-1 180,-4-1-135,-2-10 0,0-1 134,3 4 91,8-6-364,-10-1 274,7-2 0,1-2-1,-9-1 1,1-1-801,17-2 1,0-2 755,-15 1 0,-2-2 44,4-5 1,2-5-576,-3 1 1,3-3 0,-1-1 0,-2 1 485,-3 1 0,-2 0 0,3-1-16,0-1 1,4-2 0,1-2 0,1 0 0,-2 1 0,-4 2-536,3-4 1,-3 3-1,2-3 461,1 0 0,4-3 0,1 0 0,-1 1 0,-3 2-127,1 0 0,-3 3 1,2-4 215,-3 4 1,1-3 0,2-1 0,0 0 0,-1 2 0,-3 3-291,4-2 0,-3 3 0,0-1 66,1-3 0,2-3 0,-2 1 0,-1 4 0,4 0 0,-2 1 171,-4 2 0,0-1 0,-2 2-126,1 1 0,0 0 45,4-4 0,-4 2-224,-12 4 1358,5 6-1359,-11 1 935,5 6-2014,-6 0-1463,0 0 2182,0 6 1103,0 1 1,-6 11-1,-1 3 1</inkml:trace>
  <inkml:trace contextRef="#ctx0" brushRef="#br0" timeOffset="27777">16400 13887 7533,'-7'-7'3276,"1"2"-3944,6 5 668,0 0-90,6 5-315,8 17 1,2 4 853,3 3-1288,-5-5 0,1 5 0,-2-4 1379,1 5-360,-6-6 0,1 4 0,-1-2-136,0-6 1,-1 0 614,-3 6 1,0 3 0,1-4-569,1-7 0,-1 0 88,-2 7 1,-2 3 0,2-3-719,10 10-180,-6-1 1,-1-2 628,1-10-147,2-4 0,0 0 57,0-2 1509,9 8-1239,-5-16-65,0-2-205,0-6 1401,0 0 1477,24 0-1979,-14-8 1,1-2-1019,6 3 0,1-2 419,-9 1 0,1-3 0,1-2 82,3-3 1,1-3-1,1 0 1,-2 1-791,-3 4 1,-1 1-1,3-3 588,1-3 0,4-4 0,2 0 0,-2 0 0,-3 3 60,-3 2 0,-2 2 0,3-3-30,-2 1 0,2-3 0,3-3 0,-1 1 0,-1 1 0,-3 3-30,4-1 0,-4 2 0,4-3-13,-5 2 0,3-3 0,1-1 0,1-2 1,0 1-1,-3 2 0,-3 2-590,4-2 1,-3 2 0,2-2 542,-4 2 0,4-2 0,0-1 0,0 0 0,-1 1 0,-4 3 0,3-3 0,-4 2 0,2-2-188,3-1 1,3-4 0,-1 2 0,-4 2 202,-1-1 0,-2 2-135,2 0 0,0 1 0,-3 3 90,-4 4-269,-1-4 89,-8 17-198,-5-5-342,0 6-489,0 0 939,-5 6 360,-8 7 0,-7 7 0,-6 6 0</inkml:trace>
  <inkml:trace contextRef="#ctx0" brushRef="#br0" timeOffset="47929">8844 8504 7533,'-21'0'479,"0"0"1,-4 0 0,2 0-390,7 0 90,-3 0 0,8 0 449,-8 0-899,3 0 180,-8 0 180,5-5-378,4 3 468,-9-3-90,10-1-270,-6 4 450,2-9 270,-8 4-450,4-7 0,-8 7 0,4-4 89,4 3-44,4 2 0,0-1-1283,-4 0 1328,-9-4-225,12 7 0,0 0 135,-10-3-90,5 1 0,-1 1 90,-4 3-1,-4-4 1,-1 1-180,1 3 135,6-1 0,0 1-205,1 2 205,-4 0 0,-1 0 45,-4 0-309,5 0 1,0 0 263,7 0 0,2 0 45,-15 0-90,0 0 0,-2 0 0,16 0 0,-1 0-1035,-14 0 0,1 0 990,14 0 1,2 0 88,-12 0 1,2 0 451,-7 0-496,12-1 0,-3 1 0,4 1 90,-11 4-611,1-4 1,2 0 520,4 4 0,-2-2 0,0 0 138,-4 4-93,-2 0 0,0-1-45,5 2-45,10-3 0,-1 1 45,-6 1 0,1-1 0,-1 3 0,-2-1 0,1 1 2461,13-2-2776,-4 2 1,-1 1 134,3 5 90,0-3 0,0 0 409,3 3-364,0 0 0,0 0 45,5 1-90,-5-1 0,2 1 270,10-2-90,-15 5 0,17-6-90,-5-1 90,0 13-90,4-9 0,-4 20 1626,6-20-1581,0 5 0,0 0 134,0 2-276,3 1 0,0 1 97,-1 4 45,3 1 0,2 1-45,0 0 0,-1 0 0,1-1 0,6 5 0,-7-10 0,1 0 0,6 4-90,-2 2 0,2-2 90,3-9-536,-3 1 1,-1 0 535,1-3-90,5-3 180,-5 0 0,1 0-90,7 1 0,-6-1 0,1 1 90,2-3 0,1-1-45,2 2 0,1 0-45,3 2 0,2 0 45,-6-6 0,2 0-45,1 2 0,2 1 0,-2-2 0,-1-2 0,1 0-666,7 4 1,4 2-1,-4-2 666,-9-4 0,1-2 0,1 2 0,6 0 0,-1 1 0,-4-2 0,1 1 0,-1-2-564,4 1 1,4 1-1,-4-1 564,-5-1 0,-2-1-45,3-3 0,2 1-452,3 2 0,2 0 0,-1-1 497,-1-3 0,2-1 60,3 5 0,5 1 0,-5-2-65,-7-4 0,0-1 5,7 4 0,4 0 0,-3 0 0,-5-3 0,0-1-46,-3 2 1,3-1 0,-1 1-1,-3-1 136,-1-1 0,0 0-90,5 0 0,4 0 0,-5 0 460,-7 0 1,1 0-439,2-1 0,5-1 1,-1 1-1,-3-1 23,-1 2 0,-2-1 226,6-3 1,3 0-1,-4 0-226,-8 4 0,-2-1-135,3-5 0,1 0 135,5 3 0,0-1 0,-6-3 0,-1 1-90,7 2 0,1 1 0,0-3 0,-2 0 137,-8 3 1,0-1-93,8-2 0,3 0 0,-3-1 90,-10 0 0,1-1-90,5-1 0,3-2 0,-4 1 0,8-6 135,-6-2 0,0 0-135,6 2 90,-3-7 0,0-1 0,-2 5-90,0-5 0,-2 0 0,-8 8 90,1-2 0,-1 0-90,-1 2 90,-1-14 0,4 10 2372,-14-1-2283,6 3 1,0 0-90,-8 1-90,5-1 0,0 0 90,-4-2-90,4-12 90,-6 4 0,0 1 0,0 0 378,0-5-423,0 1 0,0 1-45,-6 1 0,0-3 0,-1-2 597,0 14 0,-1 1-642,-7-15 0,-1 0 90,9 16 0,-1 1-105,-7-4 0,-3-3 1,3 3 14,5 4 0,1 0-30,-6-2 1,-3-3 0,4 3 164,-3-9-476,3 13 1,-2-2 385,1-2 0,-1 1 0,-14-5 0,11 6 0,-2-3 0,1 3 90,4 5 0,0 0-805,-12-7 0,1 1 715,0-7 180,-5 10 0,5 0 0,-1 0-270,9 9 0,-1 2 60,-4-6 0,-2-1 0,3 3 90,-14 5-210,9-2 0,-5-2 0,5 2-30,-10 3 180,11-1 0,-3-2 0,3 2 0,-7 1-386,9 0 1,-4 0 0,3 1 340,3 0 0,-1 2 22,-3 1 1,-3 1 0,-1 1-1,4-2 23,3-1 0,-1 1 90,-8 3 0,-3 2 0,3-2-90,7-1 0,1-1-60,-6 3 0,-4 1 0,3-1 60,2 1 0,0 0-120,-2 0 0,-3-1 1,4 0 152,6 1 0,-1-1-183,-7 2 0,-3 1 0,3-1 150,8-3 0,1 0-158,-4 3 1,-4 1 0,-1 1-1,6-2 113,2-3 0,1 0-3,-3 1 0,-1 0 0,3 1-222,-8 4 135,14-7 1,0-1-136,-8 10 0,8-9 0,0 0-90,-1 5 0,1-1 479,-10-5-929,8 5 1,1 1-630,4-1 1439,1 3 0,-1 2 0,-4 9 0,7-6 0,0-1 0</inkml:trace>
  <inkml:trace contextRef="#ctx0" brushRef="#br0" timeOffset="49548">7634 12743 7533,'-21'7'2968,"-2"-1"-3058,21-6 90,-9 0 0,9 0 180,-9-6-180,9 5 180,-10-11-90,5 11 270,-6-11-360,1 5 269,-13-6 1,9 0-495,-7 3 1,-2 1-202,0 1 516,-2-5 0,-1 2 0,0 8-45,2-2 0,-3-1 45,-3 2 0,-1 2-587,4 1 1,0 1 466,0-1 0,-1 1 0,4 1-15,7 2 0,0 1 105,-8 1 0,-3 2 0,3 0-15,10 0 0,0 0 0,-20 3 0,2-1-45,5 4 45,6-4 0,0 1-366,0 4 276,-3 1 0,1 1-45,1 0-354,3-4 0,1 0 444,1 1-90,-5 6 135,9-1 0,0 1-315,-7 6 270,2 4 0,0 1-90,5-5 45,1 7 0,0 2 315,0-2-315,8-2 0,1 1 135,0-2-135,6-5 0,0 1-5,0 4 50,3 1 0,0 0 0,-1-4 104,3-1 0,2-2-104,0-3 0,6 6 45,1-1 0,2-1-45,-5-8 0,1 0-60,4 5 0,1 3 0,-1-2 60,-2-7 0,1 0-60,6 8 0,3 3 0,-2-3 60,-3-6 0,1-1-859,5 6 1,3 2-1,-2-3 859,-1-6 0,-1-2 0,5 7 0,0-2-301,-3-4 1,-1-2 300,-6-2 0,2 0 0,3 0 0,2 1 0,-2-1 0,2 1 0,0-1 0,-2-1 0,2 0 0,-1 0 0,5 3 0,-2 0-45,-1-4 0,0-1 135,4 2 0,1 0 0,-5-2 0,1 0 0,-1-2 0,9 0 0,-1-1-60,-6 1 0,0 2 0,1-2 0,2-2 0,0-1 0,-2 0 15,6 2 0,1-1-45,-8-1 0,3 0 0,0-1 0,-3 0-441,-2-1 0,-2 0 0,1 0 441,5 0 0,1 1 0,1-2 119,4-2 1,1-1 0,-2 0-120,-9 1 0,-1 1 0,2-2 36,-1-1 0,3-1 0,2 0 0,-2-1 0,-2 1-36,3-1 0,-2 0 0,3-1 36,1 0 0,4-2 0,1-1 0,-1 1 0,-4 0-325,0 0 1,-4 0-1,3 0 289,-4 1 0,3 1 0,1-1 0,-3 0 0,-3 0 45,6-4 0,-2 0 0,0 3 0,3-2 0,1 1 0,-3 1-15,-7 1 0,-1 2 0,2-2-92,7-2 1,4-2 0,-1 0-1,-4 3 107,1 1 0,0 2-95,-5-1 0,4-2 0,-1 0 0,-3 2 50,2 0 0,-1 0 138,6-2 1,3-1 0,-6 2-94,-11 1 0,-2 1-135,7-2 0,-1-1 135,-4 1 0,-2-1 1220,11-4-1265,-4-1 0,-1 0 90,-1-1 0,-7 4 0,-1-1 90,-8 0 89,-1-7 1,-1-2-180,-4-4-45,2 2 0,0-1 225,-2 6 0,-2 1 267,-7-11 1,-1 0-493,5 7 0,-2-1-15,-8-6 0,-4-3 0,2 3 60,4 9 0,0 0-60,-5-6 0,-3-2 0,2 2 642,1 5 1,-1 0-583,0 2 0,-2-4 0,-2 1 0,3 1-473,1 3 1,0 1 0,0-1 412,-8-7 0,-2-2 0,1 4-75,2 3 0,-2 1-272,3 3 0,-3-2 0,-1 1 0,3 1 317,-7-1 0,-1 0-47,9 3 0,-4-3 0,-1 0 0,1 0 0,4 4-43,-9-3 0,1 1-116,5 2 1,-4-1-1,0-1 1,3 2 235,4 3 0,2 1 0,-4-1-210,-3-1 0,-3-1 0,-3-1 0,2 0 0,4 2 150,3 0 0,3 1 0,-3-1-168,-3 0 0,-4 0 0,-1-1 1,2 1-1,4 1 63,-7-4 0,3 0 138,2 6 0,-2-1 0,0 1-273,2-3 0,1 1 0,0 0 121,-6 2 0,-1 0-31,7 2 0,-1-1 0,1 1 239,-4 0 1,1 1-240,2 1 0,1 1-225,-2-1 0,-2 1 105,5 0 0,-3 1 1,2 1 119,-7 3 0,0 2-180,5-3 0,-2 1 1,3 2 44,0 4 0,1 2 287,6 0 0,-1 0 1,2 2-1,-6 7 0,1 3 1,5-5-1,1 0 0,0 1 1</inkml:trace>
  <inkml:trace contextRef="#ctx0" brushRef="#br0" timeOffset="51597">22799 11130 7533,'-7'-7'1169,"-5"-4"-1169,10 9 180,-4-4-270,1 1 0,3 3 180,-3-9 90,5 9 0,-6-9-90,-1-2-90,-6 4 449,0-8-269,0 10 0,-6-7 180,1 2 0,-1 0-225,1 1 0,-1 0-880,-14-2 1,-1 0 968,9 3 1,0 2-105,-1 1 0,-2 0 0,1 2-30,0 0 0,-2 1 30,-2 0 0,-3-1 0,1 2-120,7 3 0,2 0 0,-3 0-113,-1 0 1,-3 0-1,-1 0 1,4 0 52,1 2 0,3 0 0,-4 0 42,0 0 0,-3 0 0,-1 0 0,0 1 0,5 1 78,1 3 0,3 0 0,-2 0-615,-4-3 1,-4-1 0,1 0-1,4 1 555,-5 4 0,1 1 90,2-4 0,-4 0 0,0-1 0,3 1-692,1 0 0,3 0 1,-3 1 668,-3 1 1,-2 1-1,-1 0 1,5-1 21,-7 1 1,3-1-253,9-2 1,-1 1 0,-2 2 251,-4 1 1,-2 2 0,-1 1 0,3-3-21,1-2 1,2-1 0,-2 2 56,1 1 0,-4 4 0,0 0 0,1 0 0,5-2 72,-4 0 1,0 1-289,7-1 0,-3 2 0,-2 2 0,3-1 0,3-1 90,-5 7 0,1 0-68,0-3 1,-4 2 0,1 0-1,6-1 23,2 3 1,3 0-106,-4 0 0,-2 0 0,5-1 105,6-2 0,2 0-315,-5 4 0,-1 2 0,5-4 1359,4 7-1314,-2-3 0,3-1 476,10-8-521,0 4 270,5-2 1,2 2 89,1 5-135,9 6 0,2 1 166,-8-13 0,1 0 58,7 2 1,3 2 0,-2-2 247,-1 2 1,-1-2-203,10 3 0,1-1 104,-9-5 1,2-1 0,-2 0-60,5 2 0,1 0 0,3 2 0,4 2 0,-3-2-90,-2 1 0,2 0-36,-7-7 0,5 1 0,1 1 0,-1-1 0,-3-1-381,0 1 0,-3 0 1,3 0 348,3-1 1,3 0-1,-1 1 1,-2-2 7,-6 0 0,-2 0 0,3-1-8,6-1 1,5 1-1,0-1 1,-3 0-541,-1 1 0,-3 0 0,3 0 540,2-2 1,3 0-1,0-1 1,-1-1-1,-5-2 1,0-1-1,-1-1 1,-1 0-87,-1-1 1,-1-1 0,4 0 18,0 0 0,3-1 0,3 0 0,0 0 0,-2-1 1,-4 1-49,3-1 0,-4 0 0,5 0 108,-4-1 0,5 1 0,3-1 0,-1 0 0,-3 0 0,-3-1-75,1 0 0,-4-1 0,3 1 78,-1 0 0,3 1 0,0 0 0,0 0 0,-4-1-48,2-2 0,-3 0 0,3 0-6,2 2 0,3 1 0,2-1 0,-2 1 0,-4 0 36,-2-1 0,-4-1 0,2 1 0,8 0 0,3 0 0,1 1 0,-6 0 0,-1 1 0,-1 0-68,-3 0 1,3 0 0,0 0-1,-4 0 248,7 1 0,0-2-90,-6-1 0,3-1 0,0-1 0,-5 1 186,0 3 0,0-2-209,1-6 0,4-4 1,-1 0-1,-4 3-67,0 3 0,-1-1 90,1-4 0,3-4 0,0 0 0,-5 2-90,-1 2 0,-1 0 30,4-5 0,3-1 0,-4 0 322,-6 3 1,-1-1-263,6-4 0,2-3 0,-4 3-90,-5 3 0,-2 0 394,8-9 0,-3 1-394,-1 3 700,-6-3-250,6-8-360,-4 3 45,-8 10 0,-2 1 2901,1-3-2946,0-14 0,-5 11-45,3 5 0,-2 1-45,-8-3 92,5-3-227,-7 5 1,-2 0-46,2-17 60,-4 11 0,-3-3 0,0 2-555,3 2 1,0 1 614,-3-1 0,-3-2 0,2 3 15,3 3 0,-2-1-15,-5-4 0,-4-4 1,2 4 14,2 4 0,-1 0 134,-1-1 1,-1-1 0,0 2 0,-3-2 0,2 2-486,3 6 1,0 0 185,-2-1 0,0-2 1,1 3 74,3 0 0,0 2 105,-9-1 0,-5-1 0,4 1-285,9 2 0,-1 1-413,-8-1 1,-4-1 0,4 2 592,4 1 0,0 0-435,-7-3 0,-5 0 1,3 1-378,2 0 1,1 1 706,-1-1 0,-2-1 0,2 2 15,6 1 1,-1-1-354,1 3 0,-2-2 0,-1 0 1,2 1 577,3-1 0,2 0 0,-3 1 0,-8 1 0,-4 2 0,0 0 0,4 0 0,-4-3 0,2 1 0,3 5 0,1 1 0,0-1 0</inkml:trace>
  <inkml:trace contextRef="#ctx0" brushRef="#br0" timeOffset="52729">22565 14927 6982,'-29'-10'179,"1"0"1,0 0 0,-1 0 0,1 0 0,-6-1 0,-2 0 0,1 1 0,2 1 0,7 4-1819,3 3 1,2 2 955,-6-3 1,-2-2 0,0 2 547,-4 2 0,2 0 484,7-4 1,-2-1-283,0 5 0,-5 1 1,0 1-1,4-3-22,2-3 0,-1-1-329,-4 4 1,-6 2 0,0 1 0,6-2 328,2-2 0,1 0-23,-1 2 1,-4 1-1,0 0 1,3 1-260,-4 2 0,-1 0 291,5 1 0,-4 0 0,-3 2 0,1-1 0,5 1-23,-1 1 0,4 1 1,-3 0-32,2-1 0,-3 0 0,-1 1 0,2 0 0,4 0 0,0 1 0,3 2 0,-2 1 18,-3 0 0,-3 3 0,-2 0 0,2 1 0,2-1-18,-2 3 0,4 0 0,-4 1 89,5-4 1,-2 2 0,-2 0 0,0 1 0,2-2 0,4-1-30,-1 2 0,3-1 0,-1 0 30,0 1 0,-1 0 0,0 0 0,2 0-126,1 1 0,1 0 0,1 0 36,-2 1 0,1 1 0,2 0 638,-4 3 0,4 0-458,4 5 0,4-1-90,3 4-405,3-1 0,2 0 136,8 0 89,-3-8 0,1 0-90,8 4 135,3 1 0,1 1 45,-5-12 0,1 1-45,7 11 0,0-1 45,-6-10 0,0-2 45,0-2 0,0 1-90,-1 4 0,2 2 225,4-2 0,4 1 0,-2 0-100,0 3 0,1 1-58,1-5 0,3 2 1,2-1-1,-4-3 23,2 3 0,2-1 22,-3-5 1,3 2 0,1-1-1,-3-2 23,4 3 0,1-1 36,-3-3 0,4 1 0,2-1 0,-2 1 0,-3-3 62,-2 0 1,-3-1-1,4 0-98,5 0 0,5 1 0,3 1 0,-2-2 0,-5-1 0,-2-1 0,-4-2 0,5 0 29,-2 0 1,5-1 0,2 0 0,0 1 0,-1-1 0,-4-1-180,5 1 0,-3-1 0,4 0 45,-6 0 0,3-1 0,2 0 0,0 0 0,-2 0 0,-4-1 75,4 1 0,-4-1 0,4-1 4,-6 0 0,5 0 1,2-1-1,1 0 0,-1 0 1,-2 0-1,-4 1-199,8-2 0,-3 0 0,3 0 150,-6 0 0,5-1 0,1-1 0,0 1 0,-3-1 0,-4 1-330,1 0 0,-4-1 0,1 0 247,-1 0 1,0-1 0,1-1-1,1 0-122,4-1 0,1-2 0,1 0 1,-2 1 166,-7 1 1,-2 1-1,2 0 1,2-2-28,3-1 1,4-2-1,2-1 1,0-1-1,-2 2 1,-4 1 169,5 0 0,-5 1 0,3-2-54,-6 1 1,4-1 0,0-1-1,1 0 1,-3 1 0,-3 1-37,2-2 0,-3 2 0,2-2 6,-2 1 0,4-2-1,0 0 1,0 0 0,-4 1-6,0-2 0,-3 1 0,2-1-8,2 0 1,3 0 0,0-1-1,-6 0 461,-2-4 1,-3 0-454,3 0 0,1-2 0,-4 1 15,-7 0 0,-2-1-180,6-12 0,-3 0 225,-8-2-135,-8 3 0,-2 0-45,-3 1 30,-6 3 0,-5-4 0,1 5 500,1 10 1,-1 0-464,-1-3 1,-2-3-1,-2 0 1,2 4 139,-7 0 1,-1 2-118,7 2 0,0-2 0,-2 1-90,-5 0 0,-2 1 0,1 0 242,-3-2 0,-1 0-182,5 3 0,-3 0 0,2 0 30,-4-1 0,1 1 0,1 2 0,-3 0-360,8 3 0,-4-1 1,-2-1-1,2 0 1,2 2 329,-1-1 0,3 0 0,-4 0 0,1 0 0,-3 0 0,-3-1 0,0 0 0,2 1 0,5 1 32,-1 0 1,4 1-1,-4-1 43,0 2 0,-4-2 0,-3 0 0,0 0 0,1 1 0,5 1-51,-4-1 0,4 2 0,-4-1-9,4 1 0,-3 0 0,-2-1 0,0 0 0,3 2 0,3 0-15,-2 0 0,5 1 0,-4 1 30,-5 0 0,-3 1 0,-1 0 0,4 0-90,3 1 0,3 0 0,-3 0-144,0 2 0,-3-1 0,-2 1 0,2 1 1,2-1 53,-2 2 0,2 0 0,-3 0 90,5 0 0,-4 0 0,-1 0 0,2 1 0,4 1 0,1 2 0,2 1 0,-2 1-566,-2 0 1,-4 2-1,-2 0 1,2 1 0,4-2 352,2 2 0,4-1 1,-3 1 302,1 0 0,-2 0 0,-1 1 0,1-1 0,3-1 0,-8 4 0,2 0 0,8-4 0,0 1 0,1 0 0</inkml:trace>
  <inkml:trace contextRef="#ctx0" brushRef="#br0" timeOffset="64649">26883 11989 7533,'-22'0'1169,"5"0"-989,11 0-270,4 0 270,-4 0 0,6 0 0,0 0-180,6 0 90,13 0 90,3 0-46,5 0 1,1 0-1958,4 0 1868,-5 0 0,0 0 45,7 0-260,-15 0 0,1 0 170,8-1 0,0 2 45,-6 1 0,-1 1-458,10-2 1,0 0 457,-10 2 0,-1 0-90,1 0 0,3 0 15,3-1 0,3 0 0,-2 1-527,0 0 0,1 1 534,-2-2 1,3-1-1,1 1 1,-4-2-23,-1 1 0,0-2 45,1 2 0,3-1 0,1 0 0,-5-1 0,2-1 0,1-1 22,-1 1 1,4 1-1,1-1 1,-5 0-528,3-5 0,-3 1 505,5 2 0,-2 0 265,-11-2 1,-4 1 93,-8 3 704,4-3-973,-12 5 2150,-6-6-2870,-1 5 3505,-23-11-2965,1 11-360,-1-2 1,-2 0 409,11 0 1,-1 0-171,-9 2 0,-4 1 0,3-1-719,5-1 0,0-1 839,1 2 0,-3 2 1,3-1 44,0 0 0,1 0-90,6 0 0,-2 0-15,-9 0 0,-5 0 0,3 0 60,6 0 0,0 0 60,-9 1 0,-4 1 0,4 0 75,10 2 0,1 0-15,0 2 0,-3 0 0,3 0-30,2-1 0,1-1 180,-2 5 0,3-1 90,0-6 179,13 4-359,1-6 0,6 0 309,0 0-129,12 0 0,-3-6-180,21-1-871,-11-2 1,1-1 870,0 3 0,2 0-60,2-2 0,2 0 0,-2 2-467,-1 2 0,-2 1 392,10-5 0,1 1 45,-3 4 0,-2 1-45,-5-1 0,-1 0 75,4 0 0,1 0 0,-2 1-30,13 1 45,-3-1 0,-2 1-135,-1 2 90,-10 0 0,1 0-284,-2-1 0,-2 2 284,5 4 0,7-3-152,-23 3-28,5-5 2647,-11 0-1927,5 0 989,-6 0-1349,0 0 707,-6 0-527,-1 0-720,-29 6 360,11-4-587,1 1 0,-4 2 0,2-1 722,6-4 0,0 1-765,-7 1 1,-4 0-1,3 0-264,-9-2 624,9 2 0,1 2 0,6-3-360,-4 5-89,6-6 179,5 0 540,-5 6 0,0 7 0,-1 7 0</inkml:trace>
  <inkml:trace contextRef="#ctx0" brushRef="#br0" timeOffset="68129">27338 9610 7533,'-7'-29'1709,"-5"0"-1349,5 28 449,-6-5-539,-1 0 90,2 5-360,-1-5 0,-6 17 90,4-2 0,-3 10-485,3-7 1,-1 0 574,-7 16-180,1-10 0,-5 1 0,4 0-45,6 2 0,-1 1 67,-4 1 1,-5 3 0,-1-1-1,4-2-1573,0 2 1,0-1 1580,2 2 0,-2 2 0,1-2 60,1-3 0,1-1-306,4 0 1,1 2 335,-4 4 0,-2 2 0,1-1-760,2-2 1,-1 1 639,2-1 0,-2 3 0,4-2 45,2-4 0,2-2 0,2 1 0,-1 0 45,-5 8 0,2 0-135,9-9 0,0-1 118,-8 10 0,3 0-163,8 4 579,4-7 0,2-1-669,5-3 0,12 1 0,5-2 135,-5-14 0,2-2 0,6 3 0,1-1 135,-5-5 0,0-2-45,13-7 0,-1-2-45,-14 0 0,1-1-30,4-1 0,3-2 0,-5 0 30,-7 0 0,-2 0 315,11-13 0,-1 0 584,-4 6-494,-6-6 0,-3 0 224,-7 2-44,-8-5 0,-4-1-585,-4-3 179,-4-3 1,-4 1 0,-5 9-360,4 6 0,-4-1 1,1 3-91,-12-2 240,7 8 0,-5-1 0,5 2-870,-2 2 540,-2 3 1,1 2-811,13 2 210,-8 0-479,16 0 2127,2 0-1137,6 0-1260,24 0 1349,-7-6 377,6 1 1,3-3 0,-6-1-1,1-2 1,5-2 0,0 0 0</inkml:trace>
  <inkml:trace contextRef="#ctx0" brushRef="#br0" timeOffset="68758">27962 10091 7533,'-7'-17'479,"0"-1"1,-3 0 0,2 0-660,1-8 2519,0-7-810,-2 3 0,1-2-2134,4 7 0,-1-1 815,-2 1 0,-2-1 0,0 2-30,2 0 0,0 0-225,-8-7 0,0 0-508,7 13 1,-1 0 597,-5-1 0,-2 1-45,-4-7 180,-6 10 90,5 3 0,-1 0-1260,-9-3 0,1 8 1,0 2 360,-1-1 449,10 7 0,-1 4-990,0 3 1,0 2 989,5 1 0,-1 0-90,-11 7 1,1 2 179,13-7 0,2 1 315,-7 2 0,3 0-135,3 10 22,-11 0 338,14-5 0,2 1-405,2-5 0,0 2 254,0 6 1,1 3 0,1-1-255,4-2 0,1 2-683,-3 2 0,0 4 0,3-3 773,5-2 0,1 1-203,-1-3 1,0 5 0,0 0-1,1-4-105,4 5 1,1 0-31,-3-2 1,0 4 0,0 0 0,-1-5 157,0-2 0,0-1-90,0 1 0,2 4 0,-1-1 0,-1-4 135,-2-4 0,-1-1-90,4 8 0,2 3 0,-4-3-90,-5 7 405,2-11 0,0 0 45,-3 9-180,0-9 270,-12 6 510,9-15-915,-8 2 0,-1 0 135,9-8 164,-14 13-254,16-21 3276,-5 3-2677,6-5 1701,-12-5-2210,4-3-90,-17-16 180,11-4-1677,1-4 1,1-4 1586,7 14 0,1-2 30,-2-3 0,0-4 0,1 4-264,3 5 1,2 1 143,1-10 0,2-4 0,-1 4 90,1 3 0,3 1-641,2 1 0,3-2 0,2-1 0,-3 2 551,1-5 0,2 1-135,1 7 0,3-1 0,1-1 0,0 1-601,0 2 1,0-1-1,0 1 1,0 1 555,4-3 0,-1 2 0,2 0 352,1-2 0,0 0 0,1 3-1027,4 1 1,-2 3 194,-5 1 0,0-1 390,9-1 0,0 1 331,-8 2 0,0 0 0,0 2 0,0 1 1,0-3-1,-1 0 0</inkml:trace>
  <inkml:trace contextRef="#ctx0" brushRef="#br0" timeOffset="86117">25647 4070 7533,'-7'-13'270,"-5"6"-91,11 1 541,-11 0-360,11-1-90,-5 0-90,6 1 539,-6 0-359,5-1 629,-5-6-539,6 0-270,0 6 0,0-5-90,0 11-270,6-11 180,1 11 0,6-5-270,12 6 90,-9 0-45,10 7 0,1 3 46,-1 6-354,1-3 0,1 1 308,-8 1 1,-1 0 89,1-5 0,1 1 45,4 8 0,0 0 45,-7-5 0,-1-1 0,2 0 0,-1 1-45,-1 1 0,-2 0 0,7 1 0,2 8-403,-10-11 403,-7-5 193,4 9 77,-10-8 180,-1 15-270,-7-4 45,-9 7 0,-4 1-45,6-9 0,-2 1-719,-3 4 1,-3 2-1,1-2 719,1-3 0,-2 0 45,1-3 0,-3 1 0,0 0 0,2-1-45,-2 1 0,-1 0 67,-3-1 0,-4 1 1,-1 0-1,5-2-67,4-1 0,-1-2 60,-6 0 0,-5 1 0,6-1-105,12 0 0,-1-2 15,-4-2 0,-3-2 0,3 0 144,6 3 0,2-1-159,-7 0 0,1-2 135,2 0 386,12-2-656,1-6 231,6 0-3109,0 0 5162,6 0-2554,7 0 1471,2 0-617,10-3 1,3 0-225,5 1-1311,-8-1 0,3-1 1,-1 0 1220,-3 0 0,0 1-135,5-1 0,0 0-437,-3-2 1,-1 1 481,-5 4 0,0 0 89,4-5 1,3 1 120,-3 3 0,2 3 0,-1-2-300,4-5 0,1 1 60,-1 4 0,2 1 0,-4-1-150,-2-2 0,-2 1 45,8 2 0,0 0 0,-10-3 0,0 0 0,2 2 0,-1 0 135,9-5 0,-5 6-45,-4 0 0,0 0 45,2 0-360,13 0 90,-19 0 270,-9 0-90,8 0 0,-10 0 0,1 0 90,-3 0 2601,-5 0-3276,0 0 0,0 6 1,0 2-1</inkml:trace>
  <inkml:trace contextRef="#ctx0" brushRef="#br0" timeOffset="87078">26766 4889 12300,'14'21'-1639,"1"-6"1,-1 0-302,-4 1 1562,10 2 0,2 0 0,1-2 0,-4-4 0,0 0 0</inkml:trace>
  <inkml:trace contextRef="#ctx0" brushRef="#br0" timeOffset="87758">28248 3563 7533,'0'-14'3276,"0"2"-2145,0 12-51,0 0-1440,-6 6-630,-7 1 450,1 10 1,-2 2-1073,1-4 0,-1 1 1522,-4 8 0,-1 2-90,2-3 0,0 0 0,0-1-262,-4 1 1,-2 0 463,5 0 1,-3 2-1,0 1 1,2-3-517,-4 3 0,1 0 554,2-1 0,-1 3 0,0 0 74,3-3 1,-2 0 0,2 1 0,1-2-75,2-2 0,2-2 0,-2 1-15,-1 2 0,-2 1 0,1 0 0,2-3 45,1-2 0,2 0-60,-3 5 0,0 1 0,1 0 15,2 1 0,0 2-661,-2 2 1,-2 2 0,4-2 570,7-6 0,2 1-207,-2 5 1,1 2 0,1-3-19,2-5 0,2 0 120,0 4 0,1 2 0,1-3 279,4 9-309,2-8 1,1-1-1,4-4 225,-5-5 0,1 0 1169,15 2-854,-10 1-270,10-8 0,-12-7 1645,6-1-1646,-5-3 1171,11-2-990,-11-2-1,5-9 361,5-8-450,-2-3-225,0 1 0,0-1 460,0-7-475,-6 9 0,2-1 0,-3 1-30,2-6-5,-5 2 1,0 1 4,0 8 1399,-11-15-1130,5 14 1,-10-2 0,-3 0 180,-2 2-270,-4-9 90,1 13-810,-1-7 540,4 4-809,-8-4 539,16 12 2245,-11-10-2154,11 14-631,-11-14 450,11 10-809,-10-12 809,3-2 450,2 3 0,-1-1 0,-2 2 0,-1-1 0,0-4 0,0-1 0</inkml:trace>
  <inkml:trace contextRef="#ctx0" brushRef="#br0" timeOffset="94980">25647 6580 7533,'-18'-11'1638,"1"0"0,-7-6-507,18 17-591,6 0 539,0 0 1,17 0-2430,-1 0 765,5 0 1,2 0-279,11 0 548,0 5 0,1 2-140,-13-4 0,0 2 365,2 3 0,2 1 0,-2-1 0,-3-4 0,0 1-225,13 8 0,-1 2 180,-13-7 1,-2 0-91,11 5 0,-3 0 45,-4 6 45,-6-7 0,-2 0-45,-5 4 340,2 15 20,-16-11-30,-5-1 0,-3 5 0,-1-1-684,-1 1 1,-1-1-1,-1 1 624,-2 0 0,0 1 0,-2 1 0,1-2-90,-2 3 0,1-2 0,-2 0 60,-2 1 0,-1 0 0,2-2-30,5-5 0,1-1 0,0 0-30,-1 1 0,0 0 0,-1 0-606,-3 2 0,0 1 0,1-2 651,0 1 0,-1 1 45,-1-1 0,-2 0 0,2-1 150,6-3 1,0 1-31,-3 0 0,-3 2 0,3-3-75,5-5 0,0 0-197,-6 8 1,1-4 241,2-8-90,12 3 1202,-5-10-1472,11 5 3222,-5-6-2952,6 0-862,0 0 592,6 0 1079,24-6-719,-6-1-163,-2 4 1,0-1 251,4-7-224,7 4 0,1 1-45,-17-2 0,2 1 60,9 0 0,5 1 0,-5 0-105,-9 3 0,0-1 75,7 0 0,5 0 0,-3 0-729,-4 1 1,-2-1 743,10 1 0,-2-1-45,2-2 90,-6 6-552,-7-3 0,0 1 102,-2 0-181,18-10 271,-32 11 180,8-5 752,-11 6-3540,0 0 3227,6 0 0,1 6 0,6 1 0</inkml:trace>
  <inkml:trace contextRef="#ctx0" brushRef="#br0" timeOffset="95211">26610 7568 7533,'-26'-3'1638,"1"-1"0,-16-1 213,41 5 38,0 0-4768,12 0 1710,-4 5 629,12 2-315,-5 5 1,0 1-1614,8 3 2468,-5-1 0,1 0 0,8 5 0,-1 6 0</inkml:trace>
  <inkml:trace contextRef="#ctx0" brushRef="#br0" timeOffset="95928">28106 6268 7533,'-21'-15'1092,"1"1"0,3 1 0,2 3 399,-4 10-1221,12-6-90,-10 5-270,8-5-90,-16 12-360,5 12-579,8-5 1,-2 2 938,-3 9 0,-2 4 1,0-1-390,5-7 1,-1-1-1,-1 3 587,0 1 0,-3 4 0,-1 1 0,1-2 0,1-1-78,-1 0 0,0-3 1,-1 4 223,2-3 1,-1 4 0,-2 1 0,1 0 0,0 0 0,3-4-135,-5 5 0,3-3 0,-3 4 134,3-4 1,-4 5 0,-1 0 0,0 1 0,1-2 0,3-4-105,-2 4 0,3-4 0,-1 2-431,3-4 0,-2 2 0,1 0 0,0-1 0,2-3 371,1-1 0,0-2 0,1 2 90,-1 4 0,1 4 0,0 0 0,0-3-135,-5 7 0,1-2-180,4-2 1,1 2 0,3 2-136,3 2 0,3 1 1,3-5 305,3-7 0,2 0-66,1 8 0,3 3 1,3-7 29,18-6-30,-5-11 0,5 0 0,-2-3 75,-1-3 0,1-1 314,1-1 1,4 0 0,1 0 0,-5-1-365,1-1 0,-1-2 305,2-2 0,2-1 0,-4 0-31,-7 0 1,-1-1 374,4-7 0,2-3 0,-2 0-375,-1 3 1,0 0-35,0-4 1,1-2 0,-3 3 214,7-7 539,-15 1 1,-2 0-450,-4 4 61,-3-4 0,-2 0-61,-2 5-270,-8-2 0,-1 0 0,-2-4-495,-11 6 0,-3 0 315,0-4 333,6 10 1,0 1-784,1 2 91,-12-4 269,12 3 1281,-12 1-2990,23 1 1495,1 6-2215,6-6 2519,0-1 0,17-17 0,5-4 0</inkml:trace>
  <inkml:trace contextRef="#ctx0" brushRef="#br0" timeOffset="96859">28977 6489 7533,'-22'-22'3276,"5"5"-346,17 17-3559,0 0 539,6 0 0,1 6-180,9 3 0,4 0 90,4 7-1459,4-1 1,-1 1 174,-4 4 1239,-4-10 0,-2 0-1823,3 21 1868,1-16-556,-2 16 736,-6-17-180,-6 11 270,4 1-90,-9 1 716,2-5 0,-2 0-626,-8 6-45,0 3 0,-1-1 45,-8 2-1,7-10 1,-2-1 270,-3-4 0,1-3 1558,-4 2-1244,1-1 1,0 0-405,-5 5 1336,5-5-1426,-2-4-720,15-5 451,-3-5 1309,5 5-2300,0 0 541,0-5-271,17 28 540,-1-17-830,7 14 0,3 1 1010,5-8 225,-6 8 0,-2 0-45,-1-10-180,-3 4 0,-2 0-745,-1-5 1015,3 8 407,-8-5-47,-9 1-270,4 1 450,-6 14-316,-10-11 1,-3-1-711,5-2 1,-2 1 484,-7 7 1,-3-3 73,4-12 0,-1-1-28,2 3 0,-2 0-46,-8 1 1,-3 0 0,1-2-90,3 1 0,-1 0 0,0-2 0,-4 1 0,-1-1 0,5-2-90,3 0 0,-2-2 180,-8 1 0,-6 0 0,5-3-450,10-3 0,-1-1 180,-2 1 0,-3 2 0,4-2-1169,-9 2 764,11-3 0,2 0-1843,0 2 1613,-4-6 725,1 0 0,8 0 0,-9 0 0</inkml:trace>
  <inkml:trace contextRef="#ctx0" brushRef="#br0" timeOffset="102600">26245 11196 7533,'8'0'2069,"9"0"-1980,-14 0-178,26 0 89,-19 0 269,15 0-179,5 5 450,-1 3-1398,-10-2 1,1 0 857,-2 1 0,1-1 225,9 7 0,1-1-135,-5-7 0,2 0-60,7 6 0,4 2 0,-3-2 60,-6-5 0,-1-2-820,-1 2 1,2 1-1,-2-1 685,-4 0 0,1-1-105,1 0 0,2-1 0,-1 0-390,-2 3 0,1 1 450,4-2 0,2 0 0,-4 1-90,4 5 135,-5-2 0,-1-1-44,-2 0 89,3 8 0,-18-15 1452,-2 3-1272,-5-5 3096,0 0-948,-5 0-1878,-8 0-180,-7-5-1029,-4-1 1,-1-1 398,6 0 1,0-1 209,-8 0 0,-3 0 0,2 0 105,2 1 0,0-1-270,-1 1 0,-3-1 0,-1 0 1,3 1 179,-3-1 0,0 0-870,-5 2 1,-3-1 0,4 1 1049,9 0 0,2 1-45,-8 4 0,1 0-515,-1-4 425,13 5 0,0 0 315,-7-3 0,1 0-225,-7 2 135,7-3 0,3 2-135,7 2 719,-3 0-899,10 0 1626,3 0-1356,5 0 595,0 0-1045,5 0 841,3 0-751,4 0 135,14 2 0,2 2 45,1 3-476,4-1 0,0 1 746,1 6-60,-11-6 0,3 2 0,-2-1-75,0 0 0,0 0 44,2-2 1,5 1 0,-1-1 0,-3 0 0,1 1 0,-1-2-711,1-1 1,3-2 0,-4 0 665,-3 1 0,-1-1-45,3-1 0,2-1 0,-3-1-45,-1 2 0,0-2 90,14-1 0,-2-1-45,-9 1 0,4-3 90,-23 5-90,3 0 0,-11 0 1894,0 0 175,-5 0-340,-2-6-1819,-15 2 0,-4 1-180,-7-10-729,-1 9 0,0 0 999,14-1 0,-1-1-240,-9 3 0,-5 1 0,3 0 150,4-2 0,-1 0 22,1 1 1,-3 0 0,1 0 0,3 1-68,2 1 0,0 0 135,-7-2 0,-2-2 0,3 2 0,7 2 0,0 0 135,-11-2 0,2 0-46,1 3 91,12 0 360,-10 0-450,19 0-540,-6 0 450,17 0 180,0 0-90,6 0-1529,18 6 1439,6-4-4,3 1 1,1 0 48,-12-3 0,1 0-23,3 1 1,5 0-1,0 0 1,-5 1-869,1 2 0,-1 0 816,5-2 0,4 0 0,-5 1 30,-5 2 0,-3 1 0,0-2 0,2-1-644,10 7 0,-1-1 554,-13-4 0,0-1-451,14 5 0,-2-1 361,-9 0 1316,2-1-956,-20-1 2414,-5-6-1605,0 0 1241,-5 0-1871,-8 0 181,-7 0-270,-6 0-675,-1-5 0,-1-2 919,-6-2-634,8 2 0,-5-2 1,5 1-1739,-2-1 1768,1 2 0,1 3 0,11 4-360,-3-6 1,5 4 359,0-4-540,5 6 450,3 0-2608,10 6 2338,9 7 316,6 8 1,-5-9 0,1 1 0,1 1-1,-1-1 1</inkml:trace>
  <inkml:trace contextRef="#ctx0" brushRef="#br0" timeOffset="106596">25738 1248 7533,'-26'-24'989,"1"-1"1,-2 6-1,8 2-719,18 6-270,-5 9 0,6-10 0,6 11 450,13-5-540,2 1-770,8 4 1,3 0 904,-13-2 0,1 1-225,15 1 0,4 2 120,-14 0 0,1 1 0,-1 0 60,7 1 0,1 1-293,-1 1 1,3 2 0,1 0 0,-6-1 22,0 1 0,0 2 90,-3-1 0,4 1 0,0 1 0,-7-1 90,-3 1 0,-4 2-90,12 8 1,-3 3-1,-10 6 270,-6-11 0,-3 1-135,-8 6 0,-3 0-542,-1-7 1,-3 1 676,-5 5 0,-4 5 0,-2 1 0,1-5 0,3-4 0,-1-4 0,-2 3-529,-2 3 0,-4 4 0,-1 1 1,0-2-1,3-3 589,0-1 0,1-4 0,-1 2-83,2-1 0,0 2 1,-1 0-1,0-1-230,-1-3 0,-2 0 0,1 0 0,-1 1 230,-1 3 1,0 1 0,0 0-1,0-2-37,-6 3 0,1-2 0,-1 0 397,8-2 0,-2 0 1,2 0-1,4-3-247,0-2 0,2-1 180,-5 9 0,2-1 670,3-3-1480,6 0 0,5-2 450,12-7-450,1 4 360,12-1-45,12-8 1,4-1-70,-14 1 0,2-1 181,5-2 1,5 0-1,1-2 1,-4 0-68,4-2 0,1-1-144,-6 0 0,5-2 0,1 1 0,0 0 1,-4 0 53,1 2 0,-2 0 0,1-1 67,-1-1 1,3-2-1,-1 0 1,-3 3 125,4 3 0,-3 1-418,-4-3 0,0 0-45,2 2 1,3 2-1,-3-1 270,-3 0 0,-1 0 180,14 1 0,-3 4 0,-9 8 0,0 7 0</inkml:trace>
  <inkml:trace contextRef="#ctx0" brushRef="#br0" timeOffset="106802">26804 2275 7533,'-27'-10'1092,"0"-1"0,0 1 0,4 3 579,9 7-1581,-3 0-1529,15 0 629,-3 5 360,5 8 1,0 8-438,0 5 527,2-5 1,1 1-1862,5 8 2221,-3-5 0,3 0 0,1-8 0,0-1 0,2 3 0,-1 1 0</inkml:trace>
  <inkml:trace contextRef="#ctx0" brushRef="#br0" timeOffset="107308">28197 1157 7533,'-22'-10'1092,"1"-1"0,-4 2 0,2 6 309,2 16-3040,0 4 1,-2 4 1700,4-2 0,-2 4-107,1 2 0,-2 5 0,-1 2 0,2-4-546,0-2 0,2-1 1,-2 2 590,1 1 0,-2 3 0,-1 2 0,2-1 0,3-3-292,-1 3 1,4-3 0,-2 1 246,2-4 0,-2 0 0,1 0 0,2-1-15,0 2 0,1-2 0,1 0-430,-5 8 1,1-1 579,0-3 0,0 1-60,4 0 0,2 3 0,0-4-30,2-4 0,0-1 30,1 4 0,1 3 0,2-6 60,4 4-771,7-4 1,3-1 320,6 0 90,4-5 0,3-3 90,12-7 315,-14-3 0,3 0 45,1-5 0,4-1 0,-3-1-90,-2-2 0,1 0-60,4-1 0,4 0 0,-4-1 239,-8-1 1,-1-2 45,9-8 0,-1 1 1525,-5 5-761,-7-4 1,-3-1-181,-12 7 1815,5-11-2355,-6 6 226,-10-2 0,-3-1-675,-5-7 204,-5 1 1,-2 1 65,-5-1-630,0 3 0,0 2 360,-2 7 180,1-3 0,1 3 1534,7 8-4413,-7-3 1170,23 5-1658,-5 0 3106,17 0 1,2-6 0,13-2 0</inkml:trace>
  <inkml:trace contextRef="#ctx0" brushRef="#br0" timeOffset="107632">29029 1027 7533,'-13'0'3276,"5"0"-2595,3 18-860,-1 3-1,2 6 0,1 3-1306,-4-6 1,0 1 1350,1 6 0,0 2 1124,-3-4 1,-1-1-496,0 0 1,0 4-726,2-6 0,-1 5 0,0 2 0,-1-1 0,2-3 261,-2 5 0,0-3 0,0 2-102,1-3 0,1 2 0,-1 2 0,0-1 0,0-1 27,0 2 0,-1-1 0,1-1 0,0-1-343,1-1 1,1-2 0,-1 3 207,0-3 0,-1 3 0,0 0 0,0 0 0,2-4 150,1 0 0,2-2 0,-2 1-105,-1 1 0,-2 2 0,1 0 0,2-3 45,1 6 1,1 0-361,-2-2 0,0 3 0,1-4 135,3-4 1,2 1-436,0 2 0,-1 2 1,2-3 389,2-7 0,1-1 360,4 10 0,3-3 0,9-6 0,6-1 0</inkml:trace>
  <inkml:trace contextRef="#ctx0" brushRef="#br0" timeOffset="147286">24932 3056 7533,'-36'-4'179,"1"1"1,2-1 0,7 2-360,12 2 1,7 0-181,1 0 180,6 0 2339,0 0-1889,6 0 719,13 0-629,3 0-784,10 0 784,-6 0-270,-2-1 0,1 2-180,-7 1 0,1 2-455,6-2 0,3 0 1,-1 1 589,1 0 0,0 1-580,-3 0 0,1 0 0,0 0 625,6-1 0,1 1-770,2 2 0,1 1 620,-9-2 0,1-1 0,0 0 30,0-1 0,1-1 0,1 0-15,4 1 0,3 0 0,0 0 0,-2 0-247,1-1 0,-2 1 0,5-1 307,-10-1 0,4 1 0,2-1 0,0 0 0,-2 0 0,-2 0-140,3 1 1,-2-1 0,-1 1 0,1-1 232,-3-1 0,1 1 0,0-1 0,2-1 0,0 1 11,3-1 1,2 1 0,1-1 0,0 0 0,-1 0 0,-4-1-174,1 1 0,-3-1 1,0 0-1,3 0 92,-1 0 1,4 0 0,2 0-1,0 1 1,0-1 0,-2 0-1,-5 0 103,1 0 0,-4 0 0,-1 1 1,3-1-23,0 0 1,2 0 0,2 0 0,0 0 0,-2 0 0,-3 0 0,7 0 0,-3-1 0,5 1-159,-10 0 1,4 1-1,1-1 1,2 0-1,-1 0 1,-2 0-1,-4 0 106,3-1 1,-4-1 0,0 1-1,3 0-37,3 0 0,3 1 0,3 0 0,-1 0 0,-2 0 0,-5 0-60,6-2 0,-6-1 0,5 1 60,-5 1 0,4 1 0,3 0 0,-1 0 0,-2 0 0,-4 0-60,7-1 0,-5 1 0,4 0 15,-6 0 0,2 1 0,3 0 0,-1 0 0,-3 0 0,-3 1 45,0-1 0,-3 1 0,2 1 6,1-1 0,3 1 0,1 1 0,-2-1 0,-3 1-81,7 1 0,0 1-45,-4-1 0,4 0 0,-1 0 0,-5 1 135,-4 2 0,-1 1-45,4-1 0,1 0 0,-3 1 437,-8 0 1,-1 0-393,13 6 0,-1-1-45,-7-3 450,8 8-270,-24-16 1530,-1 5-1710,-6-6-58,0 0 1,-17-17 0,-5-5 0</inkml:trace>
  <inkml:trace contextRef="#ctx0" brushRef="#br0" timeOffset="148443">24190 3511 7533,'-21'-29'3276,"-2"6"-1695,21 23-1131,-3 0-180,5 0 2248,0 0-2338,-6 0 180,-19 6-270,2 7-574,2-4 0,-1 2 529,-6 9 0,0 4-966,2-3 0,0 3 0,-2 1 921,2-1 0,-2 0 0,-1 1 0,1 2-405,6-5 1,0 1 0,0 2 0,0-1-1,0 0 1,2-1 386,-2 1 0,2-2 0,1 0 0,-2 2 0,0 1-5,2-1 1,-2 2-1,-1 2 1,0 0 0,1 1-1,0-2 1,1 0-1,2-3-338,-4 7 1,3-2 0,0-1-1,-2 3 346,2-5 0,-2 2 0,-1 1 0,-1 1 0,1 0 0,1 0-229,2-3 0,1 2 0,0 0 0,0 0 0,0 0 0,2-3 0,0-2 244,-2 3 0,2-5 0,0 1 0,-2 4-265,1 0 0,-3 4 0,-1 2 1,0 1-1,1-2 0,2-3 1,4-6 39,-3 7 0,1-4-132,0-1 0,-3 3 0,2-1 0,4-5-363,1 4 170,-4-1 1,3-3-261,12-13 810,-5 3 0,6-12 0,0 0 0</inkml:trace>
  <inkml:trace contextRef="#ctx0" brushRef="#br0" timeOffset="148799">22760 4330 7533,'-14'7'3058,"2"-1"-3148,1 17 90,3-4 0,1 3-1392,-3 3 1,0 5 1526,0-3 0,-2 5 0,1 1 0,2-4-904,-1 6 1,1 2 876,0-7 0,-3 5 0,0 1 0,0 0 0,3-4 12,3 3 0,1-2 0,-1 1-8,-3-3 0,-1 3 1,0-1-1,3-3-512,3-2 0,2-2 0,-1-2 535,-3 3 0,1-3-45,5 8-178,2-13 0,1-1 178,4 5 314,10-4 1,3-1-45,4-4-73,-1-7 1,3-1 117,3-2 0,-1-2 130,-7-4 0,3-2-356,6-2 1,6-1 0,2-2 0,-5 1-120,-7-2 0,-3 0 0,3-1-15,6-1 0,4 0 0,0-1 0,-4 0 15,-5 0 0,-3 1 0,3-2-554,2-1 0,2-2 0,3-1 1,-1-1-1,-1 3 156,2-2 1,-2 2 0,1-1 0,1-1-137,-3 2 0,1-1 0,2-1 0,-1 0 1,-1 2-1,-3 0 316,0 2 1,-3 0-1,0 1 1,0 1-292,8-4 0,0 1 0,-4 3-406,-8 4 1,-1 1 505,5-3 0,-3 3-101,-3 5 450,-6 2 0,-9 13 0,-5 8 0</inkml:trace>
  <inkml:trace contextRef="#ctx0" brushRef="#br0" timeOffset="149642">20275 6216 7533,'-21'-29'3276,"4"6"-1875,17 23-1671,69 17 270,-34-7-619,-7 0 0,5 1 0,-3-2 529,-7-1 0,-1-1-45,1 5 0,0 1 0,-1-4 0,3 2-685,-2 1 1,5 2 0,-1 1 0,-3-1 718,0 2 1,-1 1-13,1-3 1,5 0-1,-2 2 1,-5 1-298,-3 13 1,-4 2 858,0-7 1,-2 2-300,-7-3 0,-2 3 0,-3-3-60,-3-1 0,-3 0 382,-4 3 0,-3 3 1,-1 2-1,-1-3-292,-2 5 0,0-2 0,-2 2-291,3-5 1,0 3 0,-2 0 0,1-1 0,1-2 200,-5 5 0,0-3 0,1-1-253,1-4 0,1-2 1,1-2 296,-1 2 1,1-1 611,0-2 0,0-1-477,0 1 1,0-1-45,-1 2 0,1-3-135,-6 4 961,-1 1-871,21-22-1077,-9 11 986,9-11 2059,-3 5-3138,5-6 233,0 0 38,11 0 719,9 0 179,2 0-359,7-3 1,2 0-531,2 2 620,0-5 0,2 0-540,-13 6 1,2-1-464,5-2 1,4-2 0,-2 1 527,-3 3 0,-1 1 565,4-2 0,1-1 0,-3 2 0,-8 3 0,-2 2 0,4 0 0,0-1 0</inkml:trace>
  <inkml:trace contextRef="#ctx0" brushRef="#br0" timeOffset="149885">21511 7295 7533,'-28'13'1092,"0"0"0,1-3 0,7 0 2184,12 9-3442,3 0-913,10 1 989,8 12 180,-1-18 0,2 0-1729,7 2 1,3-1-1,-1-3 1,1-3 1180,2-2 0,0-2 0,-3-1 1,-1-2-1,-2-2 0,-1 0 0</inkml:trace>
  <inkml:trace contextRef="#ctx0" brushRef="#br0" timeOffset="150345">22227 6853 7533,'-21'0'989,"0"-1"1,-3 5-1,6 5 630,9 13-2620,2 3 1,1 7 0,2 0 1000,2-7 0,2-1 0,0 2-762,0 8 0,0 2 0,0-2 762,3 2 0,2-3-45,6-1 0,2-2 55,0 1 1,2-1-41,-3-7 0,1-1 0,1 0-105,2 2 0,1-2 180,-2-3 0,1-2 0,2-6 0,2-2 36,11 2 0,1-1-36,0-3 0,0-1-45,2-5 0,-3-2 45,-8-4 0,-2-3 90,1-6 0,0-4-45,-7 0 0,1-2 0,0 0 52,5-3 0,2-1 1,-2-3 14,-5 2 0,-1-3 1,0 0-1,-2 1-37,2-2 0,-2 2 0,-1-1-30,1-4 0,0-2 0,-2 0 150,-2 0 0,-1 0 0,0 1-439,0 4 1,-1 2 0,1-2 318,0-4 0,1-1 0,-2 0 92,-4 2 0,-1 0 0,0 2 57,1 1 1,-1-1 240,0-6 0,-2-3 0,-2 5-286,0 13 1,-1 1-45,1-15 0,-3 3 704,-6 15 0,-2 2-480,-3-1 1,-2-1-225,-4-3 0,-2 1-540,-4 4 1,-2 3 731,-3-2 1,1 3-373,4 6 0,1 3-765,-1-2 1,0 2 179,2 3 1,1 4 359,-4 2 0,-1 4 45,6 1 0,-1 1 0,2 1 58,2 1 1,2 0 0,-2 3-535,1 1 1,-1 4-1,-1 0 1,1 1 0,2-3-438,1 1 1,3-2 0,-2 3 608,-2 2 1,-1 4-1,-1 1 1,1-1 0,3-4 362,2-1 0,1-3 0,1 1 0,-4 7 0,0 2 0,1-3 1,-4 1-1,1 0 0</inkml:trace>
  <inkml:trace contextRef="#ctx0" brushRef="#br0" timeOffset="153845">11029 819 7533,'-7'0'3276,"-5"-6"-1065,11 5-1582,-5-5-449,6 6 90,0 6-90,6 1 449,1 23-3906,6-6 3105,-4 5 0,0 2 172,-1-12 0,-1 0 93,2 9 0,1 6 19,-3-2 0,1 4 1,0 1-1,-1-3-112,-1-3 0,0-2 0,0 4-234,0-3 0,0 3 0,0 1 0,1-1 0,-2-3 204,0 1 0,-1-2 0,0 0-254,0-1 0,-1 1 0,0 1 1,0-2 313,-1 0 0,1-1 0,-1 4-300,0-2 0,0 5 0,0 2 0,1 0 0,-2-2 1,1-5 179,-2 2 0,1-4 0,-1 3-216,1 0 0,0 4 0,0 0 0,0-1 1,1-6-1180,1 2 1,0-5 989,-3-3 1,1-3-136,4 1 801,-5-14-171,5-20 0,2-10 0,-2 6 0,-1-1 0,2-5 0,0-1 0,1 1 0</inkml:trace>
  <inkml:trace contextRef="#ctx0" brushRef="#br0" timeOffset="154262">11198 1521 7533,'-10'-31'1092,"1"0"0,2 2 0,0 4 2184,-6 4-2542,7 8-555,6 8-898,0 5 449,0 0-90,0-6 180,11 4 180,4-4-180,11 6-244,9-2 1,2-1 513,-16 2 0,1 0-437,10 0 0,5 0 0,-3 3 302,1 7 0,-2 1 90,0-3 0,2 2-165,-6 3 0,0 4 0,-2-2 120,-5-4 0,1 3-68,1 4 1,4 3-1,-1 2 1,-3-3 112,-2-1 0,-1 0-45,6 7 0,1 3 0,-5-3-90,-11-7 0,-2-1 225,3 2 0,-2 1 764,-3 12-494,-4-11 0,-3 1-192,-5-1 1,-3 0-34,1 4 0,-3 2 111,-8 5 0,-3-2-201,3-8 0,-1-1 50,-2 3 1,-1 2 0,0-2-81,1-5 0,1-1 0,-3 0 30,-2 0 0,-2 0 0,-1 0 0,3-1-30,1-2 0,2-1 0,-2-1-300,-9 2 0,-2 0 0,3-3 60,9-5 0,1 0-405,-13 2 1,0 1 269,13-4 0,0 1-1324,-7-1 1,0 1-1,7-1 1,2 1 1440,-15 0 249,15 4 0,2 1 0,7-2 1,-8 15-1</inkml:trace>
  <inkml:trace contextRef="#ctx0" brushRef="#br0" timeOffset="155005">12408 949 7533,'-8'7'3276,"2"-1"-1155,6-6-1312,6 35-4086,1-15 3329,2 15 1,1 2 127,0-18 0,0 0 43,0 10 1,0 4-134,2-1 0,1 2 0,-2-1-45,-2-1 0,0 0-287,-2-6 1,1 2 0,0 1-1,-1-2 332,2 3 0,-1-2 0,0 2-259,0 0 1,1 2 0,-1 0 0,1-1 138,0 5 0,0-1 0,1 1-90,1 0 0,0 0 0,-2-3 30,-3-4 0,0-2 756,4 3 0,0-2-756,4 4 483,-6-12 0,3-5 1586,19-21-1080,-2-12 1,2-6-877,-7 7 0,0-2 1,0-1 125,4-5 1,-1-2 0,-1-1-465,-4 2 0,-2 0 0,-1 1 810,4-4 0,1-1-286,-3 0 1,1-2 0,0 2-798,-6 7 0,-1 2 1,2-2 677,0-1 0,2-2 0,0 0 0,-3 3-121,3-5 0,-1 1-59,-2 2 0,0-1 0,-2 3 180,3-9 135,-3 10 0,-2 2 924,-10 8-1149,5-7 1132,-6-2-1582,0-5 181,0 6 2182,0-4-4791,0-3-399,0 6 1934,0-4 134,-6 12-1130,5 0 451,-5 0-91,6 0 1979,-6-11 0,-1 8 0,-6-9 0</inkml:trace>
  <inkml:trace contextRef="#ctx0" brushRef="#br0" timeOffset="155697">13903 884 14549,'27'0'-300,"0"0"0,-2 0 0,0 0-696,9 3 1,0 0 995,-5-3 0,0 1 0,6 5 0,1 0 0,-7-5 0,4-1-742,-2 2 0,5 0 0,2-1 0,-3 0-184,0 0 1,-2-1-1,3-1 854,-7 2 0,2-1 0,1 0 0,-2 0 1,-2-1-349,4 0 0,-4-1 0,-1-1-345,1-3 1,-1 0 764,0 2 0,-2-1 0,-8-6 0,-2-1 0,4-3 0</inkml:trace>
  <inkml:trace contextRef="#ctx0" brushRef="#br0" timeOffset="155960">14137 819 7533,'-36'8'3276,"7"-3"0,29-5-1553,0 0-1363,-6 6-1260,5-4 181,-5 32 539,6-9-503,-2 9 0,-2 6 713,2-12 0,0 0 0,-1 1-30,0-2 0,1-1 0,0 5-656,0 1 1,0 5-1,1 1 1,0 0 0,1-3 355,-1-4 0,1-2 0,0 1 0,1 1 15,-1-1 0,1 2 0,0 2 1,0-1-1,0-1 0,1-3 15,-1 6 0,2-3 1,0 2-367,1-5 1,0 3 0,1 0 0,1-2 0,-1-3 95,6 8 1,1-2 317,-5-6 0,0 4 0,1-2 0,1-6 0,4-4 0,0-5 1,13 11-1</inkml:trace>
  <inkml:trace contextRef="#ctx0" brushRef="#br0" timeOffset="156174">14007 1756 7533,'7'-8'3276,"-1"2"0,-6 1-3892,18-2 526,-3-7-720,17 2 1,3 0-830,-16 1 1,2 0 1103,11-1 1,5-1-1,-4 1 355,-9 1 0,0 0-476,3 2 1,7-1-1,2-1 1,-2 1 0,-4 2 265,6-1 0,0 0 165,-3 0 0,5-2 1,-1 2-1,-4 1 225,1 4 0,-4 1 0,3-3 0,-1 1 0,1 1 0,-1 0 0</inkml:trace>
  <inkml:trace contextRef="#ctx0" brushRef="#br0" timeOffset="156698">15867 715 7533,'-7'-7'3276,"1"1"0,6 6-294,-23-5-2982,-6-3 90,1 4 0,-2 1-974,7 1 1,-2 4 545,-1 5 1,-4 4 0,0 2 0,3-2-953,-4 2 1,0 1 1131,5 0 1,-3 2-1,0 0 1,4-1-23,1 1 0,1 1 285,-1 5 0,-2 2 0,3-2-150,5-4 0,1-1 15,-2 1 0,-1 2 0,6-5-60,6-2 360,-3 0-720,9 0 450,-3-5-719,5 3 1204,5 2-665,9 5 0,3 2 270,0-2 0,2 0 758,-1-1 1,2 0 0,0-1-984,3 2 1,0-2 175,6 3 0,-2-1 49,-9-4 0,1 0-90,5 3 0,4 3 0,-3-2 0,-4-3 0,-1 2 0,5 4 0,4 3 0,-4-3 0,-7-6 0,0 0-120,4 7 0,2 4 0,-3-2 75,-2 2 0,0-1 0,4 4 0,-2 1 90,-4 2 0,-3-3 764,0 1-782,-7-7 1,-1-2-28,0-7 989,-6-2-809,0-7 1000,-6 3-820,-7 5 276,-7 0-906,-6 6 225,10-9 0,0 0 0,-2 0 0,-3 0-360,-10 6 1,-1-2-1235,4-6 1,-1 0 1314,-5 5 0,-1-1-756,1-5 1,-2-1-14,5-2 1,-2 1 0,0-1 897,6-2 1,1 0-1,0 1 195,-3 1 0,-1 0 0,2-1 0,-1-2 0,2 0 0,0 2 0,0 0 0</inkml:trace>
  <inkml:trace contextRef="#ctx0" brushRef="#br0" timeOffset="157484">10899 2978 7533,'-29'-22'3276,"6"5"-796,23 17-2749,0 0 89,12 0 270,2 0 539,8 0 1,5 0-1243,6-2 1,6-2 863,-11 1 1,2-2 0,3 0 0,0-1 0,1 0-592,1 0 0,2-1 1,0 1-1,0-2 0,0 1 400,-5 1 0,0-1 0,-1 1 0,1-1 0,1 0 0,1-1-253,0 0 1,2 0-1,0-1 1,0 0-1,0 0 1,-1 0-1,-3 1 301,1-1 0,-2 1 0,-2 0 0,2-1 0,4-1-157,-4 2 1,2-1 0,2-1 0,3 0-1,0 0 1,0 0 0,0-1 0,-2 1-1,-2 0 1,-2 0 63,3-1 0,-3 0 0,-1 0 0,-1 0 0,3 0 0,2 0-17,-5 2 0,2-1 0,2 0 1,1 1-1,1-1 0,1 0 1,-1 0-1,0 0 0,-1 0 1,-1 1-1,-1 0 35,2-1 1,-1 1 0,-1 0 0,0 0-1,-1 0 1,1 0 0,0 0 0,2-1 2,-3 2 0,2 0 0,-1-1 0,1 0 0,1 1 0,-1-1 0,1 1 0,0 0 0,-1 0 0,0 0-10,0 0 1,1 0 0,-1 1 0,1-1 0,-1 1 0,1 0 0,-2 0 0,1 0 0,-2 0 0,0 0-40,5-1 0,-2 1 0,0-1 1,-1 0-1,0 1 0,3-1 0,2 1 65,-8 1 1,3 0-1,1 1 1,1-1-1,1 0 1,1 0-1,-1 1 1,0-1-1,-2 1 1,-2-1 0,-1 1-1,-3 0 38,11-2 0,-6 1 0,-1 0 0,1 0 0,4 0-60,-6 1 0,4 0 0,2 0 0,1 0 0,0 0 0,-1 0 0,-2 0 0,-3 1 0,-5-1 52,3 0 0,-5 1 0,-1-1 0,4 1 72,2-1 0,5 1 0,1-1 1,2 0-1,-1 1 0,-2 0 1,-4 0-110,4 1 0,-5 0 0,0 1 0,4-1 6,-4-1 0,4 0 1,1-1-1,1 0 1,-1 0-1,-3 1 0,-5 2 9,2 0 0,-4 3 0,3-2 66,2 0 0,5 0 0,1 0 0,-2-1 0,-3 2-96,-2-1 0,-2 2 0,2-1 27,-1 0 1,4 0 0,0 0-1,-2 0 1,-7 0 32,-3-1 0,-2 2 668,15 1 0,-1 1-623,-13 1 0,-1 0 44,10 2 1,-2 1 1078,-1 0-1258,-7-1 1574,-12-1-2024,5-3 3279,-10 3-5527,4-5 2916,-6 0-1038,0 0 1,-6 6 0,-2 2 0</inkml:trace>
  <inkml:trace contextRef="#ctx0" brushRef="#br0" timeOffset="158952">14241 2744 7533,'0'-7'-1619,"0"-5"1619,0 11 0,0-11 0,0 11 449,0-5-89,0 6 2916,0 0 0,-17 29-1643,1-10-2726,-2 4 1,-4 5 0,1-2 1034,5-5 1,-1-1 34,-2 1 1,-4 4 0,1-1 0,3-3-1113,1-1 1,2-1 1314,-2 1 0,-1 1 0,1-1-78,-1-1 0,0 1 32,-1 6 1,0 0-45,2-8 0,1 0-135,4-2 0,2-2 45,-1-2 528,11-11-618,-5 5 2580,6-6-2940,0 0 900,35 6-630,-15-5 559,5 2 0,5 0 70,6 0 1,2 0-938,-3-2 0,2-1 548,-7 0 0,0 0 0,1 0-150,1 0 0,-1 0 0,-1-1 180,-2-5 0,1 0 90,6 5 0,4 2 0,-3-2-726,-2-5 1,-2 0 425,-4 6 0,2 0 1,-5-1-1181,-4-5 1,-3 0 1119,12 5 755,-10-11-395,-6 11 2700,4-11-2700,-17 11 989,11-11 130,-10 11 140,4-17-1259,-12 4-90,3-4 0,-2-2-90,-3 3 0,-3 0-1584,-4-11 0,-1-1 1584,2 6 0,-1-1-355,-2 3 0,-2 0 1,0-1 234,0-3 0,-1-1 0,0 1-60,0 3 0,-1 1 0,-1 0-210,-1-5 1,-2 0-1,4 3 165,6 8 0,1 1 45,-1-2 1,2 3-361,5 6-1709,1-6 3628,1 6-2638,6 1 3093,0 6-5111,0 0 0,0 11 3028,0 16 1,-6 7-1,2-12 1,1 1 0</inkml:trace>
  <inkml:trace contextRef="#ctx0" brushRef="#br0" timeOffset="160035">12707 3160 7533,'6'7'719,"-5"-1"91,10-6-91,-9 0-359,3 0 450,1 0-361,-4 0 631,4 6-900,-6-5 1259,0 5-270,0-6 360,0 0-1349,0 6-180,-6 1-360,-7 12 0,-5 8 1,1-2-1280,0-4 1,-1 3 1541,-1 2 1,-3 6 0,0 1 0,0-3 6,0-2 0,0-2 0,0 2-307,1 0 0,-1 2 1,0 0-1,1-2 756,-2 1 1,0-2 0,1-1-911,4-3 1,1-1-1,2-3 371,2-3 1,1-2-271,0-1 630,4-6 392,3-1-1471,10-6 89,14-2 1,4-2 449,10-3 1099,-7 1 1,5 0-1,-3-1-244,0 0 0,1 0-136,-3 1 1,3-1 0,0 1 0,-2 0-225,7 2 0,0 0-195,3 0 0,2 0 0,-5 0 15,-11 1 0,-1 1-56,7 1 0,4 1 1,-5-1 190,0-5 90,0 6 0,-2 0-1,-14 0 393,-4 0-392,-3 0 853,-5 0 2243,0 0-2055,-11-57-1086,7 36 0,-1-2 0,-1-6 0,-2-7 0,0-1 0,0 5 44,-2-4 1,-1 2 0,1 0 0,-1-4 0,0 6-113,-2 7 1,0 2 201,-6-8 1,0 0-405,8 13 0,-1 0-225,-13-10 1,2 1 89,6-2 258,1 16 0,2 0-168,1-10-1889,-12 3 1530,9-1-2610,-9-4 1530,12 18 630,0-5-378,1 5 1007,-2 0-107,-4-11 0,-3 10 1,-4-11-1</inkml:trace>
  <inkml:trace contextRef="#ctx0" brushRef="#br0" timeOffset="196842">16466 4005 7533,'-8'0'359,"2"0"-448,6 0 3365,0 0 0,0 6-2812,0-5-824,0 5 450,6-6-540,30 0 360,-10 3 0,3 0-535,-2 0 1,4 1 0,1-1-1,-2 0 625,2 0 0,-2-1 0,2 2 180,-4 0 0,1 0 0,0 1 0,-2-1-60,-2-1 0,-1-1 0,3 0-589,6 2 0,4 1 0,0 1 1,-2-2 528,-3-1 0,-2 0 0,3-1-45,-4 1 0,3 0 0,2 0 0,0 1 0,-3-1 0,-3-1-296,1 1 0,-4-1 1,3 0 298,1 1 0,2-1 0,2 1 0,-2 0 0,-3-1-292,0 1 1,-2-1 0,1 0 295,0 0 1,2-1-1,0 1 1,-1-1 6,-1 1 1,-1 0 0,-1 0 60,9-1 0,4 0-252,-9 0 0,5 0 0,2 0 1,-2 1-1,-3-2 132,-1 1 0,-2-1 0,2-1 12,-1 2 0,3-1 0,1 0 0,-2 0 0,-5-1 63,4-1 0,-2-1-480,2-1 0,3-1 0,-4 1 390,-3-1 0,-1 1-45,13-3 0,-3 2-90,-17 5 3141,-5-5-2871,-6 3 1439,-1-4 420,-6 6-2128,0 0 1715,0 23-1446,0 1 404,3 10 1,0 5-672,-3-11 1,1 2 378,3 1 1,1 4-1,0 1 1,-2-3-113,-1-7 0,-2-2 0,1 4 17,2 4 1,0 6 0,1 1 0,0-1 0,0-5-48,-2-3 0,1-4 0,-1 5-430,0 0 1,-1 4 0,0 3 0,0 1 0,0-3 0,1-4 459,0 4 0,0-4 0,-1 2-462,0-2 1,-1 2 0,0 1 0,0-1 0,-1-3 341,2 3 0,-1-4 0,-1 5 0,1-7 0,-1 4 0,0 2 0,-1 0 0,1-2 0,1-2-326,-1 1 0,1-2 1,0 0-1,-1 2 326,0-1 0,0 2 0,0 2 0,0-1 0,0-1 0,0-4 0,1 7 0,0-5 0,0 4 89,0-3 0,0 3 1,0 1-1,0 0 1,0-3-60,1 1 0,0-3 0,1 0 0,0 3 53,1 3 1,0 3 0,1 0 0,0-1 0,1-4-24,1 3 0,2-4 0,0 0 204,0-2 0,0 0 1,1-3-190,4-1 0,-1-4-225,-4 3 1692,4-13-1422,-6-7 2759,1-6-2580,0 0 2358,-1 0-2537,-6 0 1003,0 0-1003,6 0 269,1 0-359,12 0-3277,-5 0 3342,11 0 25,-11 0-809,17 0 539,-10 0 90,11 0 90,-11-6-90,-3-1 0,-5-6 90,0 0 809,-3-3 1,-1-4-630,2-3 0,-1-2-1225,0-2 1,-1-1 1044,1-3 0,-1 0 90,-2 11 0,-1 0 461,1-8 0,-1 0-596,1 2 0,0-2-135,0-2 0,0-6 0,1-1 0,0 0-396,-2 1 1,-1-1 0,0 0 0,2-1 575,0 4 0,0 1 0,1-2 0,0-2 0,-1-3-171,-2 7 0,0-2 0,-1-3 0,0 0 1,0-2-1,0 1 0,0 1 0,0 2 1,0 2 259,0-2 1,0 3 0,-1 1 0,1 1 0,0-2 0,0-2-45,-1 0 0,2-2 0,-1-1 0,0 0 0,0-1 0,0 1 0,-1 2 0,0 2 134,0-1 1,0 1 0,-1 2 0,0 0 0,0 2 0,-1 2-196,1-3 0,0 3 0,0 1 0,0-1 151,0-2 0,-1 1 0,1 0 0,-1 1 170,-1-2 0,0 1 1,0 3 53,0 3 1,0 3 308,0-3 1,0 1-490,0-3 1550,0 18-1819,0 1 2676,0 6-5863,0 0 1253,5 0 2744,14-6-3662,3 5 3301,9-10-269,-13 10 0,2 0-448,13-5 0,7-4 0,-3 3 403,-3 5 0,1 0-338,-4-2 1,2-1 0,1 0 0,-5 1 292,1 1 0,-1 0-23,-1 2 1,4-1-1,0 1 1,-1-2-636,5-1 0,0 0 1,1-1 585,-7 2 0,2 1 0,1-1 0,0 1 0,-2-1-41,2 0 1,0 0 0,-1 0-1,0-1-106,-2 1 1,-1 0 0,1 0 0,-1-1 195,0 1 1,1 0-1,-1-1 1,-1 1 374,6 1 0,-2 0 1,0-1 246,-1-1 1,-1 0 0,0 1-540,-1 2 0,-1 1 0,-1-1 351,10-2 0,-2 1-321,-7 1 0,-2 2-90,-3-2 0,-3 2 270,6 4 494,-2-2 1,1 1-540,-6 3 0,0-1-180,4-2 0,-1 0 2248,2 2-2113,-11-6-1385,6 5 36,1-3 185,-6 3 1074,10-5 208,-21 0-658,26 0 180,-13 0 0,9 0 90,-11 0 180,-3 0 1769,-9 0-1859,4 0 449,-6 0-3726,0 0 2457,-12 0 1,-8 6 0,-13 1 0</inkml:trace>
  <inkml:trace contextRef="#ctx0" brushRef="#br0" timeOffset="199370">18651 6463 7533,'-28'-14'1092,"0"-1"0,-1-2 0,3 5-590,5 11-3779,-4-5 1703,12 12 3432,0 12-1678,6 4 0,1 1-100,2-1 1,1 0-306,-3 5 0,0 2-958,5 8 0,1 0 1138,-3-11 0,0 1-15,2 1 0,1 2 0,1-1 796,5 4 1,0-1-692,-2-4 0,0-1-180,5 2 0,1-2 90,-3-7 0,5-1-135,10 2 0,7 1 0,-2-3-780,-2 2 0,2-3 930,3-2 0,4-1 0,0-3 30,-5-3 0,-1-3 0,2-3-131,-1-3 1,3-3-1,0-1 1,-1 1 130,4 2 0,-2 1 0,2-2 22,-5-2 1,2-2-1,-1 0 1,-3-3-53,1-1 0,-2-2 0,0-3 7,-2-2 1,0-2-1,0-1 1,-1-1 89,1 1 1,-1 0-1,0-1 1,-1-1 201,-1-3 1,0-2 0,-2 1 0,-2 1-90,-3 2 0,-2 1 0,-2 0 179,3-5 1,-4-2 30,-5 3 0,-3-2 0,-1 3 59,0 0 1,-2 0-300,-1-1 0,0-2 0,-2 3 30,-1 2 0,-2 1-122,-6-6 1,-2-2 0,0 1 76,3 1 0,-1 0-135,-4 0 0,-2-2 0,-1 3 135,-5 0 0,0 3-46,4 9 1,-2 0-60,-1 0 0,-3 0 0,-1 3-30,4 6 0,0 1 0,-2 1 283,-5-1 0,-1 0 0,-3 3-643,3 3 0,-2 4 1,-1 1-1,3-1 90,0 0 0,1 0 0,0 2 336,-5 4 0,-1 3 0,5-1-246,4-1 0,4 2 45,1 1 0,1 2 90,-1-4 0,1 1 90,5 2 0,-1 0 0,-3-4 0,-1 2-45,2 6 0,1 3-135,-1 0 0,0 2 45,6-4 0,1 1 0,1 0-45,-3 4 0,4 1 90,2 9 1,5 2-136,2-2 0,4 2 51,3-7 1,3 2 0,3 1-52,2-4 0,3 2 0,1-1 1,1-3 119,0 0 0,1-2 0,3 0-111,1-3 0,5 2 0,1 0 0,-1-3 0,-3-3 81,7 0 0,1-3 45,-6-3 0,2 2 0,-1-1 0,-2-3-45,0-3 0,2-3 19,0-2 0,6-3 1,0 0-1,-3-1-19,4-2 0,-1-2 45,-6 2 0,3 0 0,-1-3 0,-4-2 540,6-12 0,-7-3-542,-9 5 0,-2 0 182,8-7 0,-2-1-90,-12 7 0,-1-1 386,2-1 1,0-3-162,2-9 0,-3-3-120,-4 10 0,-1 0 0,-1-3 8,-3-3 0,-1-3 0,-2-1 0,-1 0-158,-2 2 0,-1 1 0,-1-1 0,-2 0 18,0 1 0,-1-1 0,-1-1 0,-1 1 0,0 2-18,-1 3 0,0 0 0,-1 1 0,-1 1 0,2 1 22,-2-2 1,0 1-1,0 1 1,0 2 7,-6-4 0,0 3 0,0 2 59,-4 2 1,1 4 45,1 2 0,-2 3-274,-6 2 1,-3 2 48,10 4 0,-1 2 0,0 1 30,1 0 0,-1 3 0,0 2 95,-5 6 1,-1 3-1,0 3 1,2 0-81,6 0 0,2 2 0,0 0 0,0 1-157,-4 2 0,-2-1 0,1 2 0,2 2 157,2 1 0,2 2 0,0 2 0,3 0 45,2-1 0,2 1 0,1 0 0,0 3-7,1-2 1,0 2 0,1 1 0,1 1 0,0 2 31,4-6 1,0 2 0,1 1-1,1 0 1,0 0 0,1-1 0,0-1 10,-1 1 0,1-1 0,1 0 0,1 0 0,3 1-246,1 4 0,3 2 0,1 2 0,1-2 0,1-3 0,0-4 150,1 1 0,2-6 0,2 2-75,2 0 0,2 1 0,1-1 1,0-4-1,3 1 0,4-5-78,1-4 1,6-1-1,1-2 1,-3-1 182,-4-2 0,-2-2 0,2 0-15,4 2 0,4 0 0,0-1 0,-4-3-45,6-4 0,-1-4 3,-4-2 1,1-2 0,0-1 115,4-3 1,0-1 0,-1-2 30,-2 0 0,-2-2 0,1-4 66,-7 0 0,2-3 0,-1-2 0,0-1 0,-3-1 107,-4 2 1,-2-2 0,0 0 0,-2-1 0,2 0-133,1 1 0,0-1 1,0 1-1,-1-2 1,-2-2 77,-2-1 1,-1-2 0,-1-2 0,-1 1 0,-2 2 0,-1 3-90,0-2 0,-3 4 0,0-3-23,-1-2 1,1-4-1,-2 0 1,0 6 67,-1-1 0,-2 3 15,-3 3 0,-2 0 0,-1 0 344,-3-10 1,-2 2-270,-3 2 0,-3 1-1,3 4 1,-1 3-45,-3 8 0,0 4-270,-10-4 180,8 5 0,-2 3-516,-7 10 1,-1 4-205,-3 2 1,-2 2 426,11 0 1,-1 2-1,-1 1 1,3 1 253,-2 1 0,2 1 0,-1 4-261,1 2 0,-2 4 0,-1 2 0,0 1 1,2-1-1,3-5 150,-1 3 0,3-4 0,-2 4 30,3-4 0,-2 4 0,-1 2 0,0-1 0,3-2 0,2-3-60,-4 7 0,3-1 1001,4 1 1,1 2 0,1 0-1002,3-6 0,1-1 0,3 2-68,5 0 1,3 3 0,3-1-1,3-2 38,6 2 0,4-2 0,2-2-67,-1-2 0,2-1 1,5-1 24,-2-5 0,4-1 0,2-2 0,0 0 0,-3-3-112,7-2 0,-1-3 0,1 0 139,-2 3 0,2 1 0,-1-1 0,0-4-75,5-2 0,-2-5 1,-1-2 339,-8-1 1,-2-2 0,0-2-41,4-3 0,-1-2 0,-2-3-90,-1-4 0,-2-2 0,-4-3 359,-3 0 1,-4-1 0,-2-2 179,-1-2 1,-2-1 0,-1 1-330,-3 7 0,-2 1 0,-2-2-53,-7-7 0,-3-3 1,-3-1-1,2 5-433,3 7 1,0 2 0,-3-3 331,-1 2 0,-3-3 0,-3-3 1,-1-2-1,0 0 0,-1 1 0,2 1 1,1 3-287,0-1 0,0 1 1,1 2-1,-1 0 0,-2-3 178,-1 0 1,-2-2 0,-1-1-1,-1-1 1,1 1 0,0 2-1,2 2 34,0 1 0,0 1 0,2 2 0,0 1 0,-1 1 85,-2-1 1,1 2 0,-1 1-1,1 2-198,0 0 0,-1 3 1,2 0 310,-3 0 0,1 4-68,3 5 0,-1 3-68,0-2 1,1 2 783,-14 2-604,-1 6 1,1 5-90,15-2 0,1 4-121,-3 4 0,-3 5 0,6 1-329,5 4 1,4 2 194,0 4 0,2 4 0,1-1 90,2-8 0,1-1 0,0 2 156,0 5 1,-1 2 0,2 2-60,0-6 0,1 1 1,0 0-1,1 0 85,0 1 0,1-1 0,-1 1 0,1 1-188,-1 0 0,0 1 0,-1 0 0,2 1 0,1 0-227,2 0 0,1 0 1,0 0-1,1-1 0,-1-1 263,0-1 0,-1 0 0,0-2 0,2-1-68,3 0 1,0-1 0,1-1-1,1-2-52,2 0 0,1-3 1,2 0-29,1 2 0,1-2 0,3 0-2,3 2 0,1-2 0,1 0 60,-3-3 0,1-1 0,0-3-30,-2-5 0,1-2 0,-1-1 30,6 2 0,0-3-60,-3-4 0,2-2 1,-1 0 104,2 2 0,1-2-135,0-6 0,4-4 0,0-1 0,-4 1 90,2-2 0,-1-5 18,-6-2 0,4-4 0,0-4 0,-2 1 0,-4 3-157,-5 1 1,-3 1 0,1-2 138,3-4 0,2-3 0,-1 0 0,-2 0-180,-1-4 0,-3 0 1,0 1 93,-3 5 0,-2 0 0,1-1 86,0 2 0,0-1 0,-1-2 0,-2 0-52,-1-7 1,-3-1 0,-1-1 0,1 3 141,0 3 0,0 1 0,-2-2 0,-3-1 0,-2-4 0,-1-2 0,-1 3 0,0 4 0,-1 3 0,-1 4 0,-2-2 0,-3 1 0,1 0 0,-1-1 0,0 1 0</inkml:trace>
  <inkml:trace contextRef="#ctx0" brushRef="#br0" timeOffset="206493">9130 11026 7533,'-24'8'1092,"-1"-1"0,4 0 0,5-2 1478,10-5-1580,6 0 1708,0 0-1888,0 5-91,6 3-539,7 4 0,2 1 360,16 1-360,-12-5 0,0 0-315,-1-4 0,1-1 360,5 2 0,0-1 45,10 1-1,-5-5 1,4 0-348,-4 0 0,3 1 0,-2 1 137,-3-1 1,-1 0 0,1-1-30,4 0 0,1-1 0,-3 1 60,-3 1 0,0 1 112,4-1 1,5-1-1,1 1 1,-4-1-113,4 3 0,0 0-422,-2-3 1,5 1 0,0-1 0,-6 2 421,-2 3 0,-2-1 0,6-4 0,1 0 119,0 3 1,1 3 0,2-1-143,-11-3 1,1-2 0,1 1-1,0 1-45,1 1 1,1 1-1,1 0 1,3 0-281,-5-2 1,3 0 0,2-1 0,1 1 0,-1-1 0,-1 1 0,-2-1 347,1 1 0,-3 0 0,0 0 0,0 0 0,4 0-239,-5-1 1,3 1 0,2-1 0,0 0 0,1 1 0,-1-1 0,-2 0 0,-1 1 184,7-1 0,-1 1 0,-2 0 0,-1-1 0,0 1-154,3-1 1,-1 0 0,0-1 0,-1 1 117,-3-1 0,-1 1 0,1-1 0,0 1 0,4-1 0,1 1 0,-1-1 0,0 0 22,-6 1 1,-1 0-1,0-1 1,2 2-59,0-1 0,2 1 0,1-1 0,-2 1 0,-3 0 6,2-1 0,-4 0 0,1 1-54,6 1 0,1 0 1,-5-1 173,-10-2 0,-1 0-90,9 2 0,-4 0-90,-11-3 1663,-3 0-943,-9 0 1685,4 0-1775,-6 0-3817,0 0 0,0 5 2957,0-3 500,0 9 90,0-9 3006,5 9-2980,-4-3-206,5-1 90,-6 4 90,6 8-180,-5-3-90,5 3 90,0-8-90,-4 8-90,4-3 179,-3 5 1,-1 0 90,6 2 0,-5-5 0,1 2 180,7 11-321,-7-3 0,0 1 51,-1-10 0,1 1-483,1 9 0,1 5 0,0-2 528,-2 4 0,1-1-195,0-6 0,2 0 0,-1 0 60,1 5 0,0 1-30,-1-3 0,0 2 0,0-3-15,1-3 0,1 1-750,-2 0 1,0 3-1,1 1 1,-2-5 794,3 2 0,-1-2 0,-1-2 0,1 2 0,-1-1-256,0 3 1,0-1 255,1 0 0,-1 1-237,0 1 0,1 2 214,0-6 1,1 2 0,0 2-1,0-1 66,1 5 1,1 1 0,0 1 63,-2-6 1,1 2 0,0 1 0,0 0 0,0-1 111,1 2 1,0-1 0,0 0 0,0 0-130,-1 0 0,1-1 0,0 0 0,-1-1-60,2 3 0,0 0 0,1 0-8,-2-6 1,1 1-1,0 0 1,0-2 67,3 5 0,-1-2 0,1 0-60,-3 0 0,0 1 0,1-1-271,0-3 1,1 0 0,-1 0 0,-1-2 195,1 7 0,-1-1 67,0-4 1,2 2 0,0 1-1,-1-3-260,-2-3 0,0-2 0,-1 2 208,1 5 0,1 2 0,0-1 23,1-1 0,1-1 1,-2 0 6,-3 2 0,-1 0 0,1 2-7,2-5 0,2 2 0,-1 0 0,-1-2 37,-2 3 0,-1-2 0,0 0-60,3-2 0,1 0 0,-2 0-30,-1-2 0,-2 0 0,1 0 60,3 4 0,0-1 0,0 8 0,-1-2 45,-3-12 0,1 0 454,2 10 0,0-1-499,-1-9 0,-1 0-45,0 8 0,-1-3 1305,0-7-1170,-6-8 90,0-12 838,0 0-1198,6-6 3245,-5-1-2885,5-30-2946,-6 19 2586,0-18 0,0 23-90,6-23 90,-5 11 90,2 4 0,0-1-164,-3-3 0,0 1 164,0-8 0,0 4 0,0-5 0,0 4 0,0 8 0,0 0 150,0-4 0,0-2 0,0 0 30,0-5 0,0 0-60,0 4 0,0-1 0,0 1-496,0 3 1,0 0-1,0-2 556,0-7 0,0-4 0,0 0 0,0 4 0,0 5 0,0 2 0,0-2 182,0-5 1,0-3 0,0-1 0,0 4-273,2 1 0,0 2 0,0 2 0,-2-9 0,1 2 45,2 6 0,-1-2-323,-1 0 0,-1-4 0,-1 2 248,1 6 0,0 0 0,0 0 30,2-8 0,1-1 0,-2 0-120,0 3 0,-2 1 1,3 3 74,4 7 0,0 0 90,-5-9 0,-1 2 45,6-2-27,-3 3 1,0-3 71,0 7 0,1-2-105,0 2 0,0-1 0,1 1 15,2-8 0,-1 2 0,-2 10 0,-1 0-45,3-12 0,0 0-45,-6 11 0,1 0 0,4-3 0,1-1 0,-2-9 0,0 3-135,3-1 180,-1 3 0,0-1-45,-2 8 0,-1 2 45,4-16 0,-1 13 0,0-1-45,-2 3 0,-1-1 90,0 2 0,1 0 642,2-1 1,0 0-598,-6-1 0,1 2-180,11-8 450,-11-2 1383,5 6-1743,-6 16 1744,6-8-1384,-5 10 666,5-6-846,-6 6-90,0 1-180,0 6-2686,0 0 2687,6 0 89,-5 6-90,5-5 269,0 11-89,1-11 270,0 11-360,4-11 450,-9 5-270,4-6-180,0 0-90,-5 0-720,11 5 810,-11-3-180,11 4 180,-5-6-269,6 6 89,0-5 90,0 5 180,-6-6-90,5 0 360,6 0-271,10 6 91,5-5 0,-1 5-90,-6-1 0,6-3 90,-4 4-90,-3-6 90,6 5-90,-4-3 45,-5 1 0,1 0-877,12-3 622,-11 0 0,4-1 1,-3 2 119,-4 2 0,0 0-446,6-2 0,5-1 0,0-1 0,-3 2 356,5 2 0,0 0 22,-7-3 1,2 0-1,0 0 1,-1 0 97,1 0 0,-1 0 0,0 0-30,2 0 0,1 0 0,-1 0-268,0 0 0,1 0 1,-1 0 297,1 0 0,0 0 0,-2 0-30,9 0 0,-2 0 45,-3 0 0,-2 0-45,-7 0 0,2 0-704,9 0 0,4 0 1,-3 0 703,-2-1 0,0 2 0,-6 0 0,3 1 0,-1-1 0,-3 1 9,-1-2 0,0 1-9,10 2 0,3 0 30,-13-2 0,2-2 0,-1 1 80,-1 0 0,0 0 0,2 0 47,1 0 1,3 0-1,-1 0 1,-1 0-257,1 0 0,-1 0 0,2 0 76,-2 0 1,3 0-1,0 0 1,-1 0 82,5 0 0,0 0 0,-1 0 286,-7 0 1,1 0 0,-1 0 0,-1 0-317,0 0 0,-1 0 0,1 0-432,5 0 0,0 1 1,0-2 521,-3-1 0,-1 0 0,1 0-31,-2 2 1,0 0 0,1 0 0,-1-1-337,7-3 1,-2 0 0,2 0 336,0 1 0,0 1 0,0 0 30,-1-2 0,-1-1 0,1 1-97,-6 1 1,1-1 0,0 1 0,-1 0 6,9-2 0,-1 1 0,0 0-176,-2 1 1,0 1-1,-3 0 56,2-4 0,0 0 157,-5 3 1,3 2-1,1-1 1,0 1-68,4-2 0,-1 1 0,2 0 90,-3 0 0,3 1 0,-1-1 0,-1 1-60,0-1 0,-1 0 0,-1 0-120,-6 2 0,0-1 0,-3 1 632,1-4 1,-2 2-408,2 1 0,-3 2 135,-5-1-90,1 0 708,-12 0-888,-6 0-3277,0 0 2457,0 6 1,-12 12 0,-2 10 0</inkml:trace>
  <inkml:trace contextRef="#ctx0" brushRef="#br0" timeOffset="207376">17752 11637 7533,'-28'0'2248,"5"0"-1348,17-5-181,4 3 541,-4-3-361,6 5 2377,0 0 0,18 11-2362,-2-8-599,12 11 0,4 1-1921,-12-10 0,-1 0 1246,9 7 0,1 1-360,-2-2 1,1 2 205,-1 1 1,2 2 0,-2-1 468,4 4 0,1 0-447,-7-6 0,3 1 0,-2 0 0,-4 0 492,-6 0 0,0-1-90,8 0 0,1 0 793,-5 5 0,-2 0-523,5-1 1223,-7-2 0,-2 1-233,-1 3 635,-6-5-1355,5 5 2826,-11-6-3252,5 0-294,-12 11 315,-2-8 0,-2 2-23,-3 4 1,-2 2 21,-1-4 1,-1 0 0,1 0 0,0-2-45,-10 8 135,4-7 0,0-1-231,7-3 1,0-1 365,-10 2 0,1 0-136,7-1 1,1 0 0,-9 2 0,-1 0-90,5 0 0,0 0-270,-4 2 0,0 0 180,2 0 0,1-1 45,5-6 0,-1 0-338,-7 10 0,1-2 518,7-10-2789,-12 13 1260,21-22-1739,-4 16 1829,4-14-2018,3 9 0,5-12 1536,0 0 1741,5-12 0,8-8 0,-3 3 0,0 1 0</inkml:trace>
  <inkml:trace contextRef="#ctx0" brushRef="#br0" timeOffset="210162">12187 11222 7533,'-15'0'3276,"-3"0"-1875,17 0-591,-5 0-631,6 0 181,0 0-180,6 11-3392,-5 4 3572,5 10-2269,0-4 1639,-5 3-1247,11-3 1517,-5 4-298,-1-5 1,2-2 117,4 5 1445,1 2-2164,6-8 3060,1-14-2341,6 3-90,-6-13 180,5-12-180,-10-1 665,0-1 1,0-2-306,-7 6 0,0-2 299,2-6 1,1-4 0,-2 4-300,-4 5 0,-1-1 689,0-6 1,0-3 0,-1 3 389,-3-5-841,-4 10 1,-3 1 751,-8 3-945,-8 12 0,-3 4-135,4-1 0,1 1 44,-5 1 1,0 2-360,6 1 1,2 1 134,-7 5 270,3 6 0,0 2-720,-2 1 360,1-2 1,4 0 89,10-2-720,-3 0 720,12-5-539,0-3 2202,0-5-2292,0 6 809,29 13-180,-10-3 442,2-3 0,1-2-711,10 3-1190,-10-8 1,1 0 1175,7 2 193,6-3 90,-17-5-90,-10 0 1260,14-5-630,-21 3-271,10-9 1150,-12-2-520,-7-19 1,-3-3-360,0 4 728,3 7 0,-1-3 0,-2 7-548,-9 5 449,5-4-809,-16 12-360,20 1-1259,-19 18 450,15 14 899,-1 3-814,5 6 0,3 2 859,5-17 1,2 1-106,-2 8 0,-1 4 0,2-4-75,4-9 0,0-1 135,-1 6 0,3-1-1063,20 0 1153,-4-15 0,11-3 0,0-25-320,-18 6 1,-1-1 229,9-10 0,0-3-45,-7 0 0,-1 0 45,0 3 0,-2 1 135,-2 4 0,-3 0 1484,-5-11-637,3 8 1177,-5-9 388,-5 16-1108,-14-2-1439,-9 15 0,-5 2 225,13 8 0,2 3 45,-3 5-675,5 4 1,2 2 234,3-3 1,1 2-236,3 8 1,0 2 224,-3-8 0,2 1-495,7 8 1,1-3-2513,-5-5 2580,10 13 158,2-24-91,12-6 180,7-1 360,1-24 45,-10 6 0,-2-3-57,0-9 1,-4-4 371,-5 3 0,-1-1 0,-2 0-1028,2-3 1,-4 0 847,-5-2 0,-4 0 494,-4 5 1,-2 3 1053,1 8 0,-2 0-455,-3-8 0,-1 2-1027,-3 7 203,4 7 1,0 2-180,2 5-135,-6 7 0,2 4-2084,9 5 1634,-4-2 0,1 4 180,8 4 1,5 4 672,-2 1 0,0 2 1,1-1-944,-1 6 1,1 0 44,2-5 0,2 0 0,1-2-270,2 0 1,3-3 306,7-3 1,2 0 232,-7 2 1,3-1-1171,19-5 1,1-2 989,-6 5 360,8-14 0,2-5 0,-15-3 0,-2-3 0,10-5 0,-1-1 0</inkml:trace>
  <inkml:trace contextRef="#ctx0" brushRef="#br0" timeOffset="211511">13799 12002 7533,'-7'-8'3276,"-5"-3"0,11 9 0,-5-3-2490,0 5-606,5 5-630,-17 20 90,15-2-315,-3 6 1,1 3-327,4-7 0,2-1 506,1 6 1,2-1-1,1-8 1,3-3-226,12 7 180,1-18 720,3-1-270,-4-6-90,0-6 0,-1-1 1,-1-6 1011,-3-6-608,-2 4 1,-1-2 135,-2-5 0,0-2-639,1-2 0,-2-1 818,-1-3 1,-3 2-315,-1 7 0,-2 1 45,-2-12 0,0 14 1079,0 5 90,-11-6-719,-4 5-360,-16-5 809,-3 6-1034,12 9 0,0 1-486,-13-3 531,4 9 0,1 5-180,11 2 0,0 1 45,-12 1 0,0 3 45,13 6 0,2 1-270,-4-4 0,2-1 135,7-1 0,2 1 348,-2 5 1,3-2-304,1-3-1889,1 14 900,6-18 359,0 0-989,11 6 450,9-5 809,8 5 180,-1-14 0,1-3 0,4-2 509,-9-5 1,3-4-1,-3-1-509,0-7 1,-2-1 358,0 1 1,-2-1-201,-2-1 0,-5 2 1551,-11 3-3611,5-5 2981,-6-6-900,0 3-207,-8-2 0,-1-1 117,-2-5 361,-1 7 0,0 3-361,5 5 1233,-10-14-1053,14 25 3186,-15-13-3028,17 17 170,-11 0-508,5 11 180,-6-2 90,0 17 0,1 7-1585,1-7 0,1 0 1225,2-3 0,1 1 0,1 1-90,1 6 0,1 0 0,2-2-588,1-2 0,2 0 558,0-2 0,2 2 0,-1-4-59,-1 10-1350,22-8 1349,-13-18 270,15-1-90,-12-6 180,18-6 90,-14-7 1138,4-7 1,0-3-1409,-6-9 189,-4 7 1,0-3 0,-2 3 170,-1-8 135,-1 6 0,-2-1-1,-4 6 1,-2 0 61,-5-14 29,3 8 0,-1 0-180,-2 7 0,-1 2 1034,-6-15-3800,0 16 2631,6 6 375,1 10 524,-11-3-2365,7 5 1196,-15 0 351,6 5-36,1 12 0,-1 3-90,4-8 0,0 1 74,-2 9 1,-1 5 0,3-3-120,4-5 0,1-1 45,-4 7 0,3 1-284,7-7 1,1-1-302,-9 10 270,11 4 180,-5-12 2118,6 5-2117,0-11 225,11 16-2385,4-14-90,11 9 1260,0-18 809,-6-1-450,11-6 271,-16 0 359,4-6 137,-7 5-1666,-5-11 810,6 5 809,-6-18 0,5 4 0,-5-11 0</inkml:trace>
  <inkml:trace contextRef="#ctx0" brushRef="#br0" timeOffset="216474">12394 9584 7713,'-7'23'-1170,"1"-6"1170,6 15 0,0-7 90,0-5 0,0 3-623,0 1 0,0 1 503,2 0 0,0 1 0,0 0 75,-1 1 0,-1 0 0,3 1 0,0 1-16,-2 0 1,-1 2 0,-1 0-425,1-1 1,0 1-1,0 1 395,0 4 0,0 1 0,0 2-445,0-8 1,0 2 0,0 1 0,0 0-1,0-3 400,0-1 0,1-1 0,-1-1 0,-1 2 9,1 0 0,-2 1 0,1 2 0,-1-2 0,1-2-24,1 7 0,0-3 1,-1 1-414,-2-5 0,-2 1 0,0 0 1,0-2 472,3-3 0,-1-1 0,0 2 0,-2 8 0,-2 5 0,0 0 0,1-5 0,3-8 0,1-3 0,-1 3 0,-3 4 0,-2 6 0,0 1 0,0-2 0,3-4 0,2-3 0,3-3 0,-3 3 0,-2 1 0,-2 3 0,-1 2 0,0-2 0,2-1 0,0 3 0,2-1 0,-1 1 0,2-3 0,-1 2 0,1 0 0,-1 0 0,0-1 0,-1 0 0,0 1 0,2 0 0,1 2 0,2 1 0,0 0 0,0-2 0,-2 2 0,0-2 0,0 0 0,2 2 0,0 0 0,0-2 0,0 1 0,0 1 0,0-4 0,0 2 0,0 1 0,2-2 0,0 1 0,0 1 0,-1-5 0,-1 3 0,0 0 0,0-1 0,1-2 0,0 4 0,2-2 0,-1 3 0,-1-3 0,0 3 0,0 2 0,0-3 0,0-3 0,0-3 0,-1-4 0,0 2 0,2 11 0,0 2 0,0-4 0,-2-3 0,0 0 0,1 0 0,0 5 0,1 1 0,0-5 0,0-5 0,1-4 0,-1 4 0,0 6 0,0 6 0,0-2 0,0-6 0,1-4 0,0-3 0,-3 6 0,0 2 0,0-7 0,-1 1 0,2 2 0,0 7 0,2 2 0,-2 0 0,0-9 0,-1 2 0,0-1 0,1 1 0,0 2 0,1 1 0,0 0 0,-2-1 0,-1 5 0,-1-2 0,0 2 45,0-3 1,0 3 0,0-1 0,0-3-46,0-3 0,0-2 0,-1 1-23,2-1 1,-1 2-1,1 0 1,-1-1 52,0 2 0,0-1 0,0 1-8,1-2 1,-1 0-1,1 0 1,-2 0 7,-1 7 0,-1 0 0,1-1-30,1 1 0,1 0 0,0 1 22,-1-6 1,0 1-1,0 0 1,1-2 7,1 1 0,1-2 0,-1 1-75,0 0 0,-1 3 0,1-1 0,0-1-15,0 4 0,1-1 0,1 0-1,-1-1 0,0 0 0,0 0 61,0 1 0,0 1 0,0 0 0,0-5 0,0 1 0,0-1 0,0-2 0,0 7 0,0 0 0,0-2 0,0 4 0,0 0 0,0-2 86,0-1 0,0-3 1,0 2-65,-1 0 1,-1 3-1,0-1 1,1-3-23,0-2 0,1-3 0,-1 0 0,-2-3 0,-2 0 0,1 0 119,2 4 1,0 1 0,-1-2-152,0 2 1,-1 0 61,2-4 0,0 0 0,0-2 15,2-3 0,0 1-107,0 14 0,0 2 62,0-8 0,0 0 0,0-4 0,0 0 0,0-1-90,0 1 0,0-3-90,0 4 135,3-8 0,0 0-45,-2 9 542,2-10 1,0 1-543,-3 9 90,0-1 0,0 0-179,-6-1 0,-1 10 0,-6-30 0</inkml:trace>
  <inkml:trace contextRef="#ctx0" brushRef="#br0" timeOffset="217728">14137 9493 7533,'-27'20'-90,"13"0"0,3 2 90,4 2-973,2 1 0,1 5 0,1-1 1018,2 4 0,1-1-45,-2-5 0,0 2 0,0 0 67,2 0 1,0 1-1,0 0 1,0-3-68,0 4 0,0 2 36,0-4 0,0 5 0,0 3 0,0-1 0,0-5-477,0 2 0,0-4 1,0 2 440,1-1 0,-1 2 0,0 0 0,-1 1-287,0-1 0,0 1 1,-1-1-1,0-2 152,-1 5 1,-1 0 89,1-1 0,0 5 0,0 0 0,-1-5 45,-2 3 0,-1 0-36,3-6 0,0 6 0,1 1 0,-1 1 0,0-4-9,-1-1 0,0-2 0,0-1 0,0 4 45,1-3 0,-1 4 0,1 0 0,0 1 0,-1-2 0,1-2 0,-1 3 0,0-3 0,0 0 0,0 1-18,0 0 0,-1 2 0,1 0 0,0-2 0,1-2 48,1 1 0,1-3 0,-2 2-12,0-1 0,-1 4 0,0 0 0,0-1 0,1-4-380,3-2 0,1-2 0,-1 2 434,-3 4 0,-1 5 0,-1 1 0,1-1 0,2-6-341,1-3 1,2-3-1,-1 3 287,-1 6 0,-1 6 0,0 1 0,1-2 0,0-6-18,2 2 0,0-2 101,1-6 0,0 4 0,1 0 1,0-6-102,1-5 0,1 0-91,2 10 1,0 5 0,1-3 0,0-6 0,0 0 45,0 3 0,-1 5 0,1 0 0,-2-5 180,-1-6 1,1 1-204,0 5 1,1 6 0,1 0 0,-2-2 67,-2-3 0,0-1 0,0 0-30,1 8 0,0 1 0,1-2 30,-1-7 0,0-2 0,-1-2-15,-2 2 0,-1-2 130,3 0 0,0 2-115,-3 0 0,0 3 0,0 0-30,0 0 0,0 1 0,0 3 222,1-4 1,0 1 0,0 2 0,1 0 0,-1-1-193,-1 6 0,0-1 0,0-1 0,1 2-181,1-5 0,1 0 0,0 0 0,-1 0 0,0-3 181,-1 7 0,-2-3 0,2 2-23,1-2 1,1 3 0,1-1-1,-1-4 452,0 0 1,1 0-430,-2-3 0,-1 3 0,1 0 0,0-3 0,4 6 0,0-2-484,-5-3 0,-1 0 484,3-1 0,0-3 0,-3 2 229,0-10 0,0 1-274,0 1 0,0-1 90,0 6 0,0 2 198,-1-1 1,-2 2-1,1 1-243,0-2 0,0 0 0,-1 1 60,-1 7 0,-1 2 0,1-1 0,0-4 0,-1-1 0,1-1-60,0-2 0,0 0 0,-1 1 60,-1 3 0,-1-1 0,1 0-15,2 4 0,0-1-71,-2-7 0,-1 1 1,2 0 84,2 1 1,1 2 0,0-3-15,-2 2 0,1-1 45,1-1 0,0 1 0,0-1 90,-1 5 0,0-1 281,3-5 0,-1 0 0,1-1-416,-3 8 0,0 0-135,2-3 0,2 0 0,1 0 0,2 0 45,-1 3 0,1 0 90,2-3 0,1 0-204,-4 6 1,1-2 158,2-13 0,0-2-45,-5 3 0,0 0 0,2-4 0,0 0 45,-3 11 0,0 1 0,0-11 0,0 0 0,0 13 0,0 2 45,-3-4 0,0 0 90,-1 2 0,0 2-112,0-6 0,0 2 0,-1 0-23,0 2 0,1-1 0,0 0 30,1-7 0,1 0 0,0 0-30,-1 2 0,1 1 0,1-2 45,0 3 0,2 1 15,-1-2 0,0 2 0,0 0 175,0-2 1,0-1 0,0 1-206,0-2 0,-1 0 0,2 1 30,0 4 0,2 1 0,-1-4-150,-2-4 0,1-2-45,4 16 0,2-2 281,-4-15 1,1-1-237,2 5 0,1 0 0,-1-1 0,1-1 90,0 0 0,-1 0 0,-2-4 0,-1 1 0,4 5 0,-2-1 90,-4 6 103,2-11 1,0 0-194,-3 5-360,0-9 180,0 4-629,0-7 1903,0 2-1094,6 16 0,-11-7 0,4-4 0,1 0 0</inkml:trace>
  <inkml:trace contextRef="#ctx0" brushRef="#br1" timeOffset="227679">13996 18164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4:2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13996 18164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4:41.68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15958 7087 7533,'-24'4'-210,"-1"-1"0,-1 4 0,4-2 210,8-4 0,-5 5 0,11-12 0,2-1 0</inkml:trace>
  <inkml:trace contextRef="#ctx0" brushRef="#br0" timeOffset="818">15776 6697 7533,'0'-7'3276,"0"1"-2864,0 6 2864,0 0-616,0 6-2660,0 1 180,0 6 180,12 17-585,-8-10 0,0 1 0,5 11 0,1 1-1414,-3-6 1,-1 1 926,0 9 0,1 0 397,2-10 1,1 0 157,-5 0 1,-1 2 0,1-2-69,4 2 0,1-2 0,-3 0 1,-1-3-226,1 0 270,-1-17 0,-6-1 90,0-6 0,0 0 1350,6-6-631,1-1-89,12-11 2736,-5-3-2833,-1 1 468,4-5-911,-14 17-540,9-4 90,-12 12-1169,0 0 1259,11 6 360,10 1-180,1 4 1,0 3 224,-6-4 0,-1 1-330,12 8 1,-1 0 14,-2 8 225,-9-13 0,1-2 45,9 1-90,-11-1 0,-1-10-270,-1 3 1530,-11-5 1018,11-11-1559,-5 2-89,2-16 0,1-4-271,4 2 1,-7-8 0,-1-2 45,0 16 0,0 0-60,-5-8 1,-1 0 148,3 6 1,0 0-225,-3-3 0,0 1-630,0-9 271,0 2-451,-6 7-449,5 5 539,-5-6 90,6 0 180,0 6-359,0-5-2648,0 11 562,0-5-562,0-6 3234,6-8 0,7-1 0,-3 15 1,0 0-1</inkml:trace>
  <inkml:trace contextRef="#ctx0" brushRef="#br0" timeOffset="1491">16869 7009 7533,'7'-33'1638,"-1"11"0,-1 1 1202,-3-8-2705,3 4 0,1 1 45,1-5 90,0-4 0,-1-1-3547,2 1 3059,-5 8 1,0 1 577,-3-1 1892,0-7-2072,0 15 270,0-6-360,0 23 1529,0 0-2339,-12 0 271,-3 6-1,-2-1 0,-3 3 180,-3 6 0,-1 4 180,-2 3 0,-1 4-360,3 1 1,2 1 224,2-1 0,2 0 88,4-3 0,2-1-43,2-1 0,0 3-330,-1 4 1,1 2-1,1-1-766,3-4 0,2 0 1096,-2 1 0,-1 3 1,2-6-541,5 3-89,6 0 449,1-11 2912,0-4-2552,11-5 0,-4-4 809,18 3-269,1-16-586,-11 4 0,1-1 451,-2-4 0,-1-2-181,-4 4 1,0 0 1413,4-3 0,-3 1 298,-7 4-1576,7-4 0,-17 12-3508,0 0 2878,18 6 360,-3 7-405,1 0 0,0 0-2686,5 9 2461,-9-4 1,0 0 89,3-2 72,3 8-1061,1-5 359,1-5 1080,12 5 0,-10-17 0,3-4 0</inkml:trace>
  <inkml:trace contextRef="#ctx0" brushRef="#br0" timeOffset="1721">17219 6476 14369,'0'7'-90,"0"-1"-1439,0-6 809,0 0-89,12 0 449,-4 0 180,12 0 0,4 6-899,9-5 539,-4 5 456,1 0 1,0 0 0,-5 2 0,0 2 0,0-1 0</inkml:trace>
  <inkml:trace contextRef="#ctx0" brushRef="#br0" timeOffset="1916">17414 6658 7533,'-14'22'3276,"3"-5"0,11-11-4072,0 13 347,0 14 449,0-10 0,0 0-843,0-1 0,0 2 513,0 4 0,0 2 0,0-3 285,0-2 0,0 0-225,0 1 0,0 4 1,0-1-511,0-2 1,0 0-1,0 0 60,0 9 1,0 0 719,-1-9 0,1 0 0,1-3 0,1 0 0,2-5 0,3 0 0</inkml:trace>
  <inkml:trace contextRef="#ctx0" brushRef="#br0" timeOffset="2153">17766 6580 7533,'-22'7'3276,"5"-1"0,17-6-2812,0 0-1544,5 0 91,14 6 989,-3-5-630,10 2 1,2 0-89,-10-3 1,1 0 312,13 0 1,0 0 179,-9 0 0,0 0-495,0 0 1,-1 0-450,11 6 1169,-7 1 0,-7 12 0,-6 1 0</inkml:trace>
  <inkml:trace contextRef="#ctx0" brushRef="#br0" timeOffset="2491">17883 5904 7533,'-29'7'3276,"6"-1"0,23 5-3442,0 15 166,0-4 0,0 2-1639,0 6 1,0 0 1645,0-4 1,0 1 142,-3-2 0,-2 2 0,1 1-381,2 0 0,-1 0 0,0 2 343,-3-1 1,0 1-1,-1 0 1,1 0 7,1 6 0,0-1 0,0 1-8,1-5 0,-1 1 1,0 0-1,1-3-597,1-2 0,1-2 0,-1 1 545,1 4 0,0 0 0,1-2 120,1 2 0,0-2-897,-1-2 0,2 0 447,4 5 0,1 2-315,0 0 1,3 0 89,5 1 1,4-1 224,-3-3 0,3-3 210,3-5 1,3-5-256,-4-2 0,0-3 90,3-5 1,-1-2-136,11 1-225,-3-5 0,1-2 495,-12 2 1,1-2-631,9 0 0,-2-4 720,5-7 0,-6-9 0,0-5 0</inkml:trace>
  <inkml:trace contextRef="#ctx0" brushRef="#br0" timeOffset="3227">18559 6112 8702,'-15'-7'3276,"4"1"0,11 6-2092,0 0-4461,6 0 3022,7-6 772,4 2 1,3 1-338,9-4 0,2 1-135,-1 2 0,2 1-45,3-4 0,-1 2-585,-8 4 0,0 1 107,-2-4 0,2 0 0,0 0-92,0 1 1,1 1-1,0 0 300,0-1 0,-1 1 1,2 0-181,0 0 0,2 1 1,0-1-1,-2 1-495,9-2 1,0 0 734,-8 3 0,1 0 0,0-1-735,9-5 1,-4 0-1567,2 4 2235,-14-1 1,-2 1 1628,-8 2-1353,-7 5 0,-18 3 0,-3 5 0</inkml:trace>
  <inkml:trace contextRef="#ctx0" brushRef="#br0" timeOffset="3550">19027 6099 7533,'-7'21'3276,"1"-3"0,6-18 0,0 0-2670,0 11-67,3 9 1,0 4-450,1 2 0,-1 4-774,0 1 0,-1 4 1,0 0 683,2 0 0,1 1 0,-2-1-30,-2-4 0,-1 0 0,1 2-15,0-2 0,1 2 0,0 0 0,-1-1-45,-3 2 0,0 0 0,0 0-68,1-2 1,1 2 0,0-1-1,-1-2 68,0 2 0,-2-2 1,1-1 29,0-3 0,0-2 0,0-2-30,2 1 0,-1-3 45,-2-1 0,0-1-1125,2 4 1,2-1 150,-1-1 1,0-2 568,0 15-1529,0-16-89,0-6 718,6-10 1350,-5 3 0,11-22 0,-4-5 0</inkml:trace>
  <inkml:trace contextRef="#ctx0" brushRef="#br0" timeOffset="4464">19613 7009 7533,'7'-13'3276,"-2"6"-2415,-5 1-411,0 6 1799,0 0-1620,18 0-269,-8 0-315,12-2 0,4-2-1383,4-3 1068,-1 1 0,-1-1 270,0 0-630,-3-1 1,-2-1 449,0-6 90,-6 6 0,-2-2 270,-2-14-90,-8 11 2249,-5-22-1620,-5 18-359,-8-12 404,-4 11 1,-3 2-1007,-11-2 647,4-3 0,-1 2-45,-1 12-195,4 1 1,1 2-166,1 5-1079,1 7 0,2 3 539,4 6 360,1 2 0,0 2 90,0 7 0,6-6 0,-1 2 225,1-4 0,0 2-45,1 7 0,1 2-362,0 0 0,1-1 362,3-2 0,1 0-270,1-5 1,2 0 44,1 6 0,1-1-450,0-8 0,2 0 90,6 9 1,2 0 314,3 5-360,-2-19 1,2-2-541,10 13-559,-10-15 1,1 0 498,0 1 1,0-1 464,7 0 1,1-2-1712,5-1 2386,-5-2 0,0-4 0,2-7 0,5-1 0</inkml:trace>
  <inkml:trace contextRef="#ctx0" brushRef="#br0" timeOffset="5166">20275 6710 7533,'-14'6'3276,"2"7"-346,12 7-3559,6 12 629,-4-5 359,4 5-44,-6-13 0,0 0-135,0 15-714,-2 0 1,-2 0 353,1-11 0,-1-1-900,-3 16 1,1-2 1340,-1-6-441,1 6-270,0-28-180,5-3 271,-5-5-1,6 0 0,0-5 1169,10-20 1,3-4-720,-5 11 0,1 0 240,5-9 1,1-3-1,0 1-330,-2 2 0,1 1 90,5-1 0,0 0 74,-5 1 1,-1 2 104,7 2 631,3-7-540,-20 26-360,15-14 0,-17 16-630,11-5 360,-11 6 1848,5 0-1848,-6 0 540,11 23 90,-2 12-819,-1-14 0,1 3 0,-2 2 459,-2 1 0,-3 2 0,0 0-60,2 2 0,1 0 0,-2-1 15,-3 8 0,0-2 45,0-3 0,0-4 90,0 4-539,0-7-1260,0 5 1439,0-21 90,0 7-270,0-17 90,0 0 1175,6-5-995,1-3-90,6-11 309,-1-3 1,1-5 409,-3 6 1,1-2 0,1-1-798,2-7 0,2-3 1,0 1 526,1 1 1,1 1 0,-1 2 45,0-5 0,0 1-11,-2 9 1,0 1-1,-2 4 146,3 0-180,-4 0 0,0 3 180,-5 15 179,-1-5-359,-6 6 259,0 0-349,6 12-1416,1-4 1506,6 17 52,0 7-277,-4-13 0,1 2 90,-3 7 0,0 2-524,3 2 1,-1 1 433,-2 0 0,-1 0-540,1 3 1,-1-1 89,-2-8 1,-1 0-1145,4 2 1,-2-2 1351,-3 2 287,9 1 0,-4-23 0,6-1 0</inkml:trace>
  <inkml:trace contextRef="#ctx0" brushRef="#br0" timeOffset="5519">21173 6853 11760,'7'6'1709,"5"1"-4986,-5 12 1793,0-5 2779,5 11-531,-6 0 1,1 5-675,0 3 0,0 3-103,-1-1 0,-2 2 1,-1 1 79,0-9 1,-2 0-1,1 0 1,-2 1-297,1 2 0,-1 0 0,0 1 0,-1 0 184,2 2 0,-1 1 0,0 0 0,-1 0 168,0 0 1,0 0-1,-1 0 1,0 1-394,2 0 0,0 2 0,0-1 0,-1-3 30,-3-2 0,0-2 1,0 1-459,4 0 1,0 2 0,0-1 0,-1-6-153,-1-5 0,-1-1 85,-1 14 1,2-3 121,0-14-976,-4-16 899,6-15 720,0-15 0,0-6 0,0 9 0,0 0 0,0-2 0,0-10 0,0 1 0,0-1 0</inkml:trace>
  <inkml:trace contextRef="#ctx0" brushRef="#br0" timeOffset="5873">21330 6892 7533,'-6'-36'3276,"4"7"0,-4 29-1283,6 0-2083,0 0 360,18-6-3547,-3 5 3252,12-5-175,-9 6-879,18 0 539,0 0 270,-10 5 0,0 2 315,-5-4 0,-3 2-225,8 14 90,-7 0 1,-6-5 358,1 11-269,-7-5 360,-1 4 0,-1 1 1043,-4-7 1,0 2-985,-1 5 1,0 4 0,0-4-1845,-1-5 1,0-1 1918,-4 9 1,-1-1 45,-1-1 98,-7-7 0,-3 0-188,-6 4-315,5-7 0,-2-2 135,-12 5-180,-1-10 134,14 0 1,-1-1-45,-13-7-1819,9 2 1,-1 0 1258,4 0 0,0 0 0,-2 0 0,0 1 0,4 3 1,0-1-1</inkml:trace>
  <inkml:trace contextRef="#ctx0" brushRef="#br0" timeOffset="11116">25036 9012 7533,'-26'-5'819,"1"0"0,0 0 0,-11-1 0,5 1 1392,5 5-1852,0 5 541,0 3-540,0 5-585,7 6 0,0 4-533,4-9 1,1 3 802,2 5 0,-1 6 0,0 0 0,2-3-1210,-1 0 0,1 0 1224,0 5 1,1 2 0,1-3-240,2-3 1,0 0-1,1 1 0,0 3 0,-1 2 0,2-3 120,1-3 0,1-1 0,0 3-382,-1 0 0,0 4 1,0 1-1,0-2 1,2-3 306,1 9 0,2-2 45,2-8 0,2 2 0,0 0 0,0-3-160,-2 7 1,4-2-21,6-5 0,4 1 0,2 0 1,-3-3 269,0 1 0,3-2-288,3-3 0,4 1 0,3 0 0,-4-5 243,3-3 0,3-3 63,-2-3 0,6 0 0,2-1 0,-1 0 0,-4-2-48,2 0 0,-4-2 0,3-1-24,-3-1 0,2-1 0,1 0 0,-2-1 0,-2 1 358,1-2 1,-3 1-1,0-2-214,0-3 0,0-1 0,3-2 72,-2 1 0,2-3 0,2 1 0,-2-1 0,-2 1-132,3 0 0,-3 1 0,3-3 167,0-3 1,4-2 0,0-2 0,-2 1 0,-5 2-263,3-5 0,-3-1 290,-5 4 0,1-3 0,0-1 0,-2 1 14,-2-4 1,-2 0 0,-1-2-83,-2 2 1,0-2-1,0 0 1,-2 0-38,-1-2 0,-1 1 0,-1-1-60,-1-4 0,0 0 0,-2 2-60,0 0 0,-2-2-50,-2 6 0,0-4 1,0-3-1,-1 2 1,0 3 19,1-1 0,0 2 0,-2-3 75,0 1 0,-2-4 0,1-3 0,-2 1 0,1 2 0,-1 5-285,0 1 0,0 3 0,-3-2 114,-1 0 1,-3-4-1,0-2 1,-2 0 0,1 3-1,2 3 36,-1-1 0,1 3 0,-3-1 45,-3-5 0,-4-2 0,0 0 0,2 5 321,-1-2 1,-1 4-322,-5 3 0,-5 2-45,5 7 0,-4 0 0,-1 1 0,2 2 0,2 2 0,1 3 0,-2-1 112,-4 0 1,-2-1 0,-1 2-1,1 2-67,2 5 0,1 3 0,0 1 0,0 1 45,-3 1 0,0 1 0,0 0-23,1 0 1,-1 1 0,1 1-1,1 0 250,-2 4 1,3 2-1,-3 2-353,3 1 0,-3 3 0,0 2 1,1-1-1,1-2-125,4-2 1,3-1-1,-1 0 1,-2 4 172,2-1 1,-2 2 0,-1 2 0,-1 1 0,2 0 0,1-1 0,5-1 98,-1 1 0,5-1 0,0 1 0,-2 5-84,3-4 0,-3 5 0,0 3 0,-1 2 0,-1 2 0,1-1 0,0 1 0,1-2 1,1-2-1,3-4-9,-3 7 0,3-5 0,1 0 0,0 0 0,-2 5 63,3-8 0,-1 3 0,-1 3 0,0 0 0,-1 1 0,1 0 0,1-1 0,0-2 0,2-2 0,1-4-171,-2 9 1,3-4 0,1-1 0,1 0-69,-2 2 1,1 0 0,1 1 0,1 0 22,0 4 0,1 0 0,0 1 0,2-4 75,-2-2 0,1-1 1,4 0 134,6 1 0,3 3 1,2-2-1,1-6 1,5-2-1,3-4 1,2-1-1,0 0 1,0 0-1</inkml:trace>
  <inkml:trace contextRef="#ctx0" brushRef="#br0" timeOffset="16296">23592 5774 7533,'14'-7'1979,"4"1"-1260,-17 6-179,5 0 359,-6 0 2377,0 0-1964,-17 29-1042,7-11-1251,-4 4 0,-3 4 0,0-1 891,2-3 0,0 0 120,-2 1 0,-3 0 0,1 1-477,1-3 0,1 0 0,0 0 507,-2 0 0,0 0 0,-3 4 29,2-2 1,-3 3 0,-2 2 0,0 0 0,0 0 0,3-2-501,-2 2 0,2-3 0,-1 2 0,-3 3 291,5-7 0,-3 3 0,-1 2 0,-2 2 0,1-1 0,-1 0 1,2-1-1,2-2 0,2-3-230,-3 6 0,2-5 0,2 1 0,-3 1 440,2-2 0,-1 2 0,-1 1 0,-1 0 0,2 0 0,1-3 0,3-4 398,0 2 1,2-4 0,0 1-279,-5 8 0,-1 2 0,3-5-165,1-6 0,3-2-45,-5 11 984,8-16-2423,47-11 1349,-7 0 0,4 0 293,-8-1 0,1-1 0,2-1 85,3 0 0,4 0 0,1-1 0,-1 0 0,-3-1 114,-1-1 1,-2-2-1,3 1-287,-3 2 1,4-1 0,2 0-1,2 1 1,-2-1 0,-2 1 0,-5 0-26,3-1 0,-4 1 0,3 0-306,4 1 0,4 0 0,1 0 0,-2 1 0,-6 1 171,1 2 0,-1 0 105,6 0 0,3 0 0,-4 0 165,-9 0 0,-1 0-135,10-1 0,-2 2-1450,0 5 640,-1 1 227,-13-4 0,0 1 133,4 8 482,13-11-571,-28 5 1094,4-6-1634,-12 0 269,0 0 0,-12-12 1,-2-2-1</inkml:trace>
  <inkml:trace contextRef="#ctx0" brushRef="#br0" timeOffset="16556">23475 6437 7533,'-28'15'655,"-1"1"0,1-1 1,4-2-1,0-1 0,7 2 983,9 4 0,4 2-1182,3 5 1,1 0-592,-3-3 1,0 0-1505,2 6 1,2 0 1105,2-6 1,0 1 487,-3 7 0,1 3-57,3-5 1,0 0-1,0 2-78,-3 4 0,-1 1 0,1 1 0,1-6 0,1 2 1,1-1-1,-2-1-538,-1 3 1,-2-2-1,2 0 298,3-2 1,1-1-1,-2-2 60,-3 2 1,1 0-1280,10 5 1,1-3 1122,-5-9 0,3-3 516,12 8 0,5-10 0,-10-19 0,2-5 0,6-3 0,0 0 0</inkml:trace>
  <inkml:trace contextRef="#ctx0" brushRef="#br0" timeOffset="16963">24099 6632 7533,'-21'27'819,"-1"1"0,8-6 0,1 1 0,5-2 2095,8 15-2734,2-14 0,2 1-720,3 1 0,2 2 0,-1-4 164,1-4 0,0 1 256,5 9 0,3 5 0,-1-5-867,-1-11 1,0-2 896,2 5 0,2 1 0,1-1 45,3-2 0,2-2-283,4 5 0,0-3 193,-9-6 0,0-3 0,-1-2 0,0-3 405,7-4-180,-1 0-645,-3-10 1,0-3 644,-7 2 0,0-1-60,3-5 0,2-3 0,-3 1-29,-2-4 0,-1-2 119,2-3 0,2-2 0,-3 1-75,-2 3 0,-3-1 38,1-5 0,0-2 0,-3 3 276,-3 6 1,-2-1-120,1-3 0,0-4 0,-1 3-155,-2 1 0,0 0 544,1-6 1,1-5 0,-2 5-360,-4 10 0,0 1-1,1-6 1,1-3 0,-3 6 2521,-10 3-2117,3-4 1,-2 3-103,-9 7-302,-4-6-181,2 12 181,4 11-720,-7-3 1,-1 2-226,9 7 1,-1 2 374,-7 0 0,-4 1 0,3 3-825,3 4 1,0 4 524,-3 2 1,-3 3-1,3-1-367,2 2 1,1 1 846,5-6 0,-1 1 0,1 1-417,2 1 1,1 0-1,1-1 447,-3 3 0,2 1-47,2 0 0,0 2 0,1-2 0,1 0 0,0-2 0,0 4 0,0 0 0</inkml:trace>
  <inkml:trace contextRef="#ctx0" brushRef="#br0" timeOffset="27455">3824 7633 7533,'0'-7'809,"0"-5"-539,-6 11 1349,-1-16-4896,-1 14 3472,2-15 461,6 17 64,0-5-361,0 6 451,0 0-630,-5 0 0,3 0 179,-11 17 1,-3 7 90,5-3-270,-4 8 0,-1 3 522,7-12 0,0-1-522,-6 16 44,6-8 1,0 1-45,-4 2-200,1 0 0,-1 1 110,5-13 0,0 0 0,-7 14 0,0 4-30,8-14 0,1 2 0,-1 2-382,-1 2 0,-1 4 1,0 2-1,0 1 1,0-2 249,3-3 0,0 0 0,0-1 0,0 1 0,0 1 90,-1 3 0,-1 1 0,0 0 0,0 1 0,1-1 18,2-1 0,-1 0 0,2 0 0,-1-1 0,1-2-6,-1 5 0,0-2 0,0 3-15,2-7 0,1 3 0,0 1 0,0 1 0,0-1 0,0-3-15,-1 1 0,0-3 0,0 1 0,1 3-166,1-4 0,0 4 0,1 1 1,0 1-1,1-1 0,-1-2 0,-1-2 188,0 3 1,-1-3 0,0 0-1,2 2-37,0 2 0,2 2 0,0 2 0,1 0 0,-1-2 0,0-4 45,1 5 0,-1-4 0,2 7 20,-1-11 0,2 5 0,0 3 0,0 2 0,1 1 0,0 0 0,0-1 0,0-3 0,-1-2-212,1 0 1,-1-3 0,0-1 0,0-1 0,1 2-1,-1 3 162,0-3 0,0 2 0,0 2 0,0 0 0,0 1 0,1-1 0,-1-1 0,-1-2 0,1-3 22,1 11 1,1-4 0,-1-1-1,0 0-30,0 1 0,0 1 0,0-1 1,0-2-23,1 0 0,0-1 0,1 1-15,-1-2 0,1 1 0,1 0 0,-1 1 67,0-2 1,0 0-1,0-1 1,0-1-23,1 3 0,-1-1 0,2 3 0,-2-6 0,0 3 0,1 1 0,0 0 0,0 0-90,2 1 0,1 1 0,0-1 0,0 0 0,-1-2 22,0 1 1,0-3-1,0 1 1,0 1 13,0 0 0,1 1 0,-1 1 0,0-3 0,0-5 9,2 0 0,0-1 630,-2 7 0,-1 5 0,1-4-630,0-8 0,-1-1 710,1 12 1,-3-4-666,-2-13 449,0-7-179,-5-11-450,5 5 2652,-6-6-5749,0 0 2776,0-6 142,-6-1-2430,-1-29 2114,1 18 1,-1 0 569,0-13 0,1-2 0,-3 3 0,-1 1 0,0-4 0,-1 1 0</inkml:trace>
  <inkml:trace contextRef="#ctx0" brushRef="#br0" timeOffset="46710">15593 8089 7533,'-24'0'539,"-1"0"1,-11 0 0,30 0 1079,6 0 1657,0 0-1875,6 0-1041,7 5-180,2-3 0,6 3 0,0 1 0,-2-4-176,4 1 0,6 2 0,-5-2 176,5-1-699,7 0 0,0 2 699,-1 1-120,-5-4 0,6-1 0,1 1-715,-5 2 1,1 2 0,1-2 676,2-2 1,2-1-1,1 0 1,-3 1-46,-6 1 1,-2 1-1,-1 1 1,1-2 82,8-1 0,1-2 0,-3 3 30,2 3 0,1 1-72,-6-3 0,5-2 0,2 0 0,-1 0 0,-4 1-680,1 0 1,-3 0-1,5 1 740,-7-2 1,3 1 0,4 0 0,1-1 0,1 1-1,-1-1 1,-2 1 0,-3-2-43,4 1 0,-3-1 0,-2 0 0,2 0 0,2 1-168,-4-1 0,2 1 0,1 0 0,1 0 0,1 0 0,-2-1 1,-2 1-1,-1 0 132,3-1 0,-2 0 0,-1 0 0,-1 0 0,2 0-139,3 0-1,0 0 1,1 0 0,-2 0 0,-2 0 169,4 0 0,-3 0 0,5 0-35,-9 0 1,3 0 0,3 0 0,1 0 0,-1 0 0,-1 0 0,-2 0 26,5 0 1,-4 0-1,1 0 1,6 0-50,-11-1 0,3 0 0,3 0 0,2-1 0,1 1 0,0 0 0,-2-1 0,0 1 0,-4 0 0,-2 0 27,3 0 0,-4 1 0,-2-1 0,2 1 0,4-1 18,-2 0 0,3-1 0,3 0 0,2 0 0,0 0 0,1 0 0,-1 0 0,-2 0 0,-2 1 0,-4 0-36,5 0 0,-5 1 0,0 0 0,0 0 0,6-1 34,-8 0 0,4 0 1,3 0-1,1-1 0,1 0 1,1 0-1,-1 1 1,-1-1-1,-1 0 0,-3 0 1,-4 1-71,9-1 0,-5 1 0,-2-1 0,1 0 0,3 0 76,-3 0 1,1 0-1,2 0 1,1 0-1,0-1 1,-1 0-1,0 1 1,-2-1-38,3 0 0,-1 0 0,-1 0 0,0 0 0,0 0 0,1 0-11,-1 0 0,0 0 1,1 0-1,0 0 0,0 0 1,-1 0-1,1 0 26,-3 1 0,-1-1 0,0 0 0,0 0 0,1 0 0,1 0 0,2 0 9,0 0 0,1-1 0,3 1 0,1-1 0,0 0 0,0 0 0,-1 0 0,-2 1 0,-2-1 0,-3 1 9,6-1 0,-6 1 0,-1 0 0,2-1 0,4 1-18,-5 0 0,4 0 0,2 0 0,2-1 0,1 1 0,0 0 0,-1 0 0,-2 0 0,-3 0 0,-3 0 0,4 0 0,-4 0 0,-2 1 0,1 0 0,2-1 0,-3 2 0,3 0 0,0 0 0,1 0 0,-1 0 0,-1 0 0,-2 0 90,2 0 0,-2 0 0,-1-1 0,0 1 0,1 0-36,0 1 0,-1 0 0,1 0 0,2 0 0,2 0 92,-2 0 0,4 0 0,2 0 0,1 0 0,1 0 1,-2 0-1,-1 0 0,-3 0-56,5 1 0,-3 1 0,-1-1 0,1 0 0,5 0-37,-9-1 1,4 1 0,2-1 0,1-1 0,1 1 0,0 0 0,-1 0 0,-2 0 0,-1 1 0,-5 0-18,8 0 0,-4 2 0,-3 0 0,1-1 0,2 0 9,0-1 0,1-1 0,1 0 0,-1 0 0,0 0 0,-1 1-99,-1 0 0,0 0 0,-2 0 0,1 1 0,-1-1 54,-2-1 0,-2 0 0,1 0 0,2 0 0,2 0 50,-3-1 0,2 1 0,2-1 0,2 0 0,0 0 0,0 1 0,-1-1 0,-2 0 0,-2 1-14,7-1 0,-4 1 0,-1 0 0,2 0 0,4-1-63,-8 0 0,3 0 0,2-1 0,1 0 0,1 0 0,0-1 0,-1 1 0,-2 1 0,-2-1 0,-4 1-176,11 0 1,-6 1 0,0-1-1,5 0 223,-7-1 0,3-1 0,2 0 0,2 0 0,1-1 0,-1 0 0,-1 0 0,-2 1 0,-3 0 70,4 0 0,-4 0 0,-1 0 0,1 0 0,5-1-50,-6 1 0,3-1 0,2 0 0,2-1 0,0 1 0,-1-1 0,-1 1 0,-3 0 0,-3 0-130,9-2 0,-5 1 0,0-1 0,1 1 95,-6 1 0,0 0 1,1-1-1,1 1 1,0 0-1,-1 0 25,2 1 0,1 0 0,-1-1 0,1 1 0,-2 0 0,0 0 6,1 0 0,-1 0 0,-1 1 0,1-1 0,1 0-66,-2 1 0,2 0 0,0 0 0,0-1 0,-2 1 0,0 0 30,6-1 0,-2 0 0,-1 0 0,-3 0 281,-4 3 1,-3 0-1,2-1-416,2 0 0,3-1 0,-1 0 0,-4 1 45,-1 1 0,0 0-30,3 2 0,2 0 1,-5 0 29,-2-1 1278,8 11-1188,-24-10 1344,-1 3-1434,-6-5 93,0 0-1352,-6 0 2044,-1 0-3972,-12 0 437,5 6 771,-17-5 2069,9 11 0,4-8 0,-1-1 0,-15 10 0</inkml:trace>
  <inkml:trace contextRef="#ctx0" brushRef="#br0" timeOffset="52698">26531 5020 7533,'-7'0'3276,"1"0"-1335,6 0-1492,-5 0 541,3 0 359,-15-6-989,8-1 180,-9-12-450,4 4 359,-10-4-449,2 6-214,-4 1 349,8 2 0,0 1-1723,-5 0 1677,4 0 1,0 1-539,-6 6-91,-6-3 0,1-1 360,1 4 135,-2-1 0,2 1-224,15 2 89,-11 0-90,5 0 270,5 5-270,-2-3 417,16 4-1766,-4 5 1259,10-2 0,2 9 630,12 1-90,-4-1 0,2 2-180,-3-5 0,1 0-856,6 10 1,1-1 945,-8-10 0,0 0-45,-1 2 0,-1 0 45,7 9-180,-6 2-111,0 0 0,-1 0 381,-2 1-135,3-1 0,-3-1 225,-8 0-90,4-4 180,-6 14-91,0-20-89,0 9-90,-6-18 90,-2 4 180,-11-3-630,5 5 3056,-11-6-2696,0-1-540,3-6-585,-2-2 1,0-2 45,6-3 330,-7-2 0,2-1-1410,7-10 900,-9-1 1169,12-3 0,6-2 0,1-8 0</inkml:trace>
  <inkml:trace contextRef="#ctx0" brushRef="#br0" timeOffset="52995">26895 4213 7533,'-14'20'1638,"7"3"0,2 2 1638,5 7-3957,0-4 0,0 0 771,0-6 0,0 1-300,0 4 0,0 3 0,0 0 90,0-2 0,0 0 0,0 1-565,0 1 0,0 0 0,0 2 415,0 2 0,0 2 0,0 0 0,0-4-675,1 5 1,-2-1 876,1-7 1,-1 3 0,-1 0 0,0 0-338,-1-2 0,0 0 0,-1 0 0,1-3-268,-2-1 0,0-2 0,1 2 425,-1 4 1,0 2 0,0 0-1,0-3-70,1-2 0,0-1 0,0 0 115,-1 2 1,0 1 0,1 1 0,-1-2 126,0 3 0,0-1 0,1 0 76,-1 2 0,1 0 0,0-1 0,-3 5 0,2-2 0,1-5 0,0 1 0</inkml:trace>
  <inkml:trace contextRef="#ctx0" brushRef="#br0" timeOffset="54631">27169 5318 7533,'-15'0'1619,"-8"0"-1349,20 0-90,-9 0-1,12 0 361,12 0-180,-3 0 90,15 0-181,-3 0-1569,5 0 1480,0 0 0,3-2 0,3-1-91,-13-1 1,2 1-180,4 0 0,3 1 1,-2 0-1550,-1-4 1,-2 0 1420,1 2 1,-1 1 128,8-5-771,0-3 860,-16 4 0,4-1-180,-13-3 2300,-1-2-1851,-3-2 451,-2-15-450,-7 14 905,-2-2 0,-1 0-1265,-4-4 359,-5-4-314,7 11 0,-1 0-44,-2-1 89,-10-3 1227,12 8-1946,-17 4 539,12-1-151,-18 3 151,21 5 0,-3 0-180,5 5 0,-2 6 1,0 3 89,-3 9-385,2 1 1,2 1 384,7 4-45,3 4 0,2 0 135,4-13 0,2 0 0,1 14 1,2-1-712,8 2 711,-3-10 1,0-1-1,9 5-225,-9-13 0,2 0 45,4 0 1,1-2-361,11 8 542,-12-9 0,1 0 1,7 6-1,0-6 1</inkml:trace>
  <inkml:trace contextRef="#ctx0" brushRef="#br0" timeOffset="55022">27910 5293 12120,'33'-13'-1080,"1"3"1,-1 1 809,-16 2 1,1-1-824,10-2 1,6-3 0,-7 0-186,1-10 1218,-7 10 0,4-3 0,-6 2-120,-2-14 270,-2 7 0,0-1 959,-2-7-284,-9-1 0,-1-1-496,3 0 185,-13 3 1,-3 1-95,0 5-46,-7 6 1,-2 2-135,-3 5 180,1-1 0,-1 3-180,-7 5-90,10-1 0,0 0 179,-7 9-89,0 7-585,4 7 1,1 3-187,5-7 1,1 0 635,-4 9 0,1-1-405,-1 3 1271,6 4-1811,8 3 1,3 0 584,-2-13 0,2 0-342,4 5 1,2 2 0,1-4 296,4 5-150,6-11 1,5 2-1,-2-3 510,10 8 0,2-6 0,1-2 0,2-5 0</inkml:trace>
  <inkml:trace contextRef="#ctx0" brushRef="#br0" timeOffset="55278">28703 4760 7533,'-17'10'1092,"0"0"0,-3 15 0,3 3-2412,10-9 0,0 1 1380,1 3 0,-1 3 0,1 0-420,1 3 0,2 1 0,-1-1-32,-3 7 0,0 1 144,4-7 1,-1 3 0,1 1-1,0-3 128,0-2 0,1-2 1,0 3-151,0 2 0,0 4 0,1 0 0,0-3 150,1-4 0,0-2 0,0 2-105,0 6 0,0 4 1,0 0-1,0-6-45,0 0 0,0-1-68,1-2 1,1 4 0,-1 0 0,1-7 112,-2-5 0,1-3 384,2 10 1,0-3 0,3-7 0,2-6 0</inkml:trace>
  <inkml:trace contextRef="#ctx0" brushRef="#br0" timeOffset="55566">28872 4668 7533,'-21'-7'3276,"3"2"0,18 5-2902,0 0-734,12 5-180,2 8-540,5 3 1,0 0-243,5 7 1187,-9-4 0,0-2 45,-2-2-90,-6 3-1309,10 7 1129,-14-9 630,9 8-270,-12-16 404,-8 9 1,-2 0-315,0-4-306,-7 8 0,-2 0 216,-2 0-225,-9 0 1,-1 1 89,12-7 0,-1 0 45,-7 2 0,-4 0 0,4-2-132,7-3 0,1-2 0,-12 5 1,1 0-1,13-5 0,1 0 0</inkml:trace>
  <inkml:trace contextRef="#ctx0" brushRef="#br0" timeOffset="56720">29575 4213 11850,'-7'0'900,"-11"12"-720,9-4 0,-9 11 89,5-6 1,-2 10 0,0 2-1807,-3 2 1567,6-4 0,-1 3 0,2-2-30,3-6 0,1 0 60,-1 7 0,-1 3 0,2-2-105,2-3 0,1 0-355,-2 3 1,0 3 0,1-4 129,4 11 210,-1-11 0,0 3 0,0-3 60,2 10-630,1-10 1,1 3-1,1-3-359,4 5 209,1-7 1,3 3-1,0-3 420,0-5 1,1-2 98,6 9 1,1-1-1,8 0 1,-1-4 0</inkml:trace>
  <inkml:trace contextRef="#ctx0" brushRef="#br0" timeOffset="56987">30030 4227 7533,'-7'0'3276,"-5"11"-346,11-2-2750,-5 15-720,3-6 1,0 2-181,2 16-919,-2-14 1,0 0 1374,2-2 0,2-2 264,-1 15-1007,0 4 1,0 0 781,-3-16 0,0 0-315,3 13 0,0 6 1,-1-7-1,-5 3 300,4-9 0,0 4 0,0-5 240,1 4 0,-5-8 0,0 0 0,-1 4 0</inkml:trace>
  <inkml:trace contextRef="#ctx0" brushRef="#br0" timeOffset="57313">30447 4174 9512,'5'15'3058,"-4"8"-2968,11-14-90,-6 8 0,1 2 90,8-2-135,-6 0 0,0 2-45,5 7-704,-2-4 749,-5-1 0,-1 0 135,1 2-135,-3 1 0,-2 1-45,-2 10 135,-2-2 0,-2 2-305,2-13 0,-3 0 290,-4 9 0,-4 4 0,-1-4-401,0-7 0,-2 0 341,-1 7 0,-2 3 0,-1-2 30,3-12 0,-1-3 0,0 2-180,0 4 0,0 2 0,1-2 90,-3 0 0,0 0-765,-2 3 1,1-3 495,0 0 359,2-2 0,0 0 0,-8 1 0,11-6 0,0 0 0</inkml:trace>
  <inkml:trace contextRef="#ctx0" brushRef="#br1" timeOffset="75032">30110 5199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6:04.5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5891 6749 7533,'-21'0'1574,"1"0"0,-11 0-1124,26 0-91,-1 0 181,4 0 989,-4 0-90,6 0-899,0 0 1889,6 0-2249,-4 0 899,27 6 90,-1 1-989,-8-4 0,1 1 135,0 2 0,1 0-78,3-5 0,1-1 33,6 3 0,2 0-150,-8-2 0,0-2 0,2 1-53,-1 0 1,1 0-1,1 0 1,0 0-440,-1 0 1,1 0 0,-1 0 0,0 0 401,9 0 0,-2 0 0,2 0-53,-7 0 1,1 0-1,0 0 1,0 0-1,-2 0 1,0 0-1,0 0 1,1 0 44,2 0 1,0 0-1,1 0 1,-2 0 44,0 0 1,-1 0-1,0 0 1,-2 0-68,3 0 0,-1 0 0,3 0 233,-2 1 1,3 0 0,1 1 0,-2-1 0,-2 0-1044,-1-1 0,-2 1 0,3-1 885,-1 1 0,4 0 0,2 0 0,0 0 0,-2 0 0,-6 0-30,9-1 0,0 0-226,-10-1 0,6 0 0,2 0 0,0 0 0,-2 0 0,-4 0 151,2 1 0,-4-1 0,3 1-29,5-1 0,5 0 0,1 0 1,-2 0-1,-8-1 59,1-1 0,-3 0-64,-2 2 1,2 1 0,1 0 0,-2 0 63,3-2 0,-2-1 0,0 2 0,-1 0 0,-1 2 0,1-1-30,4 0 0,-1 0 0,-3 0-60,-6 0 0,-2 0 180,3 0 0,-1 0 90,10 0 90,-1 6-90,-3-5 0,3 5 1802,-4-6-1802,-1 6-90,-6-5-90,5 5-90,-17-6 180,16 0 544,-16 0-454,11 0 1133,-1 0-1223,-3 0-90,4 0 0,-6-6 90,0 5-90,0-5 3276,-6 6-3160,5 0-116,-5 0 90,0 0 0,-1 0-180,-6 0 0,6 0-180,-5 0 270,5 0-809,-6 0-2468,0 0 0,-6 0 0,-1 0 2621,-18 6 1,-8 7-1,10-3 1,-1 0 0</inkml:trace>
  <inkml:trace contextRef="#ctx0" brushRef="#br0" timeOffset="6238">3433 6905 7533,'-20'0'3276,"7"0"0,2 0-2093,9 0 346,-3 0-629,5 0 1708,0 0-1528,17 0-541,1-2 1,3-2-315,11 1 0,2-1-1831,-6 0 0,1 1 1876,5-1 0,-2 2-91,3 2-16,-5-3 0,2 0 62,1 2 0,0 1-105,-3-2 0,2 0 0,-2 0-1174,4 2 0,1 0 1084,-6 0 0,1 0 0,-4 0-30,-4 0 0,0 0-690,9 0 0,0 0 690,-11 0 0,0 0 45,5 0 0,1 0 45,-4 0 0,2 0-111,2 0 0,4 0 1,1 0-1,-3 0 66,6 0 0,0 0-23,-2 0 1,4 1 0,0-1-1,-7-1 23,-6-2 0,-1 0 75,3 3 0,3 0 0,-3-1-30,-3-5 0,-1 0-45,6 5 0,-1 1 0,-7-3 0,-1 0 135,14 3 1205,-4 0-1026,9 0 1488,-15 0-1757,2 0 2805,1 0-2805,-15 0 1499,13 0-1499,-16 0 0,6 0-180,-5 0 90,3 0 90,-9-6 0,9 5-180,-10-5-450,11 6 91,-5 0 269,0 0-1080,11 0 631,-15 0 449,14 0 270,-15 0-90,3 0-90,-5 0 180,6 0 90,-5 0-90,5 0-450,-6 0 270,6 0 0,1 0 90,0 0 0,-1 0-270,-6 0 270,0 0-180,6 0 180,-4 0-90,4 0 0,-6 0 90,0 0 90,5 0-180,-3 0 90,3 0 0,-5 0-90,0 0 0,6 0 270,-4 0-180,4 0-90,-6 0 360,5 0-90,-4 0-90,5 0 90,-6 0-1000,0 0 1,-12-6 0,-2-1 0</inkml:trace>
  <inkml:trace contextRef="#ctx0" brushRef="#br0" timeOffset="9062">3252 5917 7533,'-21'-15'2158,"3"-2"-1348,4 16 989,1-5-1349,6 6 539,-5 6-629,11 1 270,-10 12 44,6 1 1,3 3-405,-2-5 0,0 2-188,-2 16 0,1 1 53,4-15 0,0-1 134,-1 5 1,0 2 0,0-2-180,2 2 0,0 0-209,0 6 1,0 2 0,0 0 268,0-8 0,0 0 0,0 0-180,0 0 0,0 1 0,0-1 30,2-1 0,0 0 0,0-2-75,1 4 0,1-3 120,2-2 0,2 0-135,-2-2 0,0-2 90,1-6-360,11 5 360,-10-6 45,9-3 0,3-1 0,0 1 0,0 0-45,0 0 0,2 0 156,6 0 0,-1-1 24,8 4 239,-8-6 1,2-1-510,4-2 0,-1-1-45,0 1 0,-2-2 180,0-1 0,-2-2-45,-8-1 0,-3-2 163,4-3-73,3-6 0,-3 0-90,-1-6-90,-2-1 0,0-3 270,0-9-1,-8 6 1,1-10 0,2-3 0,-3 1 0,-1 7-432,-2-3 0,-1 0 371,-1 6 1,1-6 0,1-2 0,-2-1 0,0 1 0,-4 5-325,-3-2 0,-3 3 1,-1 1-1,2 1 175,0-8 0,2 1 0,-3-2 52,-1 4 1,-1-1-1,-2 0 1,1 3 67,-1 4 0,0 3 0,1 0-120,1-1 0,0 0 0,-1 1 120,-6-8 0,-2 2 224,3 4 1,0 1-180,3 7 0,-2 0 90,-6-10 0,0 1-225,2 4-1026,-10 1 1,-1 2 1744,6 4-641,-1 6 0,-3 1-78,-3 0 0,1 1-1035,-8 5 945,2-1 0,0 2 90,-1 10-132,7 10 1,-2 5-49,10-6 0,1 2 0,0 1 305,0 2 0,1 2 1,-1 3-324,1 0 0,-1 5 0,0 0 0,2 0 0,1-3-354,2-1 0,2-2 0,-1 4 372,0-4 0,-1 4 0,-2 1 0,1 1 1,1 0-1,2-3-23,0 4 1,3-1 0,0-1-1,0 0 274,-2 3 1,-1-1 0,1 1-1,2 1-727,2-3 1,2 2-1,0 0 1,0-1 0,2-4-438,-2 0 1,2-4 0,2 2-1,4 8 1,2 2 0,3-6 1077,0-9 0,4-2 0,7 5 0,3 0 0,-3-5 0,0-1 0</inkml:trace>
  <inkml:trace contextRef="#ctx0" brushRef="#br0" timeOffset="40129">4591 14420 7533,'-29'8'989,"0"-3"-809,28-5 90,-5 0-90,6 0 3096,0 0-2325,6 0-681,1 0-90,6 0 0,0 0 360,18 0-181,-3 0-89,5 0 0,2 0-490,-10 0 0,1 0 400,8 0 0,1 0 0,-5 0 0,-2 0-180,-7 1 0,0-2 180,7-1 0,-1-1-447,2 1 401,0-1 1,2 0 45,-9 3 0,0 0-135,9 0 0,1 0 270,4 0 0,-2 0-270,-12 0 0,0 0 45,6 0 0,-1 0 44,-5 0 1,-1 0-135,0 0 0,1 0-45,2 0 1,3 0 73,-1 0 1,2 0 0,-2 0-981,6 0 1,1 0 920,-1 0 0,3 0 0,-1 0 60,-5 2 0,-1 0 0,0 0-408,2 1 0,1-1 0,-1 1 468,0-1 0,1 0 0,-1 1-90,2 0 0,1 2 0,-1-2 30,-1 0 0,0-1 0,0 0-30,-2 0 0,0 1 0,-2-1 180,6 5 0,-1-2-31,-6-4 1,1-1 0,0 1-30,-2 0 0,0 2 0,0-1-644,2-2 1,0 0-1,0 0 614,8 0 0,-1 0-45,3 0 0,0 0-119,-3 0 0,1 0 119,2 0 0,0 0-90,-3 0 0,0 0 135,-5 0 0,0 0-45,-6 0 0,3 0-105,4 0 0,4 0 0,-1 0 15,0 0 0,0 0 61,2 0 0,2 0 0,-2 0-16,-4-1 0,0 2 30,2 0 0,3 1 0,-2 0-441,2-1 0,0 0 441,-1 2 0,3 2 0,-3-2-30,0-2 0,-2 0 595,2 2 1,-2 0-596,-10-3 0,0 0 30,6 0 0,4 0 0,-2 0-491,0 0 0,0 0 521,-1 0 0,2 0 0,-2 0-150,5 0 0,0 0 100,-9 0 0,0 0 1,1 0 78,7 0 1,1 0 0,0 0-60,0 0 0,0 0 0,1 0 130,-7 0 1,1 0 0,-1 0 0,-2 0-161,2 0 0,-2 0 0,0 0 30,1 0 0,0 0 0,2 0 15,4 0 0,3 0 0,0 0 0,-5 0-135,5-1 0,0 2 45,-2 0 0,4 0 0,-1 1 0,-7-1 0,-6 0 0,-2 0-7,11 1 0,6 0 1,-4-1 51,-4 0 0,1-2 44,-5 1 1,3 0 0,-1 0 0,-3 0 0,-3 0 0,0 0-45,4 0 0,4 0 0,0 0 0,-3 0 0,1 0 0,0 0 18,-2 0 0,6 0 0,1 0 0,0 0 0,-4 0 12,1 0 0,-2 0 0,1 0-30,6 0 0,1 0 0,-1 0-30,-8 1 0,-1-1 0,1-1 30,5 0 0,0-1 0,-2 0 27,2 1 1,1 0 39,-5 0 1,5 0-1,-1-1 1,-6 1 21,-1-2 1,0 0-68,2 2 1,5 1 0,0 0-1,-5-1-22,-3-2 0,-1 0 30,6 3 0,3 0 0,-2 0 15,1 0 0,-2 0 0,5 0 0,2 0-105,-7 2 0,2 0 0,0 0 90,-3-1 0,1-1 0,0 1-60,2 2 0,-1 2 0,-1-2-60,4-2 0,-2 0-90,-4 2 0,1 2 1,-3-2 89,-5-2 0,1 0 0,4 0 0,3 1 0,-2 0-254,-5 1 0,-1 0 299,12-2 0,0 0 45,-14 2 0,0 0 150,2-3 0,1 0-240,8 2 0,0 1 135,-6-2 0,1 0 685,8 1 0,1 1-685,0 1 0,0-2 180,-11-1 0,2 0-68,0 1 0,5 1 1,0 1-1,-5-2-494,0-1 0,0 0 367,5 0 0,3 1 0,-2 1 240,3-1 0,-1 1 200,-7 0 1,0-1 0,0 1-411,-2-1 0,-1 1 0,2-1-60,3 0 0,2-1 0,0 0 0,-2 1 90,1 0 0,-2 0 0,1-1-508,6 0 1,1-1 0,-2 1 447,-6 1 0,-2 0 0,2 0-233,0-2 1,2 0 0,0 0 0,-3 0-318,7-1 1,0 2 519,-6 0 0,3 0 0,-1 1 0,-3-1 452,-1 0 1,-1 0-303,5 0 0,3 2 0,-3-2-150,1-1 0,0 0-23,-1 1 1,5 1 0,-1 0 0,-5-1-158,-1 0 1,-2 0 89,1 0 0,1 1 0,-3 1 0,-5 0 0,-1-1 45,0-1 0,1 0 45,-1 1 0,1 2-45,-1-1 0,1-1 45,-1-1 0,1 0 45,2 1 0,1 1-90,1 0 0,4 0 421,5 0 0,5-1 0,-4 0-421,-4 2 0,-1 0 15,3 0 0,3 0 0,-6-1 120,4-1-90,3 3 0,2 1 0,-15-5 0,1 0-30,6 2 0,3 2 0,-4-2 30,8-1 0,-8 3 0,3 1-225,0-2 0,-1 0 225,-5-1 0,0 1-90,9-1 0,-2 0-180,1 2 270,-13-4 0,1 0-45,1 4 0,0 1 720,9-2 1,1-1-541,3 1 0,0 0-105,-9 0 0,-1 0 0,0-1-301,5-2 1,-2 0 225,-1 4 0,1 1 75,0-3 0,3-1 0,-3 0-30,-3 2 0,1 0-23,2-1 1,5 0-1,0 0 1,-6-1 22,-3-1 0,-2 0-90,5 2 0,2 2 0,-3-1 90,-2-4 0,-2 1-45,9 5 0,0-1 383,-9-4 0,1 0-188,2 1 0,2 0 0,-2-1-60,-3-1 0,0 0-505,3 2 1,2 0 0,-3 0 414,-3-1 0,-2 0-45,12 2 0,-1 0 138,-11-3 1,1 0-64,5 0 0,2 0 0,-2 0 15,-6 0 0,0 0-82,9 1 1,3 2-1,-3-1-98,-10-2 0,1 1 75,6 1 0,5 0 1,-3 0 59,1-2 0,-2 0 44,2-1 1,2 2 105,-5 0 0,2 1 0,-4 0 120,10 0-150,-9 0 0,3 0 0,-2-1 240,10-1-136,-6 0 1,2 0-126,-5 0 1,0 0 35,-1 0 0,1 0-585,-1 0 0,-2 0 315,-3 0 0,-3 0 2806,10 0-2761,2 0 402,-16 0-492,0 0 180,-9 0 794,-5 0-1614,0 0 1,-5 6 0,-2 2 0</inkml:trace>
  <inkml:trace contextRef="#ctx0" brushRef="#br0" timeOffset="46768">8857 13367 7533,'-13'-7'180,"0"1"89,0 1-179,6 3 180,-5-4-90,10 6 0,-4-6 1079,-5-1-1079,8 0 540,-20-5-540,20 11 269,-14-5-269,10 6 360,-7 0 270,2-6-1,-7 5-89,5-5-181,-11 6 181,-1 6-270,-1-5-270,0 11 449,3 1-3841,15 1 3392,-2 0-112,5 8-68,-1 0-45,3-1 0,1 3-344,-1 10 1,2 1 343,1-9 0,2 1 135,0 4 0,2 4 0,-1-5-90,-2-6 0,1-1 45,5 8 0,0-1-45,-6-10 0,1-2 135,4 1 0,2 1-135,-4 0 0,1 0 269,4 11 1,2 1-180,-3-10 0,1-1-45,1 4 0,1 0 45,1 3 0,2-1-225,0-2 0,2 0 15,-1-2 0,1 1 1,0-1-868,2 2 0,1-2 1032,7 6 0,-1-3 0,-10-11 0,1-1 361,8 4 0,3 2 0,-2-3-406,-7-4 0,0-2-120,4 2 0,3 0 0,-2-3-60,11-3 90,-9-1 0,4 1 0,-1-2 0,6-3 0,1-1 90,-3 3 0,2 1 0,-2-3-886,0-4 1,-3-1 795,-4 0 0,-3-2 90,11-13 336,0 3-381,-10 1 0,1-2 135,1-1 0,0 1 656,-2 0 1,1-3-777,0-5 0,1-5 0,-4 4 344,-6 7 1,0 0-113,1-4 1,3-5-1,0 0 1,-4 2-203,-2-7 0,-1 0-127,1 0 0,1-3 1,-1 0 36,-2 0 0,-2-1 0,0 3 30,-1 5 0,0 2 0,-1-3 37,1-4 1,0-4-1,-1 1 1,-1 3-23,-1-3 0,1 0 67,-1 9 1,1-2-1,0 0 1,-2 3-113,-2-3 0,0 0-30,0 3 0,2-1 0,-2-1 180,0 1 0,-1 0 0,-1-1 240,-2-6 0,-1-2 0,0 2 695,4-3 1,-3 0-457,-5 8 1,-3-1 0,1 4-225,5 6 0,0 1-136,-8-7 1,-5 3 360,1 6 0,-3 3-405,-3 3 0,-2 1-45,-7-4 0,-1 2-1,7 4 1,-1 3-330,-3 2 0,-2 1 1,3 1-346,4 0 1,1 2 79,-9 2 1,-3 1 0,2 1-36,2 1 1,2 2 239,0 2 0,-1 1 0,2 0 120,-2 2 1,0 1-641,7 0 1,-2 1 0,1 2 0,3-2 237,1 4 1,0 1 401,-3 0 0,-2 2 0,4-2 434,7-3 1,2-1-1155,-5 8 1,-1 1 224,2-4 1,1 0 494,5 2 0,0 1-698,-4 1 0,2-2-112,10 6 1143,-3-10 1,0 0 0,6 7 0,0 0 0</inkml:trace>
  <inkml:trace contextRef="#ctx0" brushRef="#br0" timeOffset="47986">10391 12990 7533,'-14'0'2608,"-3"0"-1888,15 0-1,-4 0 541,1 0-990,3 0 899,-15 0-360,8 6-3571,-15 1 2942,9 0 332,-9 10-62,-3-2-316,8 0 1,0 2-328,4-3 1,0-1 642,-8 6 0,-1 0-1441,9-5 0,1 0 1126,-5 4 0,-1 1 134,-2 0 1,1 1 707,-2 3 1,-1 0-858,6-4 0,-2 0 0,-1 1 14,2 0 1,0 1 0,-1 1 0,2-3 0,-8 8 0,1 0-15,4 0 0,-1 4 0,4-5 60,-3 4-90,8-9 0,1 1-499,-1 0 0,1 0 409,-3 8-180,5-12 0,1 2 315,2 1 0,3-1-1486,2-1 1351,-1 2 0,0 0 90,3-1 1667,0 6-1622,0-7 0,0 0-1583,0 10 1493,0-10 0,0-1-99,6 8 9,-3-5 0,1 2-45,5 0 0,1 1 353,-2-1 1,1 2-1,0-2-443,1 2 1,2-1-121,2 4 0,2 2 0,2-4 210,2-2 0,1-2-208,-6-1 1,0 1 0,3-1 87,8 1 0,3-1 0,0-3 210,3-2 0,1-1-60,-7 0 0,1 1 0,-1-3 105,9-3 0,-2-2-135,-10-1 0,0 0-90,11 0 1,1-1 313,-6-2 1,-1-1-90,6 0 0,1 0-45,-9-3 0,0 0 0,-2 0 0,2-3 0,0 0 0,10 3 0,2-2-45,-6-9 0,-1-1 45,-3 8 0,0-2-45,4-8 0,0-3 45,3 5 0,-2-1-135,-11-1 1,1 0 134,0 0 0,3-1 0,-2 1 783,1-3 1,-2-1-814,-4 2 0,1-2 0,-1 2 75,5-5 0,-2 1-90,-5 4 0,-1-1 180,7-7 0,-4 0-2314,-7 0 2179,3 2 0,-1 0-90,-7 2 625,-1 0 0,1-2 95,0-14-406,-1 5 1,0-2 88,-5 4 0,-1-1-448,0-2 0,0-1-49,-3-2 1,-1-1 93,-3 2 0,1 2 90,2 4 0,1 3-180,-3 2 0,0 2 90,5-10 1175,-4 6 0,-2-1-1130,0 1 0,1 1 0,2-2 0,-1 0 45,-3-3 0,-1 3-347,2-5 616,-2 1 1,-1 0-180,3 12 0,-1 0-90,-4-13 0,0-1 0,2 9 0,-1-1 45,-1-8 0,-1 0-123,0 11 0,0 0 753,2-1 0,1 1 44,-8-5 337,-3 4 0,0 1-516,-5-4-316,5 12 1,-5-3 0,-3 2 0,4 4-776,-6 3 0,0 2 611,1-3 0,-1-1 0,2 3-285,0 5 1,2 2 134,-5-1 0,1 0-585,9 2 1,0 2 344,-5-1 0,-3 1 0,1 2-597,-4 5 0,-1 4 117,4-3 1,-1 1-1,0 1 270,2 1 1,0 1-1,2-1-384,-4 3 0,1-1-156,5-2 1,2 0 134,3-3 1,2 1-2093,-5 8 3037,6-8 0,3 0 0,7 12 0,1-5 0</inkml:trace>
  <inkml:trace contextRef="#ctx0" brushRef="#br0" timeOffset="50268">14735 13302 7533,'0'-27'90,"-6"8"449,5 7-179,-5 11 0,6-5 719,0 6-269,-6-6 539,5 5-719,-4-5 1708,-1 6-1438,-1 0-91,-7 0 91,-4 0-540,9 6 719,-20 1-4111,25 6 3032,-25 0-419,14 17 689,-3-10 0,-1 1-90,1 10 0,1 3-1111,-2-4 1,-1 1 1065,3-2 0,2-1-45,5-6 0,0 1-122,-2 2 0,-1 3 0,2-1 212,2 3 0,1 0-180,-3 1 0,0 2 0,2-3 648,5-6 0,1 0-783,-1 9 1,2 0-271,1-11 0,2 0 135,1 10 0,2-1 180,-1-10 1,1-1 44,2-1 0,1-1 45,6 8-540,6 1 0,4 1 135,-4-8 1,0-1 284,-3 0 0,1 0 0,2 0-340,11 4 1,0-3 144,-5-8 0,0-1 135,6 6 0,2-4 180,0-8 0,-2-2-90,-10 0 0,0 0 180,12-4 0,0-4-135,-11-4 0,0-1 45,10-3 0,0-2 90,-9-3 0,-1-3 45,2-1 0,-2 0 45,-8 4 0,-1 1-90,0-1 0,-2-2 224,-1-1 1,-1-1-90,-1-1 0,-1-2-90,3-9 0,-1-3 45,-5 4 0,-1 0-90,0-2 0,0-1 45,-3 1 0,0 0-135,0-2 0,0 1 0,0 3 0,0 0 0,0 4 0,0 0-90,-2-6 0,-2 2 160,0 11 1,1-1-131,-1-6 0,0-4 0,-1 4 60,-2 8 0,0 2 270,4-12 0,-1 1 0,-7 4 407,3-6-587,1 11 658,1 2-28,1 7 2556,4 5-1979,-11-6-667,5 0-271,-6 0-179,-12 0-90,3 6-358,-12-2 1,-4 1 222,14 6 0,0 1 15,-1-3 0,-3 0 0,1 0 30,-8 3 0,0 2 135,-1 4 0,-2 2-742,8-2 1,-1 2-1,2 1 562,-7 4 0,4 3-450,-1 2 1,3 4 44,4 3 0,2 2-606,7-7 1,1 1-1,1 2 426,-2 6 1,2 3-1,1 0 390,1-3 0,3 1 1,1 1-402,2 3 1,3 3 0,2-3 550,1-7 0,1-1 0,1-1 90,3 13 0,5-4 0,3-13 0,2-2 0,3-2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7:06.06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23280 6515 7533,'-13'-27'1889,"0"-4"-1709,6 23 629,-5-16-359,5 16 269,-12-23-539,5 15 450,-5-8 179,-5 5-424,-4-1 20,4 12 0,-3 1-463,1 1 0,-1 1 373,-5 4 0,-1 2-135,4 1 0,-1 2-727,0 2 1,-3 3 0,4 0 725,-2 2 1,0 1-68,5 2 1,-3 2-1,0 1 1,4-3-1060,1-1 0,1 0 977,3 2 0,-1 1 0,2 1 60,-1 1 0,2 1-383,1 4 0,-1 2 293,3-3 0,0 2 0,1 1-150,2-2 0,1 1 1,0 1 59,0 1 0,0 0 0,1 0 30,3 0 0,0 0 0,1 0-620,-1 11 0,1-2 680,0-5 0,1 0-45,4-3 0,0 2-129,-1-5 1,0 2 0,1-1-37,2 1 0,1-1 1,0 0 164,1 13 0,2-2 90,3-4 0,2-3-135,-1-12 0,2-1 23,10 9 0,6 4 0,-2-3 157,-1-4 0,1-1-90,-5-2 0,1 2 0,2 0 0,0-4 149,5-1 1,1-5 0,1 1-60,-5-1 0,1-1 0,1 0 0,2 0 0,5 0 0,2 0 0,1 0 0,0-2-18,-5-1 0,1-2 0,0 1 0,-1-2 0,0 0-27,0 0 0,-1 0 0,1-1 0,1-1-104,-2 0 0,2 0 0,1-1 0,0 0 0,-1 0 0,-3-2 36,3 0 1,-3-2 0,1 0-1,1-1-13,2 0 0,3-1 0,1-1 0,-2 1 1,-5-1 5,1-1 0,-3 0 0,-2-2-30,2-4 0,-2-2 0,-3 1 60,-3 3 0,-2 0 179,4-9 1,-1-3-45,-2 4 0,-1-3 47,-3-1 1,0-5 0,0-2 0,-2 1-33,2-4 0,-1 0 0,-1-2-83,1 4 1,0-2-1,0 0 1,-3 0-68,-2-2 0,-2 0 0,0-2 0,-3 5 0,0-2 0,-1 1 0,0 1-81,1-3 0,0 2 0,-2-2 103,0 2 1,-1-3-1,-1 1 1,1 2 37,0-1 0,1 2 0,-2 1 86,-2 2 0,-2 1 1,1-1-117,0-2 0,1-1 0,-4-1-16,-2 6 0,-2-3 0,-2 1 0,0-1 0,2 3-44,-2-5 0,0 2 0,-1-2 106,-1-1 0,-2-2 0,-1 0 0,-2 4 14,-3 3 0,-1 3 0,-2 1 0,3 5 0,-1 0 0,0 1 0,0 0-60,-7-3 0,1 1 0,-5 1-84,1 5 0,-4 0 0,-1 1 0,0 2 0,4 2 84,0 2 0,2 2 0,-2 0-12,3 0 0,-3-1 0,-1 0 0,1 2 0,3 2 12,-1 1 0,3 4 0,-4 0-210,-2 2 0,-3 2 1,-3 1-1,2 0 0,4 1 157,5-1 1,3 1 0,0 1-1,-2 0-119,0-1 0,-3 1 0,-1-1 0,0 2 0,1 1 0,3 1-38,1 3 0,2 0 0,1 2 0,0 2 1,-2 2-231,4-1 0,-2 3 1,0 1-1,0 2 1,0 0-1,0 0 0,1-1 1,0-2-67,-2 3 1,1-2 0,1 0 0,0 0 0,0 1-1,0 2 340,3-2 0,-1 2 0,0 1 1,0 0-1,1 1 0,2-2 0,1-1 1,3-3-23,-1 4 1,4-4-1,1 1 1,1 2 157,1 5 0,0 4 0,2 0 0,1 0 0,0-4 0,1 4 0,2-3 0,0 2 0,1-3 0,0 0 0,0-1 0,1 1 0,-1 0 0</inkml:trace>
  <inkml:trace contextRef="#ctx0" brushRef="#br0" timeOffset="7282">22799 13120 7533,'-25'-4'419,"0"1"1,2-1 0,5 2 1019,12 2-90,5 0-989,-5 0 0,6 0-180,6 0-630,18-17 360,-1 7-321,-1-1 1,4-3 0,-1 2 500,1 1 0,0 1-1229,9-1 1,0 2 1048,-12-1 1,0 2 313,10 5 1,-1-1-135,3-9 60,-10 10 0,3 1 0,-3 0-380,11-4 530,-7 6 0,6 0 0,-2 0 15,4-3 0,0 0-984,-3 3 1,1 0 0,-2-1 757,3-2 1,0 0-90,-6 2 0,2 2 0,-2-1-425,3 0 0,1 0 425,-3 0 0,3 0 0,0 0-50,2 1 0,1 1 1,-3 1 19,-7-1 0,-1 1 0,2-1 52,0 0 1,3-1-1,-1 1 1,-2 0-344,10 4 1,-2 0 320,-8-5 0,1-2 0,3 2 90,-1 2 0,3 1 0,1 0 0,0 0 0,-3-2 30,5 0 0,-2-2 0,4 1-45,-7 2 0,5 0 0,1 0 0,0 1 0,-2-1 0,-5-1 164,4-1 1,-4-1 0,4 0-45,-2 1 0,3 0 0,4 0 0,-1 0 0,-2 0 0,-4 0-106,-3-1 1,-3 0 0,-1 0 0,4 0 0,-1 0 0,4 0 0,3 0 0,-1 0 0,0 0 0,-2 0 0,-4 0 0,7 0 0,-4 0 0,4 0-15,-6 0 0,3 0 0,2 0 0,-1 0 0,-1 0 0,-3 0 15,6-2 0,-4 0 0,4 0-90,-5 1 0,4 0 0,3 0 0,1 0 0,-1 0 0,-3 0 0,-3 0 44,-1-1 1,-4 1 0,0-1 0,5 0-45,-2 0 0,5 0 0,3 0 0,-1 1 0,0-1 0,-3 0 0,-4 1-30,4 1 0,-4-1 0,3 1-294,-1-1 0,3-1 1,1 1-1,-1 0 0,-3 0 264,-1 1 0,-3 0 0,1 0 80,0 0 1,1 0-1,0 0 1,-1 0-171,8 0 0,0 0 0,-3 0 60,2 0 0,1 0 157,-3 0 1,5-1-1,0 1 1,-6 1-113,-3 2 0,-1 0-23,-1-3 1,3 0-1,-1-1 1,-5 3 22,-5 4 0,-2 0 899,10-6 1,-1 1 538,-6 11-1123,4-11 2106,-12 5-2016,-6-6 2522,-1 0-2702,-6 0-1471,0 0 1021,0 6-3007,-11-5 759,8 5-90,-15 0 1528,11-5 451,0 5 629,1 0 0,6 1 0,0 6 0</inkml:trace>
  <inkml:trace contextRef="#ctx0" brushRef="#br0" timeOffset="7430">27598 13159 7533,'-36'5'409,"1"0"1,-1-1-1,0 1 1,0-1-1,8-1 1,6-3 0,-9 0-1</inkml:trace>
  <inkml:trace contextRef="#ctx0" brushRef="#br0" timeOffset="10203">21433 6489 7533,'-27'0'2788,"-9"0"-6065,25 0 1254,-12 6 2375,22-5-262,-4 11 866,-1 1-1136,-1 18 180,3-9 0,0 3-497,-2 9 0,1 3 617,2-8 0,1 2 0,-1 0-150,1-4 0,-1 1 0,1-1 0,0 0 0,0 1 0,0-1 90,0 1 0,0 1 0,0 1 284,1 2 1,-1 3-1,0-1 1,0-1-285,0 1 0,-1-2 0,1 2-38,0-2 1,0 1-1,1 0 1,0-4-68,1 4 0,0-2 0,0-1 0,0 1-58,2 4 1,2 0-123,1-7 0,3-2-331,4 1 0,2-4 466,-1-8 0,2-2 556,11 1 0,2-4-511,-9-5 0,0-2 686,9 0 0,0-1-731,-9 0 0,1-4 359,5-3 1,4-4 0,0-2 0,-3 2-1104,2-4 1,0 0 922,-2 0 1,3-1 0,-1-1 0,-3 0 60,-4-1 0,-3-1 0,0 0-145,0-3 0,0 0 1,1 0 113,0 2 1,2 0 0,-2-1 60,4-8 0,-1-2 90,-3 1 0,-1 0-90,0 1 0,-2-1-90,-2-1 0,-1-1 149,-2 3 1,-1-1 0,-1 3-850,-1 5 1,-1 0 699,-1-13 0,1-1 135,-1 8 0,0 2-344,-6 3 0,1-2 89,2-3 0,2-4 0,-2 1-195,-2-5 1,0-1 134,1 7 0,0-1 0,-1 0 192,-2 1 0,-1 1 0,0 0-237,2-4 0,-2 1 45,-3 2 0,-1-1-45,2-2 0,1 0 45,-4 3 0,1 1 45,-1-2 0,0-2 135,-2-4 0,0 3-1089,-6 0 1313,7 10 1,-2 2 495,-15-5 226,4 11 1,-3 1-1082,3-1 0,-1 0 90,-3 1 0,0 2 0,-3 3 0,0 3-31,-2 1 1,0 1 30,-4-1 0,0 2-180,-2 3 0,2 4 45,8 0 1,0 2 44,1 2 0,-1 3-75,3 1 0,-1 2 0,1 0-15,-5 1 0,-1 4-275,5 3 1,-2 6 0,1 1-1,2-3 380,6-8 0,2-1 0,-1 4 0,2 2 0,-2 6 0,-1 3 0,1 0 0,2-1 1,2-5-1,2 1 0,2-3 0,0 4-30,1 1 0,-1 5 0,-1 3 0,2 0 0,1-1 0,1-4-75,3 0 0,1-3 0,2 0 0,0 2-63,0 2 0,0 2 0,1 1 0,1-1 1,3-2-298,2-1 0,2-1 0,3-2 1,0-1 66,3 1 1,1-2 0,2-1 0,2-1 157,4-3 0,3-1 0,0-2 0,0 0 180,-4-4 0,0 0 0,0-2 1,2-1 89,2-2 0,3-1 0,-1-1 0,-1-1 0,0-1 0,0-1 0,0-1 0,3 0 0,1-1 0,-1 0 0</inkml:trace>
  <inkml:trace contextRef="#ctx0" brushRef="#br0" timeOffset="11500">24737 11898 7533,'-26'0'135,"0"0"0,-9 0-46,5 0-3366,11 0 4314,5 0 944,-17 0-1621,15 6-46,-4 2 1,-2 2-135,-1 6-982,1 2 1,1 0 801,-1-2 45,3 5 0,2 0 135,1 2-225,1-2 0,0 2-240,1 2 0,2 0 375,1-4 0,0 1-180,1 5 0,-2 5 0,2 0 0,1-2-291,-1 3 0,2 0 426,0-4 0,0 3 0,0 1 0,1-4 0,0 5 0,1-2-327,2-7 0,-1 0 0,1 2 342,1 4 0,1 2 0,0-2-30,0-5 0,0 0 0,0 0-60,1 7 0,1 0 0,1 1 0,4-2 0,1 0 0,1-1 75,-1 5 0,3 1-158,1-11 1,1 3 0,2-1-1,3-2 23,3-2 0,4-2 0,1-2 1,-2 1 127,0 4 1,-1-2 0,5 0-99,-1-8 0,5 0 0,3-1 0,0-2 0,-2 0 0,-4-2-176,2-1 1,-3-2 0,3 0 265,-1-2 0,3 0 0,3-1 0,0 0 0,-1 0 0,-5-1-60,5-1 0,-3 0 0,1-1 30,-1 0 0,3-1 0,-1 0 0,-1-1-25,0 0 0,-1-1 1,0 0-6,-1 0 0,0 0 0,4-2 66,-1-1 0,4-3 0,2 0 0,-1 0 0,-3 1-104,-5 2 1,-2 1-1,0 0 1,3-2 92,1-1 1,5-2 0,2-1 0,1-1-1,-1 1 1,-3 0 0,-5 2-61,7-1 1,-6 2-1,4-3-10,-7 1 0,3-2 0,2-1 0,-1-1 0,-1 2 1,-4 1-16,3-1 0,-3 2 0,2-2-30,-4 0 0,3-3 0,1 0 0,-1 0 0,-3 1 30,3 0 0,-3 2 0,2-3-8,-2 0 1,2-2 0,0 0-1,-1 0 68,5-3 0,-1-1 0,-1 1-31,-5 4 1,-2-1 0,3-2 12,-2 0 0,3-3 0,0-1 0,-1 0 0,-4 3 175,-1 0 1,-3 1 0,2-1-203,5-7 0,2-3 0,0 0 0,-5 3 225,-2-2 0,-2 0 179,-2 2 1,2-3 0,-1 0 0,-3 2 55,-3-4 1,-2 0-296,4 2 0,2-1 0,-5 3 15,-7 3 0,-2 3 359,3 1 1,0 1 302,-3-3 1,0-1-618,0 3 0,0 0-90,0-6 0,0 1 45,0 5 0,0 0 44,-5-16 1,-2-2-360,3 10 1,-1-2 49,0-2 0,-2-3 1,1 3-321,-1-3 0,1 0 270,0 6 0,0-3 0,-1-1 1,1 4-1,-1-6 0,-2 1 67,1 5 1,-1-4-1,-1 1 1,1 5 202,-1-3 0,-1 2-180,-4 0 0,-4-2 0,-1-1 0,1 4 330,3 5 0,-1 2 0,-3 0-150,-1 1 0,-4-1 0,-1 1 0,0 0 0,1 4-207,-5-2 1,2 5 0,-5 0 116,2 3 0,-4 1 0,-2 0 0,1 1 0,2 1 45,1 1 0,4 1 0,-2 1 0,-5 1 78,5 1 1,-4 0 0,-3 1-1,-1 1 1,0 0 0,0 0-1,2 1 1,3 1-184,-4 0 0,2 2 0,2 0 1,-2 1-1,-3 2 96,9-1 0,-2 0 0,-3 1 0,0 0 0,-1 2 0,1-1 0,0 1 0,1-1 0,2 1 0,3-1-426,-8 3 1,3 0-1,2 1 1,-1 1 0,-3 3 83,8-2 0,-3 1 0,-1 3 0,-1 0 0,-1 2 1,1-1-1,0 1 0,2-2 0,3 0 0,2-2 183,-4 4 1,3-3 0,3 0 0,-1 2-1,-2 2-187,0-1 1,-2 4-1,-2 1 1,0 1-1,1 0 1,2-1-1,2-1 1,5-2 309,1 2 0,4-2 0,1-1 0,1 2 0,-3 5 0,0 2 0,2-1 0,2-1 0,3-2 0,2-2 0,1 1 0,3 0 0,0 0 0,-1 0 0</inkml:trace>
  <inkml:trace contextRef="#ctx0" brushRef="#br0" timeOffset="12754">2562 14680 7533,'-13'-26'-990,"0"6"1260,6 2 180,1-1-270,0 10 0,5-8 269,-5 3-269,6 0 630,0-5-720,0 6 539,0 1-269,0 4-90,0 3 180,0 5 2068,0 0-1618,17 0-630,0 0-1,11 0 1,4 0-1876,-12 0 0,-1 0 1606,12-3 0,0 0 45,-9 0 0,1-2-415,7-3 1,5-4 0,-2 2 369,1 1 0,3 1 18,-8 0 0,5-1 0,2-1 0,-2 2 0,-4 1-18,-2 3 0,-4 1 0,2 0-23,3-3 1,2 0-1,-1 0 1,-3 1 112,6 1 0,-1 0-23,-1 0 1,4-1-1,1 0 1,-3 1-39,-3 1 1,-3 0 0,4 0-381,1-1 1,5-1 0,1 0 0,-1 0 0,-5 1 350,0 1 0,-4 1 0,4-2 60,-4 0 0,4-2 0,1 0 0,0-1 0,0 0 0,-2 1-323,6-1 0,-2 0 0,0 0 0,1-1 281,-3 1 0,2-1 0,0 0 0,-1 0 0,-2 0 27,0 0 0,-1 0 0,-2 0 0,-1 0-15,3 0 0,-3 0 0,3-2-115,-1 0 1,3-1 0,-1 0 0,-1 0 114,1 1 0,-2 0 0,3 0 15,-1-1 0,3 1 0,-1-1 0,1-1 0,-4 2 0,1-1 0,-1 0 0,2 0 9,-4 2 0,2 1 0,0 0 0,0 0 0,0-1 18,-3 0 0,0 0 0,0-1 0,0 1 0,3 0 17,3 1 1,3 0 0,1 0 0,0 1 0,-1 1 0,-3-1-7,4 0 1,-3 0 0,0 0 0,3 1-40,-4 1 1,2 1 0,1-1 0,0 1 0,0 0 0,-3 0-27,0 0 0,-1 0 0,-1 0 0,0 1 0,1-1 36,-1 1 0,1 1 0,0-1 0,-1 1 0,-1-1-32,1 0 1,-2-1-1,0 1 1,0 0-23,-2 1 0,1 1 0,-1-1 0,-1 0 90,8-2 0,-2 0 0,1 0-4,0 2 0,0-1 1,-1 1-87,-1 0 0,-1-1 0,0 1-120,-1 0 0,0-1 0,-3 2 30,-2 1 0,-2 0 0,4 0 0,2 0 135,3-3 0,0 0-180,-8 3 0,2-1 165,4-1 0,2 0 0,-3 0-196,-8 2 0,-1 0 166,11 0 0,-2 0 1193,-9 0-1013,4 0 0,0 0 0,-4 0 1725,16 0-1635,-30 0 1429,-6 0-4976,0 0 861,-12 0 2416,4 6 0,-22 13 0,16-5 0,0-1 0</inkml:trace>
  <inkml:trace contextRef="#ctx0" brushRef="#br0" timeOffset="28091">2640 14238 7533,'-15'-7'539,"4"2"1,11-1-270,0 4 90,0-4-360,-6 6 1529,5 0-90,-5 0-1079,6 0 1439,0 0-1349,17 6-361,-6 1-44,8 0 0,3-1 135,7 8-306,-10-8 0,1 0 350,7 1 1,1-1-90,-3 1 0,-1-1-180,3-2 0,0 0-463,-2 2 1,-1-1 597,1-4 0,1 0 0,0 4 0,3 1 119,-3-5 1,3-1 0,-2 1-75,1 4 0,0 1-332,6-5 0,2-1 0,-3 1 242,-9 2 0,1 0-90,2-3 0,6 0 0,-1 0 0,-4 0 45,-3 0 0,-1 0-60,1 0 0,3 0 0,-2 0 195,6 0 0,-1 0-135,0-3 0,0 0-45,1 2 0,2 0 75,-1-2 0,1-2 0,-4 2-75,-8 2 0,-1 0 45,6-1 0,3 0 0,-3 0 134,0 2 1,-2 0-1329,0 0 0,-1 0 1194,5 0 0,-1 0 0,-9 0 0,1 0-137,7 0 0,3 0 1,-2 0 181,-3 0 0,0 0-68,4 0 1,5 0-1,0 0 1,-5 0 67,0 1 0,-3-2-45,1 0 0,1-1 0,-2 0 45,-1 1 0,1 0-75,2-2 0,2-2 0,-2 2 75,3 2 0,1 0-75,3-2 0,4-2 0,-4 2 30,-6 2 0,-1 0 30,2 0 0,2-1 0,-2-1-30,-4 0 0,0 1 67,2 1 1,4 1-1,0 0 1,-4-1-68,-2-2 0,0 1 60,6 1 0,2 1 0,-3 1 74,-7-1 1,-1 0-135,1-1 0,3 2 157,0 0 1,3 0-1,1 1 1,-3-1-113,6 0 0,0 0 0,-7 0 0,3 0 0,1 1 0,-4-1 15,-1 1 0,-1 0 0,0 0 30,3-1 0,1-1 0,0 1-60,-3 0 0,-1 2 0,1-2 0,0 0 0,1-2 0,-1 1 104,9 0 1,0 0-180,2 0 0,1 0 15,-12 0 0,0 0 1,1 0-151,8 0 0,1 0 0,-3 0 135,-5 0 0,-1 0-15,-1 0 0,2 0 0,-2 0 15,0 0 0,-1 0-533,4 3 1,1 0 667,-6-2 0,1 0 0,1 2 0,-3 0 275,-3-3-365,5 5 270,7-3 269,-10 3-89,15-5-180,-29 0-180,10 0 0,-17 6 2018,11-4-1118,-10 3 347,4-5-888,-6 0-1542,0 0 1,0 0 0</inkml:trace>
  <inkml:trace contextRef="#ctx0" brushRef="#br0" timeOffset="34411">24477 15656 7533,'-8'0'1799,"-3"-6"-990,9 5 1,-9-5-450,9 0-1,-9 5 181,10-5-270,-5 6-90,6-6-180,0 5 270,0-17-90,12 10-91,-4-11 91,11 12 90,-1-5-180,-3 10 0,4-3 0,-1-1 584,14 5 1,3 1-495,-14-3 0,1 0-700,10 1 0,5 0 1,-3 0 654,-7 2 0,2-1-1,1-3 1,5-1 0,2 0 0,-4 1-1064,-2 3 0,-2 1 1,2-2 928,1-1 0,2-1 0,0-1 0,-3 0-351,-1 1 0,-2 0 0,4-1 458,0 0 1,4-2 0,2 0 0,-1 1 0,-3-1-420,-4 1 1,-4 1 0,2-1 0,3 0 221,-1 1 0,5-1 0,2 1 0,0-1 0,0 1 1,-2 0-1,-5 1-93,10-2 1,-6 2 0,3-1 182,-7 3 0,1-1 0,1 0 0,0 1 0,-1-1-18,0 1 0,-1-1 0,0 1 0,0-1 0,-1 2 18,3 0 0,-2 0 0,1 1 0,4 0-28,-4 1 1,4-1 0,1 1-1,2-1 1,-1 1 0,-2 1 0,-2-1 27,-1 2 0,-2-1 0,-1 1 0,0 1 0,1-1 29,2 0 1,1 0 0,0 0 0,1 0 0,-2 1 0,-2 0 15,4 2 0,-2 0 0,-2 1 0,0-1-15,4-1 0,-2-1 0,3 1-12,-3 0 0,2 2 0,1-1 0,0 1 0,-3-2 4,-2 0 1,-1-1-1,-1-1 1,2 1-5,1 1 0,2 0 0,1 0 0,-1 0 0,-2 0 27,-2 0 0,-1 0 0,-1-1 0,0 1-15,7 0 0,0-1 0,4 1-15,-6 0 0,5 0 0,2 0 0,0 1 0,-2-1 0,-3-1-38,-3 1 1,-3-2-1,0 1 1,5 0 32,-5 0 0,5 0 0,2 0 0,2 0 0,1 0 0,-1 1 0,-1-1 0,-4 0 0,-3-1-10,4 2 0,-4-2 0,-1 1 0,3 0 15,-1 0 0,3 1 0,1-1 0,-1 1 0,-1-1 0,-3-1-15,5 0 0,-2-1 0,-2 0 259,0 2 0,0 0 1,2 0-296,-4-2 0,4 1 0,1-1 0,-1 1 0,-3-1 36,4 3 0,-3 0 0,3 0 36,-1-1 0,3 0 0,2 0 0,-2 0 0,-5-1 9,3 1 0,0-1-113,-4 0 1,4 0-1,-1 0 1,-5-1 405,-2 2 0,-1 0-398,4 0 0,3 0 1,-5 1-31,2 2 717,-8-4 1,-2 0-448,2 3 579,5-5-759,-11 5 2689,-1 0-2599,-1-5 963,-11 5-963,5-6 467,-6 0-1377,0 0 1,6-6 0,1-1 0</inkml:trace>
  <inkml:trace contextRef="#ctx0" brushRef="#br0" timeOffset="36544">2614 16748 7533,'-15'6'359,"-2"-5"181,10 5-360,0-6 0,-5 6 90,11-5 809,-17 11-629,15-11-90,-8 5 89,5 0 91,5-5-180,-5 5 90,6-6-90,0 6 179,0-5 181,23 17-450,-11-15-180,6 2 0,0 1 89,2 0 91,7-2 0,1-1-1831,-8 1 0,-1-1 1651,9 1 0,1-2 90,-2-2 0,0 0-544,3 0 0,1 0 514,-6 0 0,2 1 0,0-2-90,3 0 0,0-1 0,0-1-30,-3 1 0,0 0 0,-1-1 14,6 0 1,2-1 45,-2 0 0,2 0 0,-3 0-135,-4 1 0,0-1 105,0 2 0,1 0 0,-2-1-15,1-3 0,-3 0-90,-4 3 0,1-1 0,12-2 0,2-1 135,-2 0 0,1 1-60,-4 2 0,2 0 0,-2-1-30,1-1 0,0-1-300,0 3 0,3 0 1,-4-1 209,-6-1 0,0-1 30,2 2 0,3 1 0,-3 0-206,-5 1 0,-2-1 221,0-2 0,0 0-134,13 5-91,-11-11 2678,4 11-2678,-13-5 1426,-4 6-1156,-3 0 457,-5 0 1432,0 0-1169,-23 0 89,-5 6-674,6-3 0,-3 1-1105,-3 2 1,-3 1-1,0-1 880,4-1 0,2-1 1,-3 1-24,-1 0 1,-1 0-1,-2-1 1,2 1-38,-8 1 0,1 1 0,2-1 60,5-2 0,2 1 0,-3 0-489,-3 3 1,-3 2-1,1 0 1,3-2 623,0 1 0,0 0-23,5-2 1,-4 0-1,0 1 1,4 0 67,-6 4 0,2 1-30,2-4 0,-1 0 0,1 0-90,0 2 0,2 0 0,-1 0-231,1 0 1,0 0 0,0-1 440,-8 1 0,1-2 0,8 1 0,1-1-90,0-5 0,1-1-1,-2 3 451,-4 0 1261,23-5-2431,-4 5 2404,12-6-5013,0 0 2520,23 0 854,-1 3 0,3 0-360,1-2 1,3-1 0,1 0 254,6 4 0,2 1 0,-1-2-120,-5-2 0,-1-1 0,2 1 157,-4 0 1,1 1-1,0-1 1,-2 0-23,7 0 0,0-2-45,-7 2 0,3-1 0,0 0 0,-4-1-45,6-1 0,1-1 179,-2 0 1,6-1 0,-1 1 0,-5-1-90,-2 0 0,-1 0-15,4-2 0,4 0 0,-4 0-120,-9 3 0,-3-1-60,0 1 0,-1-1 240,6-2 0,-3 0-2473,-5-1 2653,11 0-90,-28 1 449,4 6 1059,-5 0 1101,0 0-2879,-23 0-450,5 0 1,-4 0 124,-2 2 1,-3 0 0,0 0 414,-7-1 0,-2-1-180,7 2 0,-4-1 0,-1 1 1,4-1 149,1-1 0,3 0 0,-2 0-15,0 0 0,-2 0 0,0 0 0,4 0 0,-2 0 0,3 0-135,-4 0 0,4 0-90,8 0 990,-13 0-360,16 0-450,7 0-990,1 0 1230,6 0-2039,0 0 4111,23 6-2402,0 1 120,2-2 0,7-1 0,-3 0-841,-3 0 0,3-1 856,1 0 0,5 1 0,1-1 0,-4-1-45,0-1 0,-1-1 30,4 2 0,2 1 0,-5-2-30,-8 0 0,0-2-120,10 0 0,5-1 1,-3-1 29,-7 0 0,0-1 90,5 0 0,5-1 0,0 0 0,-6 0-90,-1-2 0,-2 0 120,-1 1 0,1 0 1,-2-1-526,7-2 0,-2-1 185,-8 4 1,1-2 0,6-4 0,-1-1 0,-8 3-1,-1 0 1</inkml:trace>
  <inkml:trace contextRef="#ctx0" brushRef="#br0" timeOffset="43844">26518 3589 7533,'-34'-13'2878,"3"6"-1889,18 1-269,6 12-360,1 1 270,6 23-541,0-6 181,0 11 0,0 2-849,0-17 1,0 0 728,0 9 0,0 4 0,0-4-60,0-4 0,0 1-240,-2 5 0,0 4 0,1-3-630,0 1 0,0-1 810,-2-6 0,-2-1 0,2 1-165,2 6 0,0-2 90,-2-7 0,0 1-474,1 8 1,0 3 0,1-3 473,0-7 0,0 0-225,-1 11 0,0 3 1,1-7 89,1-4-348,0 0 0,0-3 438,0-10 567,5 4-297,-3-12 1038,3 4-858,7-4-180,-9 1 1122,8 3-403,1-9-809,-4 9 630,23-4-361,-9 0 91,9 0 0,4-2-314,-12-1 1,0-1 43,10 0 0,4-1 0,-3 1-823,1 0 1,1-1 597,-7-1 0,4-1 0,-1 0 0,-2-1-767,0 1 1,-3 0 0,2 0 811,6 0 0,2 0 0,-2 0 0,-7 1 0,0-1 0,0-1-733,0 0 1,0-2-1,0 2 673,-1 0 0,-2 1 0,3-1-345,1-1 1,3-2 0,0 1 0,-2 1 254,-1 1 0,-1 0 1,3 1-75,1-1 0,4 0 0,1-1 0,-1 1 1,-5 0 163,1 1 0,-3 0 0,1 0-24,5 0 0,2 0 0,0 0 0,-6 0-6,-1 0 0,-2 0 216,3 2 0,1 0 1,-4 0 52,6 0 216,-6 1 1,-3 0-216,-16-3 1560,2 0-1830,-11 0 795,0 0-3943,-11 0 3238,-9-6 0,1 2 0,-1 0 0,-3-2 0,0-1 0</inkml:trace>
  <inkml:trace contextRef="#ctx0" brushRef="#br0" timeOffset="44346">26713 3550 7533,'-7'-29'3238,"2"6"-2159,5 17-719,5 5 629,14-11-629,3 11-90,12-2 0,4 0-692,-15 3 0,2 0 354,3 0 1,6 0-1,0 0 1,-3 0-757,4 0 1,0 0 800,-4 1 1,4 1-1,1 0 1,-4-1-677,4-1 0,0 1 744,-6 2 0,4 0 0,0 1 0,-4-2-1082,8-1 1,-2-1 916,-2 2 0,2 0 0,0 0 0,-4-2 0,1 0 0,-3 0-63,6 3 1,0 0 159,-8-3 1,3 0 0,-1 0-1,-3 1 158,3 2 0,-1 0-15,7-1 0,3 0 0,-4 0-75,-8-2 0,0 1-15,-1 3 0,2 1 0,-3-2 60,9-2 45,-14 5 0,-2 0-45,8 1-180,-11 0 825,2-1-646,-10 0 626,6 1-715,-5 0 3193,-2 5-3193,-1 7 0,-3 2 6,3 3 1,1 2-7,-4 10 30,1-6 0,2 5 0,-2-3-30,-2-5 0,-1 2-23,2-2 1,-1 3-1,1 1 1,-1-4 22,-1 3 0,0-2-60,0 4 0,0 3 0,0-4 15,0-1 0,0-2 15,0-3 0,0 0 0,0 0-195,0 14 0,0-3 135,0-10 0,0 0-90,0 6 0,0 3 1,0-5 44,0-9 0,0-1 135,0 11 0,0-2-900,0-8 451,0-3-1620,0 7 2069,0-9 0,6 3 0,1-14 0</inkml:trace>
  <inkml:trace contextRef="#ctx0" brushRef="#br0" timeOffset="45094">29991 3615 7533,'-15'-7'1529,"4"-5"-989,11 11-181,0-5 1,0 6 2916,0 0-76,-6 0-3020,4 6 270,-3 1-540,5 6-270,-6 23 90,-1-17-87,1 7 1,-1 1-274,-6 2 360,6-6 0,1 4 1,0-3-832,2-4 1,-1 0 1010,-4 14 0,1-1-90,7 0-90,-3-14 0,2 1-459,1 5 0,2 1 459,-1 10 45,0-11 1,0-1-316,0 9 360,0-5-270,6 2 180,-5-15 625,11 3-535,-11-10 1655,17-3-575,-15 1-271,31 1 1,-22 6 501,24-5-861,-16 3 134,4-4 1,1-1-845,-6-2 0,0 1 350,8 4 0,2-1 45,-6-4 0,-1-1 90,-3 1 0,2 0-135,9 0 0,5 0 0,-3-1 135,-1-2 0,2-1-655,-6 2 0,5 1 0,1 0 0,-1-1 0,-4 0 655,7-1 0,0 0-158,-2 1 1,5 1-1,-1 1 1,-6-2-284,0-1 1,-1 0 305,1 1 0,4 1 0,1 1 0,-5-2-291,1-1 0,-1-1 291,-3 3 0,3 0 0,-1 1 1,-3-2 89,-2-1 0,0 0-240,6 2 0,4 2 0,-4-2 195,-10-2 0,0 0-90,13 2 0,-1-1 45,-7-2 0,0 0-103,11 0-167,-14 6 0,8-5-989,-7 5 989,-8-6 360,9-6 0,-12-1 0,0-6 0</inkml:trace>
  <inkml:trace contextRef="#ctx0" brushRef="#br0" timeOffset="45709">30121 3147 7533,'0'-7'3276,"11"-10"-1695,4 14-997,11-6 1,3 0-495,-10 8 0,1 1-1290,13-3 0,2 0 1470,0 3 0,-1 0-315,-3 0 0,2 0 75,3 0 0,3 0 0,-3 0-1139,1 0 1,-2 0 1108,-4 2 0,2 0 0,-3 0 0,7-2 0,-3 1 45,-2 5 0,3 0-158,-4-4 1,4-1-1,1 1 1,-4 0-337,-4 2 1,-3 1 0,3-1 403,2-2 0,3 0 0,1 0 0,-3-1-45,2 1 0,-1 1 1,-3-2-246,4-1 0,1 0 267,-2 0 1,5 0 0,0 0 0,-4 0-23,-1 0 0,1 0-164,-6 0 1,4 0 0,0 0-1,-5 0 299,0 0 0,-3 0-90,9 0 0,-1 0 712,3 0-398,-2 0 1884,-7 0-1973,-17 0-180,10 0 779,-17 0-599,5 6 2750,-6 1-2570,0 17-360,0-8-45,0 8 0,0 0-270,0 1 315,0-2 0,0 3-45,1 2 0,-2 0 45,-2-3 0,0 1-765,3 2 0,0 2 0,-1-2 810,-5 0 0,0 1 45,3 4 0,2 5 0,-2-5-90,-4-5 0,1-1 30,1 4 0,2 4 0,-2-4 60,-1-7 0,-1 1 60,-2 7 0,-2 5 0,1-3-61,-1-3 1,-1 1-248,1-4 1,0 5 0,-1-1 0,2-4-23,-1-1 0,0 0-248,2 1 1,0 6 0,-1 0 0,2-5 67,0-3 0,0 0-405,3 3 1,0 6-1,0-1 1,1-6 167,1-6 1,1-2 596,2 6 0,1 3 0,3-6 0,10 0 0,6 8 0</inkml:trace>
  <inkml:trace contextRef="#ctx0" brushRef="#br0" timeOffset="46401">26298 5657 7533,'-8'-29'3276,"2"5"-3674,6 24 2557,0 0-2249,0 12 360,6 20-90,1 4-1273,-2-3 1,0 6 0,-1-2 761,0-5 1,-1 1 375,-2-3 0,1 4 0,-1 0 0,1-4-135,1 6 0,-1-3 60,-1-6 0,-1 1 0,1 0-502,2 0 0,2-1 1,-2 0 486,-2 5 0,0 0 45,2-3 0,2 1 0,-2-3-296,-3-2 1,1 0 340,7 8 0,2 2-75,-4-10 0,0 1 0,2-1 30,5 5 0,2-1-279,-5-4 0,1 1 1,-1-3 278,3-6 0,1-1 45,6 9 0,3-1 224,-4-8 1,4-1-23,1-1 1,4 1-1,2-1 1,-2-2-97,-3-5 1,0-2 0,1 0-85,0 1 1,2 1-1,1-1 1,1-2 58,0-3 0,3-1 0,0-2 0,-1 0 0,-3-1-66,4 0 0,-2-2 0,4 0-135,-4 1 0,5-1 0,3-1 0,-1 1 0,-2-1 0,-4 1-220,5-3 0,-5 1 1,2-2 339,-1 1 0,2-2 0,0 1 0,-1 0-442,-4 2 1,-1 1 0,-1-1 0,-1 1 336,4-1 0,-2 0 1,2-1-173,1 0 0,3-2 0,-1 1 0,-5 0 142,3 1 0,-3 1-151,-2-2 0,1 0 0,-5 2-119,-1 0 444,2-5-443,-16 11 1180,-8-5-1540,-8 0 269,-11 5 684,-7-11 0,7 6 1,-1-1-1,-3-3 1,0 0-1</inkml:trace>
  <inkml:trace contextRef="#ctx0" brushRef="#br0" timeOffset="46881">26454 5708 7533,'-8'-21'1019,"1"-1"0,-2 0 1,6 4-300,20 5 809,17-1-3168,-11 4 1,1 1 806,8 1 0,0 3 877,-5 1 0,0 0 100,7 1 1,1 1-56,-6 1 0,3 2-180,-5 1 0,4 1 0,2 1 0,-1 0 0,-4 0-185,1-1 1,-2 0 0,3 1 244,-2 1 0,5 1 0,2 0 0,0 1 0,-2 0 0,-5-2-367,2 1 0,-5-1 0,2 0 419,0 1 1,2 1-1,0-1 1,-1 0-53,10-1 0,0-1 0,-3 0 30,-10 0 0,-1 1 0,3-1 126,2-1 0,5 0 0,2-1 1,-2 0-1,-4 1-66,-3-1 0,-2 0 0,2 1 47,3-1 1,5 1 0,0 0 0,-1-1 0,-4-1-78,-4 0 0,-2-1 0,1 1 119,5 1 0,3 2 1,-1-1-1,-4 0-194,-1-3 1,-2 1 344,7 2 1,-4 0-121,-8-3 1385,0 0-1115,-8 5-360,-5-3 2251,-1 3-2071,-6-5-90,0 6-90,0 2 2560,-6 11-3190,-1 12 540,1-11 0,0 1 152,2-2 0,0 2-647,-1 10 0,-1-1 450,2-12 0,0 2-345,0 6 0,-1 5 1,1-3 299,0-5 0,1 0-180,1 4 0,0 4 1,0-4 134,2-5 0,0-1-345,-1 10 0,-2 4 1,2-4 299,0-3 0,0-1-750,-1 0 1,0 1 0,0-2 704,-1-2 0,1-3 90,1-2 0,0 1-1198,-2 5 0,1 1 1018,1-5 0,2 0 90,-1 4 1,0 0 224,0 8 0,5-1 0,2-6 0</inkml:trace>
  <inkml:trace contextRef="#ctx0" brushRef="#br0" timeOffset="47455">29887 5514 7533,'-20'5'3276,"1"8"-1335,12 2-1581,-5 9-91,3 0 1,-1 2-450,3-8 0,-1 3-894,-4 5 0,0 5 1,0-3 758,1-3 0,-1 1 180,2 0 0,-1 4 0,0 1 1,0-3 134,-1 4 0,1 0-135,2-5 0,-1 4 0,1 0 0,1-5 270,0 0 0,1-1-105,1 6 0,-1 4 0,2-4 194,1-7 1,1-1-75,0 3 0,1 3 0,1-4 567,1 9-492,-1-3 0,2-1-45,5-4 0,-4 2 0,3-2 0,8-10 179,1 4 1,2 1-270,7-3-882,1 3 0,1-1 927,-7-11 0,-1-2 0,5 6 0,1-1-695,5-5 1,0-1 559,-4 1 0,1-1 30,5-1 0,2-1 0,-1 0-165,1 0 0,1-1 75,-5 0 0,2-1 0,0-1-180,1 0 0,1-2 0,-1 1 105,5 0 1,0 0 44,1-1 0,2-2 0,-3 1-360,-1 2 0,-1-1 150,-1-3 0,1 0 1,-1 0 164,-2 3 0,1 1-255,4-4 0,3 0 1,-4 0 209,-7 4 0,-1-1-150,3-3 0,3 0 0,-5 0 1406,8 3-1796,-11-2 0,-1 0 1,-2 3-361,2 0 1080,-17 6 0,-1 1 0,-6 6 0</inkml:trace>
  <inkml:trace contextRef="#ctx0" brushRef="#br0" timeOffset="48136">29613 5436 7533,'0'-15'3276,"24"-8"-1875,-1 20-2158,-5-5 1,3-1 1070,9 4 1,1 2-180,-10 0 0,3-1 90,3 3 0,5 1 0,1 1 0,-4-1-585,3 0 1,1 2 539,-2 2 0,5 2 0,2 0 0,-1 1 0,-5-1-825,-6-2 1,-4-1 0,4 1 788,5 3 0,4 2 0,1 1 0,0-1 0,-5-2-676,2-1 1,-4-1-1,2 0 532,-3 1 0,1 0 0,0 1 0,1-1 67,1-1 1,1-1 0,-1 1-1,-1-1-7,-1 1 0,-1 0 0,2 0-345,3 0 0,4-1 0,0 1 0,-3 0 285,-4-1 0,-3 1 0,2-1 63,0-1 1,2 1 0,-1-1 0,-2 0-19,7 1 0,0-1 71,-1-1 0,2 0 0,-3 0-251,-2-2 1,-2 0 228,4 0 0,-3 0-94,0 0 0,-16 0 1960,-1 0-1960,-6 0 896,-1 0-896,-6 0-1296,0 0 666,0 6 3378,0-5-3018,0 10 1,6-9 269,-5 9-450,10-3 270,-9 5 450,9 0-270,-9-6 540,3-1-271,1-1-179,-4-3 180,4 4-90,-6-6 270,0 5-450,0 3 180,0 5-360,0 5 180,-6 3-1113,-8 11 0,-3 2 1023,5-13 0,0 0 60,-2 2 0,-1 3 0,0-1 120,-1 4 0,1-2-135,4-8 0,0 0 45,-2 9 0,1-1 0,0 0-45,0 5 0,-1 2 0,5-14 0,0 1-345,-4 6 1,-1 4-1,2-4 210,6-8 0,0 0-137,-10 9 1,1-1-494,11 0 270,-9-5 1,1-1 359,8 3 0,-5 0 0,-1-1-90,1-5-90,3 6 1,-3-1-1,-5-5 180,9 3 0,1 0-630,-2-6 810,5 16 0,5-17 0,2 5 0</inkml:trace>
  <inkml:trace contextRef="#ctx0" brushRef="#br0" timeOffset="48281">31461 6736 7533,'-7'0'3276,"1"0"-1695,6 0-1716,0 0 0,6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9T12:48:01.95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8025 11976 7533,'-13'0'180,"5"0"-1,3 0-179,5 0 3276,0 0 0,11 0-2722,-2 0-104,15 0-3727,-15 0 2842,8 0 1655,-9 0-411,16 0-269,3 0-360,1 0 89,-7-3 1,0 0-90,-4 2 0,19-5 135,-14 6 0,0 0-270,-1 0 0,1 0-320,12 0 0,2 0 365,-6 0 0,-1 0-90,-3 0 0,1 0 225,4 0 0,0 0-91,-1 0 1,-1 0 90,4-3 0,1 0 0,2 2 0,-1 1-135,-2-3 0,-1 0 45,1-1 0,-1 2-45,-5 2 0,-1-2 1470,-3-3 0,-1-1-1380,10 5-90,0-5 0,2 0-603,-7 2 1,0 1 542,0 0 0,2 1 0,-3 0 15,1-2 0,-2 2-135,0 2 0,1 0 0,2-3 1,2 0 134,0 2 0,0 0-1376,0-2 0,0 0 1421,-5 3 0,0 0-45,3 1 0,0-2-90,2-1 0,1-1 75,-4 2 0,2 1 0,-1-1-182,0 0 1,1-2 0,-1 2 151,0 0 0,1 1 0,-1 1 30,2-1 0,1 0 0,-2 0 89,-2 0 1,-1 0 0,1 0-30,-2 0 0,1 0 0,1 0-150,6 0 0,2 0 0,-4 0 105,-3 0 0,-1 0-45,-1 0 0,2 0 0,-4 0 90,9 0-128,-2 0 1,1 0 82,-10 0 0,1 0-75,4 0 0,4 0 0,-4 0 30,-4 0 0,-1 0 780,12 0 1,0 0-781,0 0-90,-4 2 1,1 1 89,1-1 179,-8 1 1,1-1-90,1-2 0,-6 0 1101,5 0-1101,-11 0-1765,5 0 1675,-7 0 275,-4 0-95,9 6 452,-14-4-362,9 4 20,-12-6-3567,0 0 2457,0 6 1,-12 1 0,-3 6 0</inkml:trace>
  <inkml:trace contextRef="#ctx0" brushRef="#br0" timeOffset="1137">3173 12665 7533,'0'-7'270,"0"1"89,0 6 271,0-6-360,0 5 180,0-5-91,0 6 2917,0 0-2594,12 0-412,-4 0 270,23 0-181,-12-2 1,1-2-315,3 1 0,2-1-1606,1 0 0,0 1 1651,-7-1 0,1 2 90,6 1 0,3 2-250,6-1 0,2 0 250,-2 0 0,1 0-121,-11 0 1,1-1 0,-2 2 30,-1 2 0,-1 0 45,-1-3 0,3 1 75,1 4 0,3 2 0,0-2-90,-3-3 0,1-2 0,0 1-722,5 3 1,0 0 0,-2 0 691,7-1 0,-2 0 0,-8-3 0,0 1-198,0 2 0,0 0 108,-1-3 0,2 0 119,7 0 1,5 0 0,-2 0 178,-1 0 1,0 0-299,-3-1 0,4-1 0,1 0 0,-6 1 90,4 1 0,-1-1-180,1-3 0,2 0 0,-1 0 30,-7 3 0,-1 1 0,1 0 90,4-2 0,1 0 0,-1 0 60,0 2 0,-1 0 0,-3 0 112,2 0 0,-2 0-113,-2 0 1,2 0 0,-4 0 90,-3 0 0,-1 0 0,10 3 0,-1 0-90,3-2 0,-10 5 2417,1 0-2417,-15-5 90,13 5 681,-21-6-1311,9 0 1978,-9 0-2517,3 0 1274,-5 0-1105,0 0 1,0 6 0,0 1 0</inkml:trace>
  <inkml:trace contextRef="#ctx0" brushRef="#br0" timeOffset="10373">12849 1041 7533,'8'-8'-360,"-2"2"180,-6 6 990,0-5-181,0 3 271,0-4-810,0 6 3186,0 0-4817,0 12 1811,0-3-2179,0 21 2629,0-8-1788,0 9 1383,-3-9 0,0 0-357,1 14 42,-1-15 0,0 2 120,1 2 0,1 3 0,-1-2 486,-2 4 1,0 0-547,2 0 0,0 1 0,-1-2-240,0 0 0,0 0 120,1-2 0,0 3 1,1-2 59,0 2 0,0 1-30,0-1 0,-1 4 0,0 1 52,-1 1 1,0 2-1,0 0 1,0-2 36,0-2 1,1-1 0,-1 2-42,-1-4 0,0 2 0,0 1 0,0-2 0,0-1 374,0 3 0,0-3 1,0 0-363,-1-1 0,1-1 0,-1 5 14,2-5 1,-2 5 0,1 2 0,0 0 0,0-2 0,0-2-270,0-2 0,0-2 0,0 0 0,0 3 255,0 1 0,-1 3 0,-1 2 0,1-1 0,0-1 0,0-4 15,-1 0 0,1-4 0,0 0 0,0 0-23,1 2 1,-1-1-1,0 2 1,-1 1 13,0 3 0,-1 1 0,-1 2 0,1 1 0,-1-1 9,2-4 0,-1 0 0,0 1 0,1-1 0,-1 1 0,0 0-166,0 0 0,0 0 1,0 0-1,0 0 0,0 0 1,0-1 90,0 1 0,-1-1 0,1 0 0,0 1 0,0-1 0,-1 1 30,1 3 0,-1 0 0,1 0 0,0 0 0,-1-1 0,2-1 18,-1-4 0,1-2 0,1 0 0,-1 0 0,-1 3-6,2-2 1,-1 0 0,-1 2 0,1 1 0,0 1 0,-1 0 0,1 0-119,0-1 0,0 1 1,0 1-1,0 0 1,0 0-1,0 1 1,-1-1-1,1 0 83,0 1 1,0-1-1,0 0 1,0 0-1,0 0 1,0 1 0,-1-1-1,1 2 3,0-3 1,0 1 0,1-1 0,-1 2-1,0-1 1,0 0 0,0 1 0,0-1-1,0 1 11,0-3 0,0 1 0,1 0 0,-1 0 0,0 0 0,1 0 0,-1 0 0,1-1 0,0 0 0,0-1 9,0 3 0,0-1 0,1-1 0,0 0 0,-1-1 0,1 1 0,0 0 0,0 0 0,-1 1 0,0-1 0,0 1 0,0 0 0,0 0 0,0 0 0,0 0 0,1-1 33,-1 4 0,0 1 0,0 0 0,1-1 1,-1-1-1,1-1 0,0-2-33,0 2 0,0-5 0,0 1 0,0 1 0,0 5 52,1-9 1,-1 3-1,1 2 1,-1 1-1,1 2 1,-1 0-1,0 1 1,0 0-1,1 0 1,-1-1-1,1-2 1,0-1-33,0 3 0,0-2 0,0 0 0,1-2 0,-1 1 0,1 0 0,-1 1 0,0 2 0,0 1-14,0-4 0,0 2 1,0 0-1,0 2 1,0 1-1,0 0 1,-1 0-1,1 1 0,0-1 1,-1 0-1,1 0 1,0-2-1,1 0 1,-1-2 10,1 5 1,-1 0 0,1-2 0,0 0 0,0 0 0,0-2 0,0 1 0,0-1 0,1 0 0,-1-1-30,0 4 1,0-2 0,1 0 0,-1-1 0,0 1 0,1-1 0,-1 2-1,1 1 30,0-3 0,-1 1 0,1 1 0,0 1 0,-1-1 0,1 1 0,0 0 0,0-1 0,0-1 0,1 0-4,-1-1 0,1-1 1,0-1-1,0 1 0,0-1 1,0 0-1,-1 0 0,1 2 1,0 0-7,0-2 0,-1 0 0,1 1 0,-1 1 0,0-1 1,1 1-1,-1 0 0,0 0 0,1 0 0,-1 0 1,1-1-1,0 4 1,0 0 0,0-1 0,0 1 0,0-1 0,0 1 0,0-1 0,0 0 0,0 1 0,0-1 18,0-2 0,0 1 0,0 0 0,0 0 0,0 0 0,0 0 0,0-1 0,0-1 0,0 0 0,0 0-16,0 2 0,0-2 1,0-1-1,0 1 0,-1-1 1,1 1-1,1 1 0,-1 2 13,1-3 1,0 3-1,0 0 1,0 2-1,0 0 1,0 1 0,1-2-1,-1 0 1,0-1-1,0-3 1,0-2-25,-1 6 0,0-4 0,1-3 0,-1 1 0,0 3 0,1 3 20,1-6 1,-1 1 0,0 4 0,1 1 0,0 2-1,0 0 1,0 1 0,0 0 0,0-2 0,0 0-1,0-3 1,0-2 0,-1-2-6,1 8 0,0-4 0,-1-3 0,0 0 0,1 1 0,-1 3-15,1-3 0,-1 1 0,0 2 0,1 1 0,-1-1 0,1 1 0,-1-2 0,1-2 0,-1-2-18,2 7 0,-1-2 0,1-2 0,-1-1 0,0 0 36,-1 1 0,-1-1 0,0 0 0,0 0 0,1 0 0,0-3 0,1-1 0,1 0 0,0 2 0,-1 4-18,0-4 0,0 3 0,0 3 0,1 1 0,-1 1 0,0 0 0,0-2 0,0-2 0,0-2 15,0 0 0,-1-3 0,1-2 0,-1 1 0,1 2 0,0 4-29,0-6 0,0 2 0,0 2 0,1 2 0,0 2 1,0 0-1,0 1 0,0 0 0,0-1 0,0 0 1,0-2-1,-1-2 0,1-2 26,0 9 1,0-3 0,0-1 0,0-2 0,0 0 0,0 2 0,0 0-13,0-4 0,0 1 0,0 1 0,0 0 0,0 0 0,0-1 0,0 0 0,1-1 0,-1-1 30,1 7 0,0-2 0,0-1 0,0 0 0,0-1 0,0 0 0,0-1 0,1-1 0,-1 1 0,0-1 0,0-1 0,0-1-30,-1 0 0,0-2 0,0 0 0,0 0 0,1 3 51,0-1 0,1 1 1,1 2-1,0 1 1,-1-2-1,0-1 0,0-2-10,-1 4 0,0-2 0,-1-1 1,2 1-20,2 3 1,1 2-1,0 0 1,-1-1-1,-2 1 1,0-1-1,0 0 1,0-3 7,4-2 0,0-3 0,-1 3-66,-2-2 0,-1 4 0,0 2 0,0-2 0,1-4 166,0-1 1,1-3-1,-1 2-310,2 7 0,1 4 0,-2-1 1,0-5 89,-2-1 0,0-1-180,4 5 0,3 2 0,-4-6 1470,-6 1-1470,7-6 0,0-4 90,-8-14 1635,5 4-1635,-6-12-640,0 0 1,-6-12 0,-1-2 0</inkml:trace>
  <inkml:trace contextRef="#ctx0" brushRef="#br0" timeOffset="16168">15334 2379 7533,'-28'-5'1529,"4"3"-450,10-3-629,7 5 90,-4 0-3817,3 0 2752,-4 0-85,5 5 1149,-11-3-89,15 9-90,-20-3-180,14 5 899,-15 5-629,4 3 2215,-1-1-2485,8-1 134,1 1 1,1 2-315,7 4 1135,-7 0 0,-1 3-1135,7-7 0,3 1 135,-2 0 0,0 1-225,1 0 0,1-2 0,2 16-135,7-5 1,3 0-3053,0 3 3222,3-3 0,4 1 55,4-8 0,2-3-321,1-4 1,1 0 320,-6-3 0,0 2 0,2-2 0,1-4 0,1-1 0,0-2 0,7 2 0,0-2-45,0 1 0,1-1-45,6-5 0,0-1 90,-7 1 0,1-2-30,-2-4 0,2-3 0,-2 0 210,6-1 0,-1-2-61,-6-1 1,1-2 0,-4-1 285,-3-4 0,-3-1-1254,4 1 1,-2-1 1163,-10 1 0,-2 0 45,10-10-214,-12 5 1,-1-1 213,7-9-46,-6 4 1,-1-1 135,7-6-315,-9 11 0,-1 1 135,3-11 1882,-6 7-1972,0 1-585,0-1 0,0-3 384,-3 10 0,0-2-9,0-11 0,-1-6 0,-2 5 876,-4 6 1,0 1-937,2-3 0,0-3 0,-2 0 0,-3 2 0,-2 0 0,0 1 0,1 0 0,0 2 0,0-1 90,-1 0 0,0-1 0,-2 2 60,-1 1 1,-1 0-1,2 4 120,4 6 0,1 1 45,-9-8 0,0 4-405,1 6-718,-1 5 1,-1 3 807,-14-3 0,8 7 0,-1 2 90,6 4 0,0 3-410,-5 4 0,-2 4 0,1 0 320,5-1 0,1 0 0,-2 4-281,-2 0 0,-3 2 0,-1 2 0,0 1 0,2 0 281,3 0 0,2 1 0,0 0 0,0 1 0,-2 1-65,3-2 1,-3 0 0,1 1 0,-1 1 0,0 0 0,1-1 0,3 0-393,0 1 1,1-1 0,2 1 0,0-1 0,1-1 0,0 0 177,-2 2 0,1 0 0,1-1 0,1-1 0,2-1-309,0 3 1,3-2 0,3-2 452,3 0 0,5-1 225,7 9 0,5 0 0,0-8 0,1-1 0,3-2 0,0 1 0,0 0 0</inkml:trace>
  <inkml:trace contextRef="#ctx0" brushRef="#br0" timeOffset="17405">22005 2393 7533,'28'-20'-1350,"-3"1"1620,-18 11 720,-1-3-541,-6 9 631,0-3-361,0-1 91,0 5-360,0-5 629,0 6 1710,0 0-2789,-12 0-90,-2 6 180,-13-5-46,-2 15 1,-2 3-785,11-10 1,-1 0 761,-1 4 1,-4 3 0,0 1-1,3-2 113,-3 3 0,0 0-75,4-3 0,-2 0 0,1 0-15,-4 4 0,4-1 0,5-4 0,1 0-88,-7 5 0,-2 3 1,4-2 86,7-4 1,1 1 75,-9 7 0,-4 4 0,6-2-193,11-5 1,3 1-78,-2 7 0,-1 4 0,4-2 105,5-4 0,2-1-270,1 9 0,4-2-44,12-1-136,0-13 0,6 4 0,1-1 1,-2-2-400,0 0 1,3 0 803,-3-2 0,4 2 0,3 2 0,-2-2 0,-5-5 0,4 1 0,-2-3 30,0-1 0,1-2 0,-1 0-30,3 1 0,1-3 30,-4-3 0,1-1 0,0 0-685,6 0 1,-1-1 804,-6-1 0,1 1 0,-2-2-15,3-1 0,-1 0 159,-4 0 1,2 0-160,7-2 0,0-2 315,-3-2 0,-1-1-181,3 2 1,-1-4 180,-5-5 0,-1-4 0,-2 2-91,-4 4 1,-2-2-60,3-6 0,1-4 0,-3 2-75,-4 4 0,-2 0 45,3-10 0,0-1-225,0 3 0,-2 0 90,-1-2 0,1-3-471,-1 2 1,1-5 0,1 0 0,-2 2 275,-1 4 0,-2 0 0,2-2 90,-1 3 0,1-4 0,1-2 0,0 1 0,-1 1 1,-2 3 77,0-5 1,-2 3 0,0-3 71,1 4 0,1-4 0,0 0 0,-1 1 0,-1 5-180,0-8 0,-3 2 510,-2-2 0,-2-1 0,-2 6-240,-4-2-46,-3 7 1,-3 1 180,-1 7 0,-2 2 798,-5-2 1,-2 1-979,1 1 0,-2 2-20,-2 3 1,-2 1 109,-5 2 0,-1 3-100,5 3 1,-1 0 0,-1 2-126,4-2 0,-2 0 0,0 1 0,0 2-633,-5 0 0,-1 2 0,1 2 0,-1 0 385,1 2 1,1 1 0,-1 1 0,0 2 193,5-1 0,0 2 0,-1 0 0,2 1 0,0 0 9,0 2 0,1-1 0,0 2 0,0 3-502,2 0 1,-1 2 0,0 1 0,1 1 0,1 0 0,2-3 293,2 1 1,2-2 0,1 1 0,-2 2 0,-2 2 0,-1 3 0,0 1 0,1-1 0,3-2 0,1 2 0,1 1 0,-1-1 0</inkml:trace>
  <inkml:trace contextRef="#ctx0" brushRef="#br0" timeOffset="19553">31486 1652 7533,'-17'-11'1079,"0"0"0,-8-6-539,19 17 899,1 0-1169,-3 0 270,-4 0-450,-1 0 180,-6 5-90,-1 2-1,-4 13 1,-2 2-878,11-9 0,-1 0 818,-6 8 0,-1 3 0,1-2-30,4-5 0,0 2-23,1 1 0,-3 4 1,1 1-1,1-3-756,-5 2 0,2 1 719,1 3 0,1 2 0,1-2-30,2-5 0,0 0 30,4-1 0,-1 1 0,1 1-120,2 1 0,0-1 0,1 1 60,-2-3 0,0 1 0,1 0 0,3 3 0,1 2 1,1-3-331,0-3 0,2-1 45,2 13 0,2 0-120,1-12 0,4-2 195,11 4 0,7 0 0,0-4 285,-1-3 0,2-2-843,6 2 0,4 0 1,-1-3 707,-7-8 0,-2-2 0,1 0-93,1 1 0,1-1 1,2 0 182,4-2 0,3 0 0,0-1 0,-2 0-220,-5-1 0,-2 0 0,0 0 1,2 0 165,-1 0 0,1 0 0,1 0 0,0 0 0,0 0 18,0-1 0,1 0 0,0 0 0,0-1 0,-3 1-157,8-1 1,-2 0-1,3-1 208,-7-1 0,3 0 0,3 0 0,-1-1 0,-3 1 0,-3 0-15,1 1 0,-4 0 0,3-1-23,5-4 1,5-1-1,-2-1 1,-7 2-23,-4 4 0,-3-2 854,11-8 1,-2-2 1322,-4-4-783,-11 4 0,0 0-719,2-11 240,-9 6 1,-2-2-557,2-1 1,-3-4-495,-4-2 0,-2-3 1,-1 1 480,0 5 0,0 2 0,-3-3-526,-2-1 0,-2-4 0,-1 2 1,-1 2 89,-1-7 0,-4 1-63,-4 7 0,-4-2 0,-3-2 0,0 2 0,2 4-96,3 1 0,0 4 0,-3-1 114,-1 2 0,-4-3 0,-2 0 1,-1 0-1,2 3 0,2 3 120,-4 0 0,3 4 0,-5 0-30,1 1 0,-4 0 0,-1 0 0,0 1 0,3 2 60,-3-2 0,2 2 0,-5 1-47,9 4 0,-3 0 0,-3 1 0,-1 1 0,1 0 0,2 0 0,3 0-378,-1 0 0,3 0 0,0 1 0,-2 0 425,-1 1 0,-2 0 0,-2 1 0,0 0 0,3 1 0,3 0-234,-3 1 0,4 1 0,-3 2-66,4 2 0,-4 2 0,-2 2 0,1 0 0,0 1 1,4-1-14,-1 1 0,3 0 0,0 1 1,-2 1 252,2-2 0,-3 1 0,-1 1 0,0 1 0,3-1 0,3 0 72,-4 6 0,4 0 0,1 0 0,0-1 0,0-1 0,1 2 0,1 0 0,1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2019/10/29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35"/>
            <a:ext cx="10515600" cy="523249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1pPr>
            <a:lvl2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2pPr>
            <a:lvl3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3pPr>
            <a:lvl4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4pPr>
            <a:lvl5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wulo/osdi2019/blob/master/kernel-4.0/sharedFolder/hw0B.CPU%20temperature/waitTemp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</a:t>
            </a:r>
            <a:r>
              <a:rPr kumimoji="1" lang="en-US" altLang="zh-CN"/>
              <a:t>0B</a:t>
            </a:r>
            <a:r>
              <a:rPr kumimoji="1" lang="zh-CN" altLang="en-US"/>
              <a:t>：</a:t>
            </a:r>
            <a:br>
              <a:rPr kumimoji="1" lang="en-US" altLang="zh-CN" dirty="0"/>
            </a:br>
            <a:r>
              <a:rPr kumimoji="1" lang="zh-CN" altLang="en-US" dirty="0"/>
              <a:t>量測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65A95-0715-5243-A02F-3630BF8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撰寫程式碼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FF453-15A1-764A-8CAF-CB3518D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https://github.com/shiwulo/osdi2019/blob/master/kernel-4.0/sharedFolder/hw0B.CPU%20temperature/waitTemp.c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9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90D19-5A8E-ED45-828B-6AB2A3B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FAF7D-E1BC-064D-BC33-3E9E2DCA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在你的處理器上追蹤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這個指令</a:t>
            </a:r>
            <a:endParaRPr kumimoji="1" lang="en-US" altLang="zh-CN" dirty="0"/>
          </a:p>
          <a:p>
            <a:r>
              <a:rPr kumimoji="1" lang="zh-CN" altLang="en-US" dirty="0"/>
              <a:t>列出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從哪邊讀取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  <a:p>
            <a:r>
              <a:rPr kumimoji="1" lang="zh-CN" altLang="en-US" dirty="0"/>
              <a:t>請依照範例程式，寫出一支程式可以不斷的讀取溫度，直到抵達指定的溫度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  <a:p>
            <a:r>
              <a:rPr kumimoji="1" lang="zh-CN" altLang="en-US" dirty="0"/>
              <a:t>其他作業的繳交細節請依照助教的指定</a:t>
            </a:r>
            <a:endParaRPr kumimoji="1" lang="en-US" altLang="zh-CN" dirty="0"/>
          </a:p>
          <a:p>
            <a:r>
              <a:rPr kumimoji="1" lang="zh-CN" altLang="en-US" dirty="0"/>
              <a:t>繳交期限：</a:t>
            </a:r>
            <a:r>
              <a:rPr kumimoji="1" lang="en-US" altLang="zh-CN" dirty="0"/>
              <a:t>11/12</a:t>
            </a:r>
            <a:r>
              <a:rPr kumimoji="1" lang="zh-CN" altLang="en-US" dirty="0"/>
              <a:t>，詳細的繳交期限請依照著腳的指定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7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65CCD-E83F-AD48-A0F5-BA0674A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透過指令知道</a:t>
            </a: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CPU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目前的溫度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F8826-F514-0542-9C44-A81D60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83539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sudo</a:t>
            </a:r>
            <a:r>
              <a:rPr kumimoji="1" lang="en" altLang="zh-TW" sz="1600" dirty="0">
                <a:solidFill>
                  <a:srgbClr val="FFFC00"/>
                </a:solidFill>
              </a:rPr>
              <a:t> apt install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lm</a:t>
            </a:r>
            <a:r>
              <a:rPr kumimoji="1" lang="en" altLang="zh-TW" sz="1600" dirty="0">
                <a:solidFill>
                  <a:srgbClr val="FFFC00"/>
                </a:solidFill>
              </a:rPr>
              <a:t>-sensors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i350bb-pci-0700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loc1:         +47.0°C  (high = +120.0°C, </a:t>
            </a:r>
            <a:r>
              <a:rPr kumimoji="1" lang="en" altLang="zh-TW" sz="1600" dirty="0" err="1">
                <a:solidFill>
                  <a:schemeClr val="bg1"/>
                </a:solidFill>
              </a:rPr>
              <a:t>crit</a:t>
            </a:r>
            <a:r>
              <a:rPr kumimoji="1" lang="en" altLang="zh-TW" sz="1600" dirty="0">
                <a:solidFill>
                  <a:schemeClr val="bg1"/>
                </a:solidFill>
              </a:rPr>
              <a:t> = +110.0°C)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iwlwifi-virtual-0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Virtual device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temp1:        +46.0°C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54A162F6-211A-FF43-8E20-5F46A0D0921E}"/>
                  </a:ext>
                </a:extLst>
              </p14:cNvPr>
              <p14:cNvContentPartPr/>
              <p14:nvPr/>
            </p14:nvContentPartPr>
            <p14:xfrm>
              <a:off x="664920" y="244800"/>
              <a:ext cx="9888840" cy="62953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54A162F6-211A-FF43-8E20-5F46A0D09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20" y="228600"/>
                <a:ext cx="9921240" cy="63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5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DE60C6-DE2C-3C4D-ABBB-361E999F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上網查了一下</a:t>
            </a:r>
            <a:r>
              <a:rPr kumimoji="1" lang="en-US" altLang="zh-TW" dirty="0"/>
              <a:t>AMD</a:t>
            </a:r>
            <a:r>
              <a:rPr kumimoji="1" lang="zh-CN" altLang="en-US" dirty="0"/>
              <a:t>的處理器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只有底下四個是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427374-4512-E54B-86A5-3D031FEC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i350bb-pci-0700</a:t>
            </a:r>
          </a:p>
          <a:p>
            <a:pPr marL="0" indent="0">
              <a:buNone/>
            </a:pPr>
            <a:r>
              <a:rPr kumimoji="1" lang="en" altLang="zh-TW" dirty="0"/>
              <a:t>Adapter: PCI adapter</a:t>
            </a:r>
          </a:p>
          <a:p>
            <a:pPr marL="0" indent="0">
              <a:buNone/>
            </a:pPr>
            <a:r>
              <a:rPr kumimoji="1" lang="en" altLang="zh-TW" dirty="0"/>
              <a:t>loc1:         +47.0°C  (high = +120.0°C, </a:t>
            </a:r>
            <a:r>
              <a:rPr kumimoji="1" lang="en" altLang="zh-TW" dirty="0" err="1"/>
              <a:t>crit</a:t>
            </a:r>
            <a:r>
              <a:rPr kumimoji="1" lang="en" altLang="zh-TW" dirty="0"/>
              <a:t> = +110.0°C)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iwlwifi-virtual-0</a:t>
            </a:r>
          </a:p>
          <a:p>
            <a:pPr marL="0" indent="0">
              <a:buNone/>
            </a:pPr>
            <a:r>
              <a:rPr kumimoji="1" lang="en" altLang="zh-TW" dirty="0"/>
              <a:t>Adapter: Virtual device</a:t>
            </a:r>
          </a:p>
          <a:p>
            <a:pPr marL="0" indent="0">
              <a:buNone/>
            </a:pPr>
            <a:r>
              <a:rPr kumimoji="1" lang="en" altLang="zh-TW" dirty="0"/>
              <a:t>temp1:        +46.0°C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476839D-32F4-8A44-AFB0-79BF6E5A123E}"/>
                  </a:ext>
                </a:extLst>
              </p14:cNvPr>
              <p14:cNvContentPartPr/>
              <p14:nvPr/>
            </p14:nvContentPartPr>
            <p14:xfrm>
              <a:off x="5038560" y="6539040"/>
              <a:ext cx="360" cy="3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476839D-32F4-8A44-AFB0-79BF6E5A1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" y="6529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11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5FC6-6731-7940-BFF9-CB6C934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困境：我想要自己寫一支程式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隨時監控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溫度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0B0F-05EE-5E4D-ABFD-54B6ADC8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程式碼的功能是：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如果不接任何參數，那麼就是會等到</a:t>
            </a:r>
            <a:r>
              <a:rPr kumimoji="1" lang="en-US" altLang="zh-TW" dirty="0"/>
              <a:t>CPU</a:t>
            </a:r>
            <a:r>
              <a:rPr kumimoji="1" lang="zh-CN" altLang="en-US" dirty="0"/>
              <a:t>的溫度降低到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度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如果接了參數，等到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的溫度降到指定的溫度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如果沒有到指定的溫度，程式碼不會停止，會一直執行，因此當程式碼執行結束時，可以確保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的溫度夠低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2C3E610-D917-E14B-A3BC-571164A99E30}"/>
                  </a:ext>
                </a:extLst>
              </p14:cNvPr>
              <p14:cNvContentPartPr/>
              <p14:nvPr/>
            </p14:nvContentPartPr>
            <p14:xfrm>
              <a:off x="1217520" y="1502640"/>
              <a:ext cx="9785520" cy="29354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2C3E610-D917-E14B-A3BC-571164A99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320" y="1486440"/>
                <a:ext cx="9817920" cy="29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9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CCDB-02BC-734C-AB10-D7004769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F6064-4AFD-594B-A2D7-DB62CE75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2400" dirty="0"/>
              <a:t>$ </a:t>
            </a:r>
            <a:r>
              <a:rPr kumimoji="1" lang="en" altLang="zh-TW" sz="2400" dirty="0" err="1"/>
              <a:t>strace</a:t>
            </a:r>
            <a:r>
              <a:rPr kumimoji="1" lang="en" altLang="zh-TW" sz="2400" dirty="0"/>
              <a:t> sensors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  <a:p>
            <a:pPr marL="0" indent="0">
              <a:buNone/>
            </a:pPr>
            <a:r>
              <a:rPr kumimoji="1" lang="en" altLang="zh-TW" sz="2400" dirty="0">
                <a:solidFill>
                  <a:srgbClr val="FF0000"/>
                </a:solidFill>
              </a:rPr>
              <a:t>/*</a:t>
            </a:r>
            <a:r>
              <a:rPr kumimoji="1" lang="zh-CN" altLang="en-US" sz="2400" dirty="0">
                <a:solidFill>
                  <a:srgbClr val="FF0000"/>
                </a:solidFill>
              </a:rPr>
              <a:t>覺得底下的程式碼很可疑</a:t>
            </a:r>
            <a:r>
              <a:rPr kumimoji="1" lang="en" altLang="zh-TW" sz="24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=S_IFDIR|0555,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/hwmon6",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=S_IFLNK|0777,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DD0D5CC-56F5-5B49-A18D-1E1AEF4253ED}"/>
                  </a:ext>
                </a:extLst>
              </p14:cNvPr>
              <p14:cNvContentPartPr/>
              <p14:nvPr/>
            </p14:nvContentPartPr>
            <p14:xfrm>
              <a:off x="1046160" y="1977480"/>
              <a:ext cx="5087520" cy="34016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DD0D5CC-56F5-5B49-A18D-1E1AEF425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960" y="1961280"/>
                <a:ext cx="511992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84EDE-6D8C-2A4C-9A98-D79D08F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進入目錄一個一個看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5C3E2-1309-3D4C-A548-633D9B1E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底下很可疑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ls</a:t>
            </a:r>
          </a:p>
          <a:p>
            <a:pPr marL="0" indent="0">
              <a:buNone/>
            </a:pPr>
            <a:r>
              <a:rPr kumimoji="1" lang="en" altLang="zh-TW" dirty="0"/>
              <a:t>device  power      temp1_input  temp1_max    temp2_label</a:t>
            </a:r>
          </a:p>
          <a:p>
            <a:pPr marL="0" indent="0">
              <a:buNone/>
            </a:pPr>
            <a:r>
              <a:rPr kumimoji="1" lang="en" altLang="zh-TW" dirty="0"/>
              <a:t>name    subsystem  temp1_label  temp2_input  </a:t>
            </a:r>
            <a:r>
              <a:rPr kumimoji="1" lang="en" altLang="zh-TW" dirty="0" err="1"/>
              <a:t>uevent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看一下內容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name</a:t>
            </a:r>
          </a:p>
          <a:p>
            <a:pPr marL="0" indent="0">
              <a:buNone/>
            </a:pPr>
            <a:r>
              <a:rPr kumimoji="1" lang="en" altLang="zh-TW" dirty="0"/>
              <a:t>K10temp</a:t>
            </a: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temp1_label</a:t>
            </a:r>
          </a:p>
          <a:p>
            <a:pPr marL="0" indent="0">
              <a:buNone/>
            </a:pPr>
            <a:r>
              <a:rPr kumimoji="1" lang="en" altLang="zh-TW" dirty="0" err="1"/>
              <a:t>Tdie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67CE2A2-2774-564C-ABBA-762895466E90}"/>
                  </a:ext>
                </a:extLst>
              </p14:cNvPr>
              <p14:cNvContentPartPr/>
              <p14:nvPr/>
            </p14:nvContentPartPr>
            <p14:xfrm>
              <a:off x="903600" y="1114200"/>
              <a:ext cx="10586880" cy="50281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67CE2A2-2774-564C-ABBA-762895466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00" y="1098000"/>
                <a:ext cx="10619280" cy="50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90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B666A-0323-454F-A909-7FA5819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kumimoji="1" lang="en-US" altLang="zh-TW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</a:t>
            </a:r>
            <a:r>
              <a:rPr kumimoji="1" lang="zh-CN" altLang="en-US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一下</a:t>
            </a:r>
            <a:endParaRPr kumimoji="1" lang="zh-TW" altLang="en-US" sz="44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10862-0EC8-FF44-89B0-DF454169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shiwulo@numa1:/sys/class/</a:t>
            </a:r>
            <a:r>
              <a:rPr kumimoji="1" lang="en-US" altLang="zh-TW" sz="1800" dirty="0" err="1"/>
              <a:t>hwmon</a:t>
            </a:r>
            <a:r>
              <a:rPr kumimoji="1" lang="en-US" altLang="zh-TW" sz="1800" dirty="0"/>
              <a:t>/hwmon1$ </a:t>
            </a:r>
            <a:r>
              <a:rPr kumimoji="1" lang="en-US" altLang="zh-TW" sz="1800" dirty="0" err="1"/>
              <a:t>googler</a:t>
            </a:r>
            <a:r>
              <a:rPr kumimoji="1" lang="en-US" altLang="zh-TW" sz="1800" dirty="0"/>
              <a:t> k10temp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果然是</a:t>
            </a:r>
            <a:endParaRPr kumimoji="1"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5435E4-D3B0-9A4F-8853-E1B95D5C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D6544B87-162C-F243-A36C-F728B994A06D}"/>
                  </a:ext>
                </a:extLst>
              </p14:cNvPr>
              <p14:cNvContentPartPr/>
              <p14:nvPr/>
            </p14:nvContentPartPr>
            <p14:xfrm>
              <a:off x="1142280" y="365040"/>
              <a:ext cx="10585080" cy="54867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D6544B87-162C-F243-A36C-F728B994A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080" y="348840"/>
                <a:ext cx="10617480" cy="55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9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1016</Words>
  <Application>Microsoft Macintosh PowerPoint</Application>
  <PresentationFormat>寬螢幕</PresentationFormat>
  <Paragraphs>116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Light</vt:lpstr>
      <vt:lpstr>Microsoft JhengHei UI</vt:lpstr>
      <vt:lpstr>Microsoft YaHei Light</vt:lpstr>
      <vt:lpstr>PingFang TC Thin</vt:lpstr>
      <vt:lpstr>Arial</vt:lpstr>
      <vt:lpstr>NotoMono Nerd Font Mono Book</vt:lpstr>
      <vt:lpstr>Office 佈景主題</vt:lpstr>
      <vt:lpstr>作業0B： 量測CPU的溫度</vt:lpstr>
      <vt:lpstr>前言：</vt:lpstr>
      <vt:lpstr>前言：</vt:lpstr>
      <vt:lpstr>透過指令知道CPU目前的溫度</vt:lpstr>
      <vt:lpstr>上網查了一下AMD的處理器  只有底下四個是CPU</vt:lpstr>
      <vt:lpstr>困境：我想要自己寫一支程式  隨時監控CPU溫度</vt:lpstr>
      <vt:lpstr>使用strace</vt:lpstr>
      <vt:lpstr>進入目錄一個一個看</vt:lpstr>
      <vt:lpstr>Google一下</vt:lpstr>
      <vt:lpstr>撰寫程式碼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作業0A： 量測CPU的溫度</dc:title>
  <dc:creator>習五 羅</dc:creator>
  <cp:lastModifiedBy>習五 羅</cp:lastModifiedBy>
  <cp:revision>5</cp:revision>
  <dcterms:created xsi:type="dcterms:W3CDTF">2019-10-29T07:49:32Z</dcterms:created>
  <dcterms:modified xsi:type="dcterms:W3CDTF">2019-10-29T13:46:47Z</dcterms:modified>
</cp:coreProperties>
</file>