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media/image6.jpg" ContentType="image/jpg"/>
  <Override PartName="/ppt/notesSlides/notesSlide12.xml" ContentType="application/vnd.openxmlformats-officedocument.presentationml.notesSlide+xml"/>
  <Override PartName="/ppt/media/image7.jpg" ContentType="image/jpg"/>
  <Override PartName="/ppt/media/image8.jpg" ContentType="image/jpg"/>
  <Override PartName="/ppt/media/image9.jpg" ContentType="image/jpg"/>
  <Override PartName="/ppt/notesSlides/notesSlide13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14.xml" ContentType="application/vnd.openxmlformats-officedocument.presentationml.notesSlide+xml"/>
  <Override PartName="/ppt/media/image13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1.jpg" ContentType="image/jpg"/>
  <Override PartName="/ppt/media/image22.jpg" ContentType="image/jp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38.jpg" ContentType="image/jpg"/>
  <Override PartName="/ppt/notesSlides/notesSlide31.xml" ContentType="application/vnd.openxmlformats-officedocument.presentationml.notesSlide+xml"/>
  <Override PartName="/ppt/media/image39.jpg" ContentType="image/jpg"/>
  <Override PartName="/ppt/media/image40.jpg" ContentType="image/jpg"/>
  <Override PartName="/ppt/notesSlides/notesSlide32.xml" ContentType="application/vnd.openxmlformats-officedocument.presentationml.notesSlide+xml"/>
  <Override PartName="/ppt/media/image41.jpg" ContentType="image/jpg"/>
  <Override PartName="/ppt/notesSlides/notesSlide33.xml" ContentType="application/vnd.openxmlformats-officedocument.presentationml.notesSlide+xml"/>
  <Override PartName="/ppt/media/image43.jpg" ContentType="image/jpg"/>
  <Override PartName="/ppt/media/image44.jpg" ContentType="image/jpg"/>
  <Override PartName="/ppt/notesSlides/notesSlide34.xml" ContentType="application/vnd.openxmlformats-officedocument.presentationml.notesSlide+xml"/>
  <Override PartName="/ppt/media/image45.jpg" ContentType="image/jpg"/>
  <Override PartName="/ppt/media/image46.jpg" ContentType="image/jpg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47.jpg" ContentType="image/jpg"/>
  <Override PartName="/ppt/media/image4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00" r:id="rId2"/>
    <p:sldId id="394" r:id="rId3"/>
    <p:sldId id="401" r:id="rId4"/>
    <p:sldId id="410" r:id="rId5"/>
    <p:sldId id="444" r:id="rId6"/>
    <p:sldId id="445" r:id="rId7"/>
    <p:sldId id="446" r:id="rId8"/>
    <p:sldId id="448" r:id="rId9"/>
    <p:sldId id="447" r:id="rId10"/>
    <p:sldId id="452" r:id="rId11"/>
    <p:sldId id="449" r:id="rId12"/>
    <p:sldId id="450" r:id="rId13"/>
    <p:sldId id="451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05" r:id="rId24"/>
    <p:sldId id="420" r:id="rId25"/>
    <p:sldId id="443" r:id="rId26"/>
    <p:sldId id="271" r:id="rId27"/>
    <p:sldId id="421" r:id="rId28"/>
    <p:sldId id="412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060C0"/>
    <a:srgbClr val="FFFFFF"/>
    <a:srgbClr val="D760C0"/>
    <a:srgbClr val="CBCBCB"/>
    <a:srgbClr val="FF5D5D"/>
    <a:srgbClr val="404040"/>
    <a:srgbClr val="FFB7B7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593" autoAdjust="0"/>
  </p:normalViewPr>
  <p:slideViewPr>
    <p:cSldViewPr snapToGrid="0">
      <p:cViewPr>
        <p:scale>
          <a:sx n="115" d="100"/>
          <a:sy n="115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B1D1-6A41-4B24-8927-BB61D2598805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53CD-FC7D-44A0-B3CE-BC49B5A62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4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0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3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20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74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0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2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5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7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569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19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88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19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45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3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41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42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982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5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3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5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74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91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37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28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88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134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47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7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4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25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7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9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6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33C7D3-1956-4B69-A76E-F606087F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95056A5-935F-4E1F-8DEA-2DEB7BC3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D9847D1-4851-432A-BED8-4D29765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DAEB965-0DC6-44DF-80A5-2851B6A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EE4500E-ECCC-491E-8F33-324C3B2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8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3139A28-438A-44BE-824B-8F2D9D7A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B24B827-0B80-44B1-9DD0-0C046BF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BC8BFCA-CE87-4F83-BF67-D6E6CF5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18F9FC-52D9-4EB6-9F52-010B45CF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995D1C6-ADD8-443A-ADE1-AEEA814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1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4B042DA3-DA13-4F90-BE22-5B69EEB6B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5303DEB-D93C-44D3-9CFF-009BA89A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D1FDE7-4150-4C02-A0DD-3C0F7D92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A2EA5EF-E7CA-475E-A286-1BE409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54385D7-F242-4CBB-A47D-D0061FC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B82F2A-1B86-43DF-B3F8-ED954F72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CB17D3-AFFF-4F3C-A402-57D9BAD3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A2C34CE-4084-4E22-9D7B-149DD407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852BFE4-F643-4861-B6A2-3888E80E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A9954F-A286-4F73-85EB-0B190CCA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B495CC-A8C3-43E4-8461-3567CB7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8F11A9B-B2CE-4F56-8C11-ABD0489F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9FB3682-A88A-4BB6-905F-3ED7AE8A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DE3CC64-76DD-43D7-A008-ADC4E95A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0E69643-65D6-4498-B2C0-F1B401D6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31707B9-8BDC-4E06-890D-7D45A113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D57330D-380E-440A-99F0-F1198A58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9A7C76-AE46-485D-B3DF-8E8DBE2D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1FC1151-ECB4-4E81-83D3-A73C2EA6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A632F16-FFC1-4E7A-A737-9A4E3D50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BBFEF3A-FBDA-46B4-901A-7EB1F29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2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22E5A3F-4F6D-4FC8-9579-3469F89D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2AE6A59-4EC2-437C-BE02-28732ABE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844E5C2-0718-464E-BBFB-7E2192D6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861C9FD6-7E20-4357-9EF1-A6172DECA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1AC17E7-9982-4DF9-8652-8FD24029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21C239A-C310-4F71-8967-6CB6A524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716F5EA0-FB55-4AF3-9E85-7398F9C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36F863EC-BC9A-43BF-9FEE-85659C2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23484A2-5DF6-4933-A00B-AD9C59E3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B43BE21-7641-4A18-BCA5-5D19A246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C347AF2-4095-44E6-AFB4-724871B9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703847B-A5AE-41BA-8F54-E52E495F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81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C6FF513-4909-45B5-9E75-330F1BE4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04DE95F-616A-46DA-86C3-240009D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2B3D8B5-9C58-4B4E-9E27-1EDD150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6BA1E7C-3C8A-4DD0-B75C-3CCE6605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FFB9E17-AB8F-4571-9C22-5F4F0F42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0EC502F-A5EA-4F5D-A170-6CE8E397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41D997D-2DFE-46E8-ABE1-85E665C7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61ABE05-7C8C-43E3-AE3D-A8CC868B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39E9872-CFB0-49B5-9321-AFF7C47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A6F458-6648-4377-96BD-0C7BA41E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DB1ADD2-D634-4CD9-B4C4-54ED7C0B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3366B60-B01D-4B02-87C4-E6FC38C3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07DDD12-F3D4-4A8A-9286-14DDD036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8AEE2A9-2759-4F7A-9EDF-246C2B0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314F084-A012-4638-AB17-EE9B7B7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C52E01AA-B20E-4087-BD36-FA020389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595DC10-38E1-4045-AC36-7AA5B3A7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4AAF622-5D61-440A-A7B0-77689BFC3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571B-5F83-4CDA-AFF7-B0794333B7C3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B89F80D-DB02-4311-9B03-1C4A54724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2F8181C-91B6-474A-8ED1-8644E9F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url.cc/W4yyk7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W4yyk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hyperlink" Target="https://drive.google.com/drive/folders/1JwQe7zAqIkelQGm7yd2MVoc6h5ztwOVh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>
            <a:extLst>
              <a:ext uri="{FF2B5EF4-FFF2-40B4-BE49-F238E27FC236}">
                <a16:creationId xmlns:a16="http://schemas.microsoft.com/office/drawing/2014/main" xmlns="" id="{54A29C78-7AE2-45FA-9EE8-E88EEB04A2D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05437" y="2182423"/>
            <a:ext cx="9857656" cy="1838730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FPGA</a:t>
            </a:r>
            <a:r>
              <a:rPr lang="zh-TW" altLang="en-US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implementation (Nexys4)</a:t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 Lab4</a:t>
            </a:r>
            <a:endParaRPr lang="en-US" altLang="zh-TW" sz="44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45F44809-B7AA-4265-A1D2-8821FEFAF96A}"/>
              </a:ext>
            </a:extLst>
          </p:cNvPr>
          <p:cNvCxnSpPr>
            <a:cxnSpLocks/>
          </p:cNvCxnSpPr>
          <p:nvPr/>
        </p:nvCxnSpPr>
        <p:spPr>
          <a:xfrm>
            <a:off x="905437" y="3101788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5" descr="emblem">
            <a:extLst>
              <a:ext uri="{FF2B5EF4-FFF2-40B4-BE49-F238E27FC236}">
                <a16:creationId xmlns:a16="http://schemas.microsoft.com/office/drawing/2014/main" xmlns="" id="{B6C5FD1A-CDA6-4C96-AE02-805D8809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E87CD701-2F2C-440B-B34A-C8784F8A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6" name="圖片 15" descr="0717-logo.jpg">
            <a:extLst>
              <a:ext uri="{FF2B5EF4-FFF2-40B4-BE49-F238E27FC236}">
                <a16:creationId xmlns:a16="http://schemas.microsoft.com/office/drawing/2014/main" xmlns="" id="{081812CF-114D-4669-BA32-1FCE35F8E8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2E46013-ED23-4D82-A411-C4525349519E}"/>
              </a:ext>
            </a:extLst>
          </p:cNvPr>
          <p:cNvSpPr txBox="1"/>
          <p:nvPr/>
        </p:nvSpPr>
        <p:spPr>
          <a:xfrm>
            <a:off x="3847583" y="4296750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spc="-4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助教</a:t>
            </a:r>
            <a:r>
              <a:rPr lang="en-US" altLang="zh-TW" sz="2800" b="1" spc="-4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2800" b="1" spc="-4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王紹宇、吳政憲</a:t>
            </a:r>
          </a:p>
        </p:txBody>
      </p:sp>
    </p:spTree>
    <p:extLst>
      <p:ext uri="{BB962C8B-B14F-4D97-AF65-F5344CB8AC3E}">
        <p14:creationId xmlns:p14="http://schemas.microsoft.com/office/powerpoint/2010/main" val="313158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721661" y="19821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1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 </a:t>
            </a:r>
            <a:r>
              <a:rPr lang="en-US" altLang="zh-TW" sz="4400" spc="3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 </a:t>
            </a:r>
            <a:r>
              <a:rPr lang="en-US" altLang="zh-TW" sz="4400" spc="-1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Non-Blocking</a:t>
            </a:r>
            <a:r>
              <a:rPr lang="en-US" altLang="zh-TW" sz="4400" spc="-484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spc="-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Assignment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1710653-4A42-4CA7-8CB0-81EAF83974BE}"/>
              </a:ext>
            </a:extLst>
          </p:cNvPr>
          <p:cNvSpPr/>
          <p:nvPr/>
        </p:nvSpPr>
        <p:spPr>
          <a:xfrm>
            <a:off x="824753" y="1141765"/>
            <a:ext cx="100673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spc="-6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Blocking,</a:t>
            </a:r>
            <a:r>
              <a:rPr lang="en-US" altLang="zh-TW" sz="2400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-6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Non-Blocking</a:t>
            </a:r>
            <a:r>
              <a:rPr lang="en-US" altLang="zh-TW" sz="24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assignment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者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雖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看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似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相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同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但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實際上合成的結果卻是 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一樣的概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念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spc="-7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Blocking:</a:t>
            </a:r>
            <a:r>
              <a:rPr lang="zh-TW" altLang="en-US" sz="2400" spc="-30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類</a:t>
            </a:r>
            <a:r>
              <a:rPr lang="zh-TW" altLang="en-US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似</a:t>
            </a:r>
            <a:r>
              <a:rPr lang="en-US" altLang="zh-TW" sz="2400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語言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概念逐行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執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行，</a:t>
            </a:r>
            <a:r>
              <a:rPr lang="zh-TW" altLang="en-US" sz="2400" spc="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</a:t>
            </a:r>
            <a:r>
              <a:rPr lang="en-US" altLang="zh-TW" sz="2400" spc="-8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clk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升起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，將</a:t>
            </a:r>
            <a:r>
              <a:rPr lang="en-US" altLang="zh-TW" sz="2400" spc="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值給</a:t>
            </a:r>
            <a:r>
              <a:rPr lang="en-US" altLang="zh-TW" sz="2400" spc="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sz="2400" spc="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再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lang="en-US" altLang="zh-TW" sz="2400" spc="6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值</a:t>
            </a:r>
            <a:r>
              <a:rPr lang="zh-TW" altLang="en-US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給</a:t>
            </a:r>
            <a:r>
              <a:rPr lang="en-US" altLang="zh-TW" sz="2400" spc="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sz="2400" spc="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</a:t>
            </a:r>
            <a:r>
              <a:rPr lang="en-US" altLang="zh-TW" sz="24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a=b=0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spc="-5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Non-Blocking:</a:t>
            </a:r>
            <a:r>
              <a:rPr lang="en-US" altLang="zh-TW" sz="2400" spc="-29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400" spc="-8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clk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升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起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同時執行兩</a:t>
            </a:r>
            <a:r>
              <a:rPr lang="zh-TW" altLang="en-US" sz="2400" spc="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條</a:t>
            </a:r>
            <a:r>
              <a:rPr lang="en-US" altLang="zh-TW" sz="2400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assign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令，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</a:t>
            </a:r>
            <a:r>
              <a:rPr lang="zh-TW" altLang="en-US" sz="24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</a:t>
            </a:r>
            <a:r>
              <a:rPr lang="en-US" altLang="zh-TW" sz="2400" spc="7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z="2400" spc="-9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-1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400" spc="-7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2400" spc="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2400" spc="2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en-US" altLang="zh-TW" sz="2400" spc="-6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-1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400" spc="-6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spc="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3D88699-3671-4733-845F-201F7BFAF928}"/>
              </a:ext>
            </a:extLst>
          </p:cNvPr>
          <p:cNvSpPr txBox="1"/>
          <p:nvPr/>
        </p:nvSpPr>
        <p:spPr>
          <a:xfrm>
            <a:off x="1453540" y="3199493"/>
            <a:ext cx="3773714" cy="331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1">
              <a:spcBef>
                <a:spcPts val="715"/>
              </a:spcBef>
            </a:pPr>
            <a:r>
              <a:rPr lang="zh-TW" altLang="en-US" sz="2200" spc="3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假設初值</a:t>
            </a:r>
            <a:r>
              <a:rPr lang="en-US" altLang="zh-TW" sz="2200" spc="7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z="2200" spc="-6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9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200" spc="-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en-US" altLang="zh-TW" sz="2200" spc="-4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9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200" spc="-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endParaRPr lang="en-US" altLang="zh-TW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 Assignment</a:t>
            </a:r>
          </a:p>
          <a:p>
            <a:pPr eaLnBrk="1" hangingPunct="1">
              <a:spcBef>
                <a:spcPts val="625"/>
              </a:spcBef>
              <a:buClr>
                <a:srgbClr val="0000FF"/>
              </a:buClr>
            </a:pPr>
            <a:endParaRPr lang="en-US" altLang="zh-TW" sz="2200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R="5080" eaLnBrk="1" hangingPunct="1">
              <a:lnSpc>
                <a:spcPct val="101899"/>
              </a:lnSpc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always@(</a:t>
            </a:r>
            <a:r>
              <a:rPr lang="en-US" altLang="zh-TW" sz="2200" spc="-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posedge</a:t>
            </a: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clk</a:t>
            </a: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begin </a:t>
            </a:r>
          </a:p>
          <a:p>
            <a:pPr marR="5080" eaLnBrk="1" hangingPunct="1">
              <a:lnSpc>
                <a:spcPct val="101899"/>
              </a:lnSpc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a = b;</a:t>
            </a:r>
          </a:p>
          <a:p>
            <a:pPr marR="1670771" eaLnBrk="1" hangingPunct="1">
              <a:lnSpc>
                <a:spcPts val="1900"/>
              </a:lnSpc>
              <a:spcBef>
                <a:spcPts val="5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b = a;  </a:t>
            </a:r>
          </a:p>
          <a:p>
            <a:pPr marR="1670771" eaLnBrk="1" hangingPunct="1">
              <a:lnSpc>
                <a:spcPts val="1900"/>
              </a:lnSpc>
              <a:spcBef>
                <a:spcPts val="55"/>
              </a:spcBef>
              <a:buClr>
                <a:srgbClr val="0000FF"/>
              </a:buClr>
            </a:pPr>
            <a:endParaRPr lang="en-US" altLang="zh-TW" sz="2200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R="1670771" eaLnBrk="1" hangingPunct="1">
              <a:lnSpc>
                <a:spcPts val="1900"/>
              </a:lnSpc>
              <a:spcBef>
                <a:spcPts val="5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end</a:t>
            </a:r>
          </a:p>
          <a:p>
            <a:pPr marR="1670771" eaLnBrk="1" hangingPunct="1">
              <a:lnSpc>
                <a:spcPts val="1900"/>
              </a:lnSpc>
              <a:spcBef>
                <a:spcPts val="55"/>
              </a:spcBef>
              <a:buClr>
                <a:srgbClr val="0000FF"/>
              </a:buClr>
            </a:pPr>
            <a:endParaRPr lang="en-US" altLang="zh-TW" sz="2200" b="1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200" b="1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8995B7F-D93F-42CE-9EC8-DDEE757F5018}"/>
              </a:ext>
            </a:extLst>
          </p:cNvPr>
          <p:cNvSpPr txBox="1"/>
          <p:nvPr/>
        </p:nvSpPr>
        <p:spPr>
          <a:xfrm>
            <a:off x="1362635" y="6180133"/>
            <a:ext cx="9637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altLang="zh-TW" sz="2200" spc="-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Non-Blocking</a:t>
            </a:r>
            <a:r>
              <a:rPr lang="zh-TW" altLang="en-US" sz="2200" spc="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</a:t>
            </a:r>
            <a:r>
              <a:rPr lang="zh-TW" altLang="en-US" sz="2200" spc="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應執行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順序而有影響，</a:t>
            </a:r>
            <a:r>
              <a:rPr lang="zh-TW" altLang="en-US" sz="2200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但</a:t>
            </a:r>
            <a:r>
              <a:rPr lang="en-US" altLang="zh-TW" sz="2200" spc="-4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</a:t>
            </a:r>
            <a:r>
              <a:rPr lang="zh-TW" altLang="en-US" sz="2200" spc="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則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有順序上</a:t>
            </a:r>
            <a:r>
              <a:rPr lang="zh-TW" altLang="en-US" sz="2200" spc="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問題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0684F47-C304-47D0-8C00-5A000A97504F}"/>
              </a:ext>
            </a:extLst>
          </p:cNvPr>
          <p:cNvSpPr txBox="1"/>
          <p:nvPr/>
        </p:nvSpPr>
        <p:spPr>
          <a:xfrm>
            <a:off x="6429424" y="3118515"/>
            <a:ext cx="3773714" cy="325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1">
              <a:spcBef>
                <a:spcPts val="775"/>
              </a:spcBef>
            </a:pPr>
            <a:r>
              <a:rPr lang="zh-TW" altLang="en-US" sz="2200" spc="3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假設初</a:t>
            </a:r>
            <a:r>
              <a:rPr lang="zh-TW" altLang="en-US" sz="2200" spc="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值</a:t>
            </a:r>
            <a:r>
              <a:rPr lang="en-US" altLang="zh-TW" sz="2200" spc="7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z="2200" spc="-6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9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200" spc="-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2200" spc="3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en-US" altLang="zh-TW" sz="2200" spc="-4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9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en-US" altLang="zh-TW" sz="2200" spc="-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2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endParaRPr lang="en-US" altLang="zh-TW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2701" eaLnBrk="1" hangingPunct="1">
              <a:spcBef>
                <a:spcPts val="62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Non-Blocking Assignment</a:t>
            </a:r>
          </a:p>
          <a:p>
            <a:pPr marL="12701" eaLnBrk="1" hangingPunct="1">
              <a:spcBef>
                <a:spcPts val="625"/>
              </a:spcBef>
              <a:buClr>
                <a:srgbClr val="0000FF"/>
              </a:buClr>
            </a:pPr>
            <a:endParaRPr lang="en-US" altLang="zh-TW" sz="2200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96861" marR="5080" indent="-184794" eaLnBrk="1" hangingPunct="1">
              <a:lnSpc>
                <a:spcPct val="101899"/>
              </a:lnSpc>
              <a:spcBef>
                <a:spcPts val="62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always@(</a:t>
            </a:r>
            <a:r>
              <a:rPr lang="en-US" altLang="zh-TW" sz="2200" spc="-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posedge</a:t>
            </a: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clk</a:t>
            </a: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 begin            	a&lt;=b;</a:t>
            </a:r>
          </a:p>
          <a:p>
            <a:pPr marL="12701" marR="1660610" indent="184159" eaLnBrk="1" hangingPunct="1">
              <a:lnSpc>
                <a:spcPts val="1900"/>
              </a:lnSpc>
              <a:spcBef>
                <a:spcPts val="62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   b&lt;=a;  </a:t>
            </a:r>
          </a:p>
          <a:p>
            <a:pPr marL="12701" marR="1660610" indent="184159" eaLnBrk="1" hangingPunct="1">
              <a:lnSpc>
                <a:spcPts val="1900"/>
              </a:lnSpc>
              <a:spcBef>
                <a:spcPts val="625"/>
              </a:spcBef>
              <a:buClr>
                <a:srgbClr val="0000FF"/>
              </a:buClr>
            </a:pPr>
            <a:r>
              <a:rPr lang="en-US" altLang="zh-TW" sz="2200" spc="-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end</a:t>
            </a:r>
          </a:p>
          <a:p>
            <a:pPr marL="12701" marR="1660610" indent="184159" eaLnBrk="1" hangingPunct="1">
              <a:lnSpc>
                <a:spcPts val="1900"/>
              </a:lnSpc>
              <a:spcBef>
                <a:spcPts val="625"/>
              </a:spcBef>
              <a:buClr>
                <a:srgbClr val="0000FF"/>
              </a:buClr>
            </a:pPr>
            <a:endParaRPr lang="en-US" altLang="zh-TW" sz="2200" b="1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R="1670771" eaLnBrk="1" hangingPunct="1">
              <a:lnSpc>
                <a:spcPts val="1900"/>
              </a:lnSpc>
              <a:spcBef>
                <a:spcPts val="55"/>
              </a:spcBef>
              <a:buClr>
                <a:srgbClr val="0000FF"/>
              </a:buClr>
            </a:pPr>
            <a:endParaRPr lang="en-US" altLang="zh-TW" sz="2200" b="1" spc="-3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721661" y="19821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1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Combinational Feedback</a:t>
            </a:r>
            <a:endParaRPr lang="zh-TW" altLang="en-US" sz="4400" spc="-1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2BBC1C34-97EF-4E6A-92B6-1CF43211A587}"/>
              </a:ext>
            </a:extLst>
          </p:cNvPr>
          <p:cNvSpPr txBox="1">
            <a:spLocks/>
          </p:cNvSpPr>
          <p:nvPr/>
        </p:nvSpPr>
        <p:spPr>
          <a:xfrm>
            <a:off x="807350" y="1123847"/>
            <a:ext cx="9780005" cy="566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en-US" altLang="zh-TW" sz="22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Combinational</a:t>
            </a:r>
            <a:r>
              <a:rPr lang="en-US" altLang="zh-TW" sz="2200" spc="-6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Feedback</a:t>
            </a:r>
            <a:r>
              <a:rPr lang="zh-TW" altLang="en-US" sz="22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造成許</a:t>
            </a:r>
            <a:r>
              <a:rPr lang="zh-TW" altLang="en-US" sz="22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多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問</a:t>
            </a:r>
            <a:r>
              <a:rPr lang="zh-TW" altLang="en-US" sz="22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題</a:t>
            </a:r>
            <a:r>
              <a:rPr lang="zh-TW" altLang="en-US" sz="2200" spc="-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2200" spc="-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ex.</a:t>
            </a:r>
            <a:r>
              <a:rPr lang="en-US" altLang="zh-TW" sz="2200" spc="-29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造成時序分</a:t>
            </a:r>
            <a:r>
              <a:rPr lang="zh-TW" altLang="en-US" sz="22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析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2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困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難，增加</a:t>
            </a:r>
            <a:r>
              <a:rPr lang="zh-TW" altLang="en-US" sz="22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編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譯的難度。</a:t>
            </a:r>
            <a:r>
              <a:rPr lang="zh-TW" altLang="en-US" sz="2200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應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避</a:t>
            </a:r>
            <a:r>
              <a:rPr lang="zh-TW" altLang="en-US" sz="2200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免</a:t>
            </a:r>
            <a:r>
              <a:rPr lang="en-US" altLang="zh-TW" sz="2200" spc="-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assign</a:t>
            </a:r>
            <a:r>
              <a:rPr lang="zh-TW" altLang="en-US" sz="2200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左</a:t>
            </a:r>
            <a:r>
              <a:rPr lang="zh-TW" altLang="en-US" sz="2200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右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兩邊</a:t>
            </a:r>
            <a:r>
              <a:rPr lang="zh-TW" altLang="en-US" sz="2200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相同的狀況。</a:t>
            </a:r>
            <a:endParaRPr lang="zh-TW" altLang="en-US"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3" name="投影片編號版面配置區 3">
            <a:extLst>
              <a:ext uri="{FF2B5EF4-FFF2-40B4-BE49-F238E27FC236}">
                <a16:creationId xmlns:a16="http://schemas.microsoft.com/office/drawing/2014/main" xmlns="" id="{E832A8C9-09E8-4D67-8108-A267006A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3604" y="6890597"/>
            <a:ext cx="2495127" cy="504190"/>
          </a:xfrm>
        </p:spPr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10E4E96F-9743-40D5-ACB7-3639D046B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0951"/>
              </p:ext>
            </p:extLst>
          </p:nvPr>
        </p:nvGraphicFramePr>
        <p:xfrm>
          <a:off x="1437347" y="1845108"/>
          <a:ext cx="9182494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1247">
                  <a:extLst>
                    <a:ext uri="{9D8B030D-6E8A-4147-A177-3AD203B41FA5}">
                      <a16:colId xmlns:a16="http://schemas.microsoft.com/office/drawing/2014/main" xmlns="" val="1569071931"/>
                    </a:ext>
                  </a:extLst>
                </a:gridCol>
                <a:gridCol w="4591247">
                  <a:extLst>
                    <a:ext uri="{9D8B030D-6E8A-4147-A177-3AD203B41FA5}">
                      <a16:colId xmlns:a16="http://schemas.microsoft.com/office/drawing/2014/main" xmlns="" val="1481863038"/>
                    </a:ext>
                  </a:extLst>
                </a:gridCol>
              </a:tblGrid>
              <a:tr h="30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-5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always@(a </a:t>
                      </a:r>
                      <a:r>
                        <a:rPr lang="en-US" altLang="zh-TW" sz="1800" spc="45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1800" spc="-7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x)</a:t>
                      </a:r>
                      <a:r>
                        <a:rPr lang="en-US" altLang="zh-TW" sz="1800" spc="-204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</a:t>
                      </a:r>
                      <a:endParaRPr lang="zh-TW" altLang="en-US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15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always@(</a:t>
                      </a:r>
                      <a:r>
                        <a:rPr lang="en-US" altLang="zh-TW" sz="1800" spc="15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posedge</a:t>
                      </a:r>
                      <a:r>
                        <a:rPr lang="en-US" altLang="zh-TW" sz="1800" spc="15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-50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altLang="zh-TW" sz="1800" spc="-5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zh-TW" sz="1800" spc="-17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</a:t>
                      </a:r>
                      <a:endParaRPr lang="zh-TW" altLang="en-US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6832806"/>
                  </a:ext>
                </a:extLst>
              </a:tr>
              <a:tr h="526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if(a)</a:t>
                      </a:r>
                      <a:r>
                        <a:rPr lang="en-US" altLang="zh-TW" sz="180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-9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x = x + </a:t>
                      </a:r>
                      <a:r>
                        <a:rPr lang="en-US" altLang="zh-TW" sz="1800" spc="-1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1’b1;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TW" sz="1800" spc="3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x_temp</a:t>
                      </a:r>
                      <a:r>
                        <a:rPr lang="en-US" altLang="zh-TW" sz="18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-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altLang="zh-TW" sz="1800" spc="-1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-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x;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776912"/>
                  </a:ext>
                </a:extLst>
              </a:tr>
              <a:tr h="75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else</a:t>
                      </a:r>
                      <a:r>
                        <a:rPr lang="en-US" altLang="zh-TW" sz="1800" spc="-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-9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x = </a:t>
                      </a:r>
                      <a:r>
                        <a:rPr lang="en-US" altLang="zh-TW" sz="1800" spc="-55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x;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always@(a </a:t>
                      </a:r>
                      <a:r>
                        <a:rPr lang="en-US" altLang="zh-TW" sz="1800" spc="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1800" spc="2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x_temp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zh-TW" sz="1800" spc="-19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if(a)</a:t>
                      </a:r>
                      <a:r>
                        <a:rPr lang="en-US" altLang="zh-TW" sz="180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x = </a:t>
                      </a:r>
                      <a:r>
                        <a:rPr lang="en-US" altLang="zh-TW" sz="1800" spc="1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x_temp</a:t>
                      </a:r>
                      <a:r>
                        <a:rPr lang="en-US" altLang="zh-TW" sz="18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800" spc="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1’b1;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1774140"/>
                  </a:ext>
                </a:extLst>
              </a:tr>
              <a:tr h="75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else</a:t>
                      </a:r>
                      <a:r>
                        <a:rPr lang="en-US" altLang="zh-TW" sz="1800" spc="-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spc="-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x = </a:t>
                      </a:r>
                      <a:r>
                        <a:rPr lang="en-US" altLang="zh-TW" sz="1800" spc="2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x_temp</a:t>
                      </a:r>
                      <a:r>
                        <a:rPr lang="en-US" altLang="zh-TW" sz="18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078795"/>
                  </a:ext>
                </a:extLst>
              </a:tr>
              <a:tr h="75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3598787"/>
                  </a:ext>
                </a:extLst>
              </a:tr>
              <a:tr h="30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9805972"/>
                  </a:ext>
                </a:extLst>
              </a:tr>
            </a:tbl>
          </a:graphicData>
        </a:graphic>
      </p:graphicFrame>
      <p:sp>
        <p:nvSpPr>
          <p:cNvPr id="15" name="object 4">
            <a:extLst>
              <a:ext uri="{FF2B5EF4-FFF2-40B4-BE49-F238E27FC236}">
                <a16:creationId xmlns:a16="http://schemas.microsoft.com/office/drawing/2014/main" xmlns="" id="{F5744913-7E72-4441-869E-AF7689CB064F}"/>
              </a:ext>
            </a:extLst>
          </p:cNvPr>
          <p:cNvSpPr/>
          <p:nvPr/>
        </p:nvSpPr>
        <p:spPr>
          <a:xfrm>
            <a:off x="1190094" y="4795983"/>
            <a:ext cx="3886811" cy="1557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xmlns="" id="{894D434C-8D1F-45C2-8B13-AF5CBBC0F017}"/>
              </a:ext>
            </a:extLst>
          </p:cNvPr>
          <p:cNvSpPr txBox="1"/>
          <p:nvPr/>
        </p:nvSpPr>
        <p:spPr>
          <a:xfrm>
            <a:off x="1950421" y="6406678"/>
            <a:ext cx="344175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1">
              <a:spcBef>
                <a:spcPts val="130"/>
              </a:spcBef>
            </a:pPr>
            <a:r>
              <a:rPr sz="2000"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Combinational</a:t>
            </a:r>
            <a:r>
              <a:rPr sz="2000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xmlns="" id="{8D3058B7-A88B-41AF-A4A5-4D8DBFD69E82}"/>
              </a:ext>
            </a:extLst>
          </p:cNvPr>
          <p:cNvSpPr/>
          <p:nvPr/>
        </p:nvSpPr>
        <p:spPr>
          <a:xfrm>
            <a:off x="470377" y="3239927"/>
            <a:ext cx="1224280" cy="862965"/>
          </a:xfrm>
          <a:custGeom>
            <a:avLst/>
            <a:gdLst/>
            <a:ahLst/>
            <a:cxnLst/>
            <a:rect l="l" t="t" r="r" b="b"/>
            <a:pathLst>
              <a:path w="1224280" h="862964">
                <a:moveTo>
                  <a:pt x="996797" y="231648"/>
                </a:moveTo>
                <a:lnTo>
                  <a:pt x="612648" y="231648"/>
                </a:lnTo>
                <a:lnTo>
                  <a:pt x="822960" y="0"/>
                </a:lnTo>
                <a:lnTo>
                  <a:pt x="801624" y="213360"/>
                </a:lnTo>
                <a:lnTo>
                  <a:pt x="1011915" y="213360"/>
                </a:lnTo>
                <a:lnTo>
                  <a:pt x="996797" y="231648"/>
                </a:lnTo>
                <a:close/>
              </a:path>
              <a:path w="1224280" h="862964">
                <a:moveTo>
                  <a:pt x="7620" y="582168"/>
                </a:moveTo>
                <a:lnTo>
                  <a:pt x="211836" y="469392"/>
                </a:lnTo>
                <a:lnTo>
                  <a:pt x="0" y="344424"/>
                </a:lnTo>
                <a:lnTo>
                  <a:pt x="262128" y="304800"/>
                </a:lnTo>
                <a:lnTo>
                  <a:pt x="21336" y="91440"/>
                </a:lnTo>
                <a:lnTo>
                  <a:pt x="414528" y="252984"/>
                </a:lnTo>
                <a:lnTo>
                  <a:pt x="979159" y="252984"/>
                </a:lnTo>
                <a:lnTo>
                  <a:pt x="946404" y="292608"/>
                </a:lnTo>
                <a:lnTo>
                  <a:pt x="1194816" y="324612"/>
                </a:lnTo>
                <a:lnTo>
                  <a:pt x="998220" y="417576"/>
                </a:lnTo>
                <a:lnTo>
                  <a:pt x="1196340" y="516636"/>
                </a:lnTo>
                <a:lnTo>
                  <a:pt x="954024" y="516636"/>
                </a:lnTo>
                <a:lnTo>
                  <a:pt x="968406" y="556260"/>
                </a:lnTo>
                <a:lnTo>
                  <a:pt x="321564" y="556260"/>
                </a:lnTo>
                <a:lnTo>
                  <a:pt x="7620" y="582168"/>
                </a:lnTo>
                <a:close/>
              </a:path>
              <a:path w="1224280" h="862964">
                <a:moveTo>
                  <a:pt x="979159" y="252984"/>
                </a:moveTo>
                <a:lnTo>
                  <a:pt x="414528" y="252984"/>
                </a:lnTo>
                <a:lnTo>
                  <a:pt x="473964" y="91440"/>
                </a:lnTo>
                <a:lnTo>
                  <a:pt x="612648" y="231648"/>
                </a:lnTo>
                <a:lnTo>
                  <a:pt x="996797" y="231648"/>
                </a:lnTo>
                <a:lnTo>
                  <a:pt x="979159" y="252984"/>
                </a:lnTo>
                <a:close/>
              </a:path>
              <a:path w="1224280" h="862964">
                <a:moveTo>
                  <a:pt x="1011915" y="213360"/>
                </a:moveTo>
                <a:lnTo>
                  <a:pt x="801624" y="213360"/>
                </a:lnTo>
                <a:lnTo>
                  <a:pt x="1040892" y="178308"/>
                </a:lnTo>
                <a:lnTo>
                  <a:pt x="1011915" y="213360"/>
                </a:lnTo>
                <a:close/>
              </a:path>
              <a:path w="1224280" h="862964">
                <a:moveTo>
                  <a:pt x="1223772" y="530352"/>
                </a:moveTo>
                <a:lnTo>
                  <a:pt x="954024" y="516636"/>
                </a:lnTo>
                <a:lnTo>
                  <a:pt x="1196340" y="516636"/>
                </a:lnTo>
                <a:lnTo>
                  <a:pt x="1223772" y="530352"/>
                </a:lnTo>
                <a:close/>
              </a:path>
              <a:path w="1224280" h="862964">
                <a:moveTo>
                  <a:pt x="269748" y="702564"/>
                </a:moveTo>
                <a:lnTo>
                  <a:pt x="321564" y="556260"/>
                </a:lnTo>
                <a:lnTo>
                  <a:pt x="968406" y="556260"/>
                </a:lnTo>
                <a:lnTo>
                  <a:pt x="976150" y="577596"/>
                </a:lnTo>
                <a:lnTo>
                  <a:pt x="794004" y="577596"/>
                </a:lnTo>
                <a:lnTo>
                  <a:pt x="790293" y="595884"/>
                </a:lnTo>
                <a:lnTo>
                  <a:pt x="597408" y="595884"/>
                </a:lnTo>
                <a:lnTo>
                  <a:pt x="585494" y="623316"/>
                </a:lnTo>
                <a:lnTo>
                  <a:pt x="437388" y="623316"/>
                </a:lnTo>
                <a:lnTo>
                  <a:pt x="269748" y="702564"/>
                </a:lnTo>
                <a:close/>
              </a:path>
              <a:path w="1224280" h="862964">
                <a:moveTo>
                  <a:pt x="1028700" y="722376"/>
                </a:moveTo>
                <a:lnTo>
                  <a:pt x="794004" y="577596"/>
                </a:lnTo>
                <a:lnTo>
                  <a:pt x="976150" y="577596"/>
                </a:lnTo>
                <a:lnTo>
                  <a:pt x="1028700" y="722376"/>
                </a:lnTo>
                <a:close/>
              </a:path>
              <a:path w="1224280" h="862964">
                <a:moveTo>
                  <a:pt x="751332" y="787908"/>
                </a:moveTo>
                <a:lnTo>
                  <a:pt x="597408" y="595884"/>
                </a:lnTo>
                <a:lnTo>
                  <a:pt x="790293" y="595884"/>
                </a:lnTo>
                <a:lnTo>
                  <a:pt x="751332" y="787908"/>
                </a:lnTo>
                <a:close/>
              </a:path>
              <a:path w="1224280" h="862964">
                <a:moveTo>
                  <a:pt x="481584" y="862584"/>
                </a:moveTo>
                <a:lnTo>
                  <a:pt x="437388" y="623316"/>
                </a:lnTo>
                <a:lnTo>
                  <a:pt x="585494" y="623316"/>
                </a:lnTo>
                <a:lnTo>
                  <a:pt x="481584" y="862584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xmlns="" id="{5330169E-C806-4732-A8B7-051918B9CC63}"/>
              </a:ext>
            </a:extLst>
          </p:cNvPr>
          <p:cNvSpPr txBox="1"/>
          <p:nvPr/>
        </p:nvSpPr>
        <p:spPr>
          <a:xfrm>
            <a:off x="899002" y="3487841"/>
            <a:ext cx="36703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750" spc="4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750" spc="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5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xmlns="" id="{9482C704-600C-4BC9-8B37-85AF950030ED}"/>
              </a:ext>
            </a:extLst>
          </p:cNvPr>
          <p:cNvSpPr/>
          <p:nvPr/>
        </p:nvSpPr>
        <p:spPr>
          <a:xfrm>
            <a:off x="6955057" y="4795983"/>
            <a:ext cx="4429593" cy="1810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DBB5F4C2-AFB5-42B7-A905-09439BF38A37}"/>
              </a:ext>
            </a:extLst>
          </p:cNvPr>
          <p:cNvSpPr/>
          <p:nvPr/>
        </p:nvSpPr>
        <p:spPr>
          <a:xfrm>
            <a:off x="4871720" y="3218020"/>
            <a:ext cx="1224280" cy="862965"/>
          </a:xfrm>
          <a:custGeom>
            <a:avLst/>
            <a:gdLst/>
            <a:ahLst/>
            <a:cxnLst/>
            <a:rect l="l" t="t" r="r" b="b"/>
            <a:pathLst>
              <a:path w="1224280" h="862964">
                <a:moveTo>
                  <a:pt x="996797" y="231648"/>
                </a:moveTo>
                <a:lnTo>
                  <a:pt x="612648" y="231648"/>
                </a:lnTo>
                <a:lnTo>
                  <a:pt x="822960" y="0"/>
                </a:lnTo>
                <a:lnTo>
                  <a:pt x="801624" y="213360"/>
                </a:lnTo>
                <a:lnTo>
                  <a:pt x="1011915" y="213360"/>
                </a:lnTo>
                <a:lnTo>
                  <a:pt x="996797" y="231648"/>
                </a:lnTo>
                <a:close/>
              </a:path>
              <a:path w="1224280" h="862964">
                <a:moveTo>
                  <a:pt x="7620" y="582168"/>
                </a:moveTo>
                <a:lnTo>
                  <a:pt x="211836" y="469392"/>
                </a:lnTo>
                <a:lnTo>
                  <a:pt x="0" y="344424"/>
                </a:lnTo>
                <a:lnTo>
                  <a:pt x="262128" y="304800"/>
                </a:lnTo>
                <a:lnTo>
                  <a:pt x="21336" y="91440"/>
                </a:lnTo>
                <a:lnTo>
                  <a:pt x="414528" y="252984"/>
                </a:lnTo>
                <a:lnTo>
                  <a:pt x="979159" y="252984"/>
                </a:lnTo>
                <a:lnTo>
                  <a:pt x="946404" y="292608"/>
                </a:lnTo>
                <a:lnTo>
                  <a:pt x="1194816" y="324612"/>
                </a:lnTo>
                <a:lnTo>
                  <a:pt x="998220" y="417576"/>
                </a:lnTo>
                <a:lnTo>
                  <a:pt x="1196340" y="516636"/>
                </a:lnTo>
                <a:lnTo>
                  <a:pt x="954024" y="516636"/>
                </a:lnTo>
                <a:lnTo>
                  <a:pt x="968406" y="556260"/>
                </a:lnTo>
                <a:lnTo>
                  <a:pt x="321564" y="556260"/>
                </a:lnTo>
                <a:lnTo>
                  <a:pt x="7620" y="582168"/>
                </a:lnTo>
                <a:close/>
              </a:path>
              <a:path w="1224280" h="862964">
                <a:moveTo>
                  <a:pt x="979159" y="252984"/>
                </a:moveTo>
                <a:lnTo>
                  <a:pt x="414528" y="252984"/>
                </a:lnTo>
                <a:lnTo>
                  <a:pt x="473964" y="91440"/>
                </a:lnTo>
                <a:lnTo>
                  <a:pt x="612648" y="231648"/>
                </a:lnTo>
                <a:lnTo>
                  <a:pt x="996797" y="231648"/>
                </a:lnTo>
                <a:lnTo>
                  <a:pt x="979159" y="252984"/>
                </a:lnTo>
                <a:close/>
              </a:path>
              <a:path w="1224280" h="862964">
                <a:moveTo>
                  <a:pt x="1011915" y="213360"/>
                </a:moveTo>
                <a:lnTo>
                  <a:pt x="801624" y="213360"/>
                </a:lnTo>
                <a:lnTo>
                  <a:pt x="1040892" y="178308"/>
                </a:lnTo>
                <a:lnTo>
                  <a:pt x="1011915" y="213360"/>
                </a:lnTo>
                <a:close/>
              </a:path>
              <a:path w="1224280" h="862964">
                <a:moveTo>
                  <a:pt x="1223772" y="530352"/>
                </a:moveTo>
                <a:lnTo>
                  <a:pt x="954024" y="516636"/>
                </a:lnTo>
                <a:lnTo>
                  <a:pt x="1196340" y="516636"/>
                </a:lnTo>
                <a:lnTo>
                  <a:pt x="1223772" y="530352"/>
                </a:lnTo>
                <a:close/>
              </a:path>
              <a:path w="1224280" h="862964">
                <a:moveTo>
                  <a:pt x="269748" y="702564"/>
                </a:moveTo>
                <a:lnTo>
                  <a:pt x="321564" y="556260"/>
                </a:lnTo>
                <a:lnTo>
                  <a:pt x="968406" y="556260"/>
                </a:lnTo>
                <a:lnTo>
                  <a:pt x="976150" y="577596"/>
                </a:lnTo>
                <a:lnTo>
                  <a:pt x="794004" y="577596"/>
                </a:lnTo>
                <a:lnTo>
                  <a:pt x="790293" y="595884"/>
                </a:lnTo>
                <a:lnTo>
                  <a:pt x="597408" y="595884"/>
                </a:lnTo>
                <a:lnTo>
                  <a:pt x="585494" y="623316"/>
                </a:lnTo>
                <a:lnTo>
                  <a:pt x="437388" y="623316"/>
                </a:lnTo>
                <a:lnTo>
                  <a:pt x="269748" y="702564"/>
                </a:lnTo>
                <a:close/>
              </a:path>
              <a:path w="1224280" h="862964">
                <a:moveTo>
                  <a:pt x="1028700" y="722376"/>
                </a:moveTo>
                <a:lnTo>
                  <a:pt x="794004" y="577596"/>
                </a:lnTo>
                <a:lnTo>
                  <a:pt x="976150" y="577596"/>
                </a:lnTo>
                <a:lnTo>
                  <a:pt x="1028700" y="722376"/>
                </a:lnTo>
                <a:close/>
              </a:path>
              <a:path w="1224280" h="862964">
                <a:moveTo>
                  <a:pt x="751332" y="787908"/>
                </a:moveTo>
                <a:lnTo>
                  <a:pt x="597408" y="595884"/>
                </a:lnTo>
                <a:lnTo>
                  <a:pt x="790293" y="595884"/>
                </a:lnTo>
                <a:lnTo>
                  <a:pt x="751332" y="787908"/>
                </a:lnTo>
                <a:close/>
              </a:path>
              <a:path w="1224280" h="862964">
                <a:moveTo>
                  <a:pt x="481584" y="862584"/>
                </a:moveTo>
                <a:lnTo>
                  <a:pt x="437388" y="623316"/>
                </a:lnTo>
                <a:lnTo>
                  <a:pt x="585494" y="623316"/>
                </a:lnTo>
                <a:lnTo>
                  <a:pt x="481584" y="862584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xmlns="" id="{34D8A96E-1A83-4835-8CFF-23BAC930CA5A}"/>
              </a:ext>
            </a:extLst>
          </p:cNvPr>
          <p:cNvSpPr txBox="1"/>
          <p:nvPr/>
        </p:nvSpPr>
        <p:spPr>
          <a:xfrm>
            <a:off x="5257867" y="3447017"/>
            <a:ext cx="48069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750" spc="-5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750" spc="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750" spc="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75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04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721661" y="19821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25" dirty="0">
                <a:latin typeface="Arial" panose="020B0604020202020204" pitchFamily="34" charset="0"/>
                <a:cs typeface="Arial" panose="020B0604020202020204" pitchFamily="34" charset="0"/>
              </a:rPr>
              <a:t>Combinational</a:t>
            </a:r>
            <a:r>
              <a:rPr lang="en-US" altLang="zh-TW" sz="4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spc="-115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zh-TW" altLang="en-US" sz="4400" spc="-1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3BD07374-D77C-44F5-BC00-BF3571EC201A}"/>
              </a:ext>
            </a:extLst>
          </p:cNvPr>
          <p:cNvSpPr txBox="1">
            <a:spLocks/>
          </p:cNvSpPr>
          <p:nvPr/>
        </p:nvSpPr>
        <p:spPr>
          <a:xfrm>
            <a:off x="835926" y="1037461"/>
            <a:ext cx="9780005" cy="566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0" marR="5080" indent="-342900" algn="l">
              <a:lnSpc>
                <a:spcPct val="100000"/>
              </a:lnSpc>
              <a:spcBef>
                <a:spcPts val="340"/>
              </a:spcBef>
              <a:buFont typeface="Wingdings" panose="05000000000000000000" pitchFamily="2" charset="2"/>
              <a:buChar char="n"/>
              <a:tabLst>
                <a:tab pos="214006" algn="l"/>
              </a:tabLst>
            </a:pP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上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部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</a:t>
            </a:r>
            <a:r>
              <a:rPr lang="zh-TW" altLang="en-US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到</a:t>
            </a:r>
            <a:r>
              <a:rPr lang="en-US" altLang="zh-TW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Combinational</a:t>
            </a:r>
            <a:r>
              <a:rPr lang="zh-TW" altLang="en-US" spc="-8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pc="-6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好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的設計，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pc="-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沒</a:t>
            </a:r>
            <a:r>
              <a:rPr lang="zh-TW" altLang="en-US" spc="-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</a:t>
            </a:r>
            <a:r>
              <a:rPr lang="en-US" altLang="zh-TW" spc="-1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assign  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左右兩邊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相同狀況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，必須把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變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數和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變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數的下一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狀態的運</a:t>
            </a:r>
            <a:r>
              <a:rPr lang="zh-TW" altLang="en-US" spc="2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算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</a:t>
            </a:r>
            <a:r>
              <a:rPr lang="zh-TW" altLang="en-US" spc="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698500" marR="5080" indent="-342900" algn="l">
              <a:lnSpc>
                <a:spcPct val="100000"/>
              </a:lnSpc>
              <a:spcBef>
                <a:spcPts val="340"/>
              </a:spcBef>
              <a:buFont typeface="Wingdings" panose="05000000000000000000" pitchFamily="2" charset="2"/>
              <a:buChar char="n"/>
              <a:tabLst>
                <a:tab pos="214006" algn="l"/>
              </a:tabLst>
            </a:pP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時這樣的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程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式碼能夠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存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活，但會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增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加編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譯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的負擔。</a:t>
            </a:r>
          </a:p>
          <a:p>
            <a:pPr>
              <a:lnSpc>
                <a:spcPct val="100000"/>
              </a:lnSpc>
            </a:pP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1AF9266A-4DAD-4CAB-9475-5C49AE05D893}"/>
              </a:ext>
            </a:extLst>
          </p:cNvPr>
          <p:cNvGrpSpPr/>
          <p:nvPr/>
        </p:nvGrpSpPr>
        <p:grpSpPr>
          <a:xfrm>
            <a:off x="1494836" y="2894062"/>
            <a:ext cx="8689848" cy="3400174"/>
            <a:chOff x="1097280" y="3224784"/>
            <a:chExt cx="8689848" cy="340017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xmlns="" id="{A8A312B1-F2E7-4CC6-925C-3CD081629CC9}"/>
                </a:ext>
              </a:extLst>
            </p:cNvPr>
            <p:cNvGrpSpPr/>
            <p:nvPr/>
          </p:nvGrpSpPr>
          <p:grpSpPr>
            <a:xfrm>
              <a:off x="1097280" y="3224784"/>
              <a:ext cx="8689848" cy="3400174"/>
              <a:chOff x="1097280" y="3224784"/>
              <a:chExt cx="8689848" cy="3400174"/>
            </a:xfrm>
          </p:grpSpPr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xmlns="" id="{66CC1DBA-1911-44D0-8175-83F47A7A2198}"/>
                  </a:ext>
                </a:extLst>
              </p:cNvPr>
              <p:cNvSpPr/>
              <p:nvPr/>
            </p:nvSpPr>
            <p:spPr>
              <a:xfrm>
                <a:off x="1426464" y="3227833"/>
                <a:ext cx="3214115" cy="194005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xmlns="" id="{63D1A0E8-7879-49A7-B374-C8590AAA8AC8}"/>
                  </a:ext>
                </a:extLst>
              </p:cNvPr>
              <p:cNvSpPr/>
              <p:nvPr/>
            </p:nvSpPr>
            <p:spPr>
              <a:xfrm>
                <a:off x="1097280" y="5544313"/>
                <a:ext cx="8689848" cy="10561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xmlns="" id="{129B363E-EB88-4E4A-A25F-F001DDF3ACA2}"/>
                  </a:ext>
                </a:extLst>
              </p:cNvPr>
              <p:cNvSpPr/>
              <p:nvPr/>
            </p:nvSpPr>
            <p:spPr>
              <a:xfrm>
                <a:off x="1508762" y="4184904"/>
                <a:ext cx="1480185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1480185" h="769620">
                    <a:moveTo>
                      <a:pt x="1479804" y="769620"/>
                    </a:moveTo>
                    <a:lnTo>
                      <a:pt x="0" y="769620"/>
                    </a:lnTo>
                    <a:lnTo>
                      <a:pt x="0" y="0"/>
                    </a:lnTo>
                    <a:lnTo>
                      <a:pt x="1479804" y="0"/>
                    </a:lnTo>
                    <a:lnTo>
                      <a:pt x="1479804" y="24384"/>
                    </a:lnTo>
                    <a:lnTo>
                      <a:pt x="50292" y="24384"/>
                    </a:lnTo>
                    <a:lnTo>
                      <a:pt x="24384" y="50292"/>
                    </a:lnTo>
                    <a:lnTo>
                      <a:pt x="50292" y="50292"/>
                    </a:lnTo>
                    <a:lnTo>
                      <a:pt x="50292" y="719328"/>
                    </a:lnTo>
                    <a:lnTo>
                      <a:pt x="24384" y="719328"/>
                    </a:lnTo>
                    <a:lnTo>
                      <a:pt x="50292" y="743712"/>
                    </a:lnTo>
                    <a:lnTo>
                      <a:pt x="1479804" y="743712"/>
                    </a:lnTo>
                    <a:lnTo>
                      <a:pt x="1479804" y="769620"/>
                    </a:lnTo>
                    <a:close/>
                  </a:path>
                  <a:path w="1480185" h="769620">
                    <a:moveTo>
                      <a:pt x="50292" y="50292"/>
                    </a:moveTo>
                    <a:lnTo>
                      <a:pt x="24384" y="50292"/>
                    </a:lnTo>
                    <a:lnTo>
                      <a:pt x="50292" y="24384"/>
                    </a:lnTo>
                    <a:lnTo>
                      <a:pt x="50292" y="50292"/>
                    </a:lnTo>
                    <a:close/>
                  </a:path>
                  <a:path w="1480185" h="769620">
                    <a:moveTo>
                      <a:pt x="1429512" y="50292"/>
                    </a:moveTo>
                    <a:lnTo>
                      <a:pt x="50292" y="50292"/>
                    </a:lnTo>
                    <a:lnTo>
                      <a:pt x="50292" y="24384"/>
                    </a:lnTo>
                    <a:lnTo>
                      <a:pt x="1429512" y="24384"/>
                    </a:lnTo>
                    <a:lnTo>
                      <a:pt x="1429512" y="50292"/>
                    </a:lnTo>
                    <a:close/>
                  </a:path>
                  <a:path w="1480185" h="769620">
                    <a:moveTo>
                      <a:pt x="1429512" y="743712"/>
                    </a:moveTo>
                    <a:lnTo>
                      <a:pt x="1429512" y="24384"/>
                    </a:lnTo>
                    <a:lnTo>
                      <a:pt x="1455420" y="50292"/>
                    </a:lnTo>
                    <a:lnTo>
                      <a:pt x="1479804" y="50292"/>
                    </a:lnTo>
                    <a:lnTo>
                      <a:pt x="1479804" y="719328"/>
                    </a:lnTo>
                    <a:lnTo>
                      <a:pt x="1455420" y="719328"/>
                    </a:lnTo>
                    <a:lnTo>
                      <a:pt x="1429512" y="743712"/>
                    </a:lnTo>
                    <a:close/>
                  </a:path>
                  <a:path w="1480185" h="769620">
                    <a:moveTo>
                      <a:pt x="1479804" y="50292"/>
                    </a:moveTo>
                    <a:lnTo>
                      <a:pt x="1455420" y="50292"/>
                    </a:lnTo>
                    <a:lnTo>
                      <a:pt x="1429512" y="24384"/>
                    </a:lnTo>
                    <a:lnTo>
                      <a:pt x="1479804" y="24384"/>
                    </a:lnTo>
                    <a:lnTo>
                      <a:pt x="1479804" y="50292"/>
                    </a:lnTo>
                    <a:close/>
                  </a:path>
                  <a:path w="1480185" h="769620">
                    <a:moveTo>
                      <a:pt x="50292" y="743712"/>
                    </a:moveTo>
                    <a:lnTo>
                      <a:pt x="24384" y="719328"/>
                    </a:lnTo>
                    <a:lnTo>
                      <a:pt x="50292" y="719328"/>
                    </a:lnTo>
                    <a:lnTo>
                      <a:pt x="50292" y="743712"/>
                    </a:lnTo>
                    <a:close/>
                  </a:path>
                  <a:path w="1480185" h="769620">
                    <a:moveTo>
                      <a:pt x="1429512" y="743712"/>
                    </a:moveTo>
                    <a:lnTo>
                      <a:pt x="50292" y="743712"/>
                    </a:lnTo>
                    <a:lnTo>
                      <a:pt x="50292" y="719328"/>
                    </a:lnTo>
                    <a:lnTo>
                      <a:pt x="1429512" y="719328"/>
                    </a:lnTo>
                    <a:lnTo>
                      <a:pt x="1429512" y="743712"/>
                    </a:lnTo>
                    <a:close/>
                  </a:path>
                  <a:path w="1480185" h="769620">
                    <a:moveTo>
                      <a:pt x="1479804" y="743712"/>
                    </a:moveTo>
                    <a:lnTo>
                      <a:pt x="1429512" y="743712"/>
                    </a:lnTo>
                    <a:lnTo>
                      <a:pt x="1455420" y="719328"/>
                    </a:lnTo>
                    <a:lnTo>
                      <a:pt x="1479804" y="719328"/>
                    </a:lnTo>
                    <a:lnTo>
                      <a:pt x="1479804" y="74371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7">
                <a:extLst>
                  <a:ext uri="{FF2B5EF4-FFF2-40B4-BE49-F238E27FC236}">
                    <a16:creationId xmlns:a16="http://schemas.microsoft.com/office/drawing/2014/main" xmlns="" id="{7B41AD3E-3557-48BA-A6D0-34AE1501133A}"/>
                  </a:ext>
                </a:extLst>
              </p:cNvPr>
              <p:cNvSpPr/>
              <p:nvPr/>
            </p:nvSpPr>
            <p:spPr>
              <a:xfrm>
                <a:off x="1612391" y="6134103"/>
                <a:ext cx="810514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8105140" h="490854">
                    <a:moveTo>
                      <a:pt x="8104632" y="490728"/>
                    </a:moveTo>
                    <a:lnTo>
                      <a:pt x="0" y="490728"/>
                    </a:lnTo>
                    <a:lnTo>
                      <a:pt x="0" y="0"/>
                    </a:lnTo>
                    <a:lnTo>
                      <a:pt x="8104632" y="0"/>
                    </a:lnTo>
                    <a:lnTo>
                      <a:pt x="8104632" y="24384"/>
                    </a:lnTo>
                    <a:lnTo>
                      <a:pt x="50292" y="24384"/>
                    </a:lnTo>
                    <a:lnTo>
                      <a:pt x="25908" y="50292"/>
                    </a:lnTo>
                    <a:lnTo>
                      <a:pt x="50292" y="50292"/>
                    </a:lnTo>
                    <a:lnTo>
                      <a:pt x="50292" y="440436"/>
                    </a:lnTo>
                    <a:lnTo>
                      <a:pt x="25908" y="440436"/>
                    </a:lnTo>
                    <a:lnTo>
                      <a:pt x="50292" y="466344"/>
                    </a:lnTo>
                    <a:lnTo>
                      <a:pt x="8104632" y="466344"/>
                    </a:lnTo>
                    <a:lnTo>
                      <a:pt x="8104632" y="490728"/>
                    </a:lnTo>
                    <a:close/>
                  </a:path>
                  <a:path w="8105140" h="490854">
                    <a:moveTo>
                      <a:pt x="50292" y="50292"/>
                    </a:moveTo>
                    <a:lnTo>
                      <a:pt x="25908" y="50292"/>
                    </a:lnTo>
                    <a:lnTo>
                      <a:pt x="50292" y="24384"/>
                    </a:lnTo>
                    <a:lnTo>
                      <a:pt x="50292" y="50292"/>
                    </a:lnTo>
                    <a:close/>
                  </a:path>
                  <a:path w="8105140" h="490854">
                    <a:moveTo>
                      <a:pt x="8054340" y="50292"/>
                    </a:moveTo>
                    <a:lnTo>
                      <a:pt x="50292" y="50292"/>
                    </a:lnTo>
                    <a:lnTo>
                      <a:pt x="50292" y="24384"/>
                    </a:lnTo>
                    <a:lnTo>
                      <a:pt x="8054340" y="24384"/>
                    </a:lnTo>
                    <a:lnTo>
                      <a:pt x="8054340" y="50292"/>
                    </a:lnTo>
                    <a:close/>
                  </a:path>
                  <a:path w="8105140" h="490854">
                    <a:moveTo>
                      <a:pt x="8054340" y="466344"/>
                    </a:moveTo>
                    <a:lnTo>
                      <a:pt x="8054340" y="24384"/>
                    </a:lnTo>
                    <a:lnTo>
                      <a:pt x="8078724" y="50292"/>
                    </a:lnTo>
                    <a:lnTo>
                      <a:pt x="8104632" y="50292"/>
                    </a:lnTo>
                    <a:lnTo>
                      <a:pt x="8104632" y="440436"/>
                    </a:lnTo>
                    <a:lnTo>
                      <a:pt x="8078724" y="440436"/>
                    </a:lnTo>
                    <a:lnTo>
                      <a:pt x="8054340" y="466344"/>
                    </a:lnTo>
                    <a:close/>
                  </a:path>
                  <a:path w="8105140" h="490854">
                    <a:moveTo>
                      <a:pt x="8104632" y="50292"/>
                    </a:moveTo>
                    <a:lnTo>
                      <a:pt x="8078724" y="50292"/>
                    </a:lnTo>
                    <a:lnTo>
                      <a:pt x="8054340" y="24384"/>
                    </a:lnTo>
                    <a:lnTo>
                      <a:pt x="8104632" y="24384"/>
                    </a:lnTo>
                    <a:lnTo>
                      <a:pt x="8104632" y="50292"/>
                    </a:lnTo>
                    <a:close/>
                  </a:path>
                  <a:path w="8105140" h="490854">
                    <a:moveTo>
                      <a:pt x="50292" y="466344"/>
                    </a:moveTo>
                    <a:lnTo>
                      <a:pt x="25908" y="440436"/>
                    </a:lnTo>
                    <a:lnTo>
                      <a:pt x="50292" y="440436"/>
                    </a:lnTo>
                    <a:lnTo>
                      <a:pt x="50292" y="466344"/>
                    </a:lnTo>
                    <a:close/>
                  </a:path>
                  <a:path w="8105140" h="490854">
                    <a:moveTo>
                      <a:pt x="8054340" y="466344"/>
                    </a:moveTo>
                    <a:lnTo>
                      <a:pt x="50292" y="466344"/>
                    </a:lnTo>
                    <a:lnTo>
                      <a:pt x="50292" y="440436"/>
                    </a:lnTo>
                    <a:lnTo>
                      <a:pt x="8054340" y="440436"/>
                    </a:lnTo>
                    <a:lnTo>
                      <a:pt x="8054340" y="466344"/>
                    </a:lnTo>
                    <a:close/>
                  </a:path>
                  <a:path w="8105140" h="490854">
                    <a:moveTo>
                      <a:pt x="8104632" y="466344"/>
                    </a:moveTo>
                    <a:lnTo>
                      <a:pt x="8054340" y="466344"/>
                    </a:lnTo>
                    <a:lnTo>
                      <a:pt x="8078724" y="440436"/>
                    </a:lnTo>
                    <a:lnTo>
                      <a:pt x="8104632" y="440436"/>
                    </a:lnTo>
                    <a:lnTo>
                      <a:pt x="8104632" y="46634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xmlns="" id="{C1E55C13-7B6A-4832-B706-FD101DDBCFDE}"/>
                  </a:ext>
                </a:extLst>
              </p:cNvPr>
              <p:cNvSpPr/>
              <p:nvPr/>
            </p:nvSpPr>
            <p:spPr>
              <a:xfrm>
                <a:off x="6109717" y="3224784"/>
                <a:ext cx="3182111" cy="200406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0">
                <a:extLst>
                  <a:ext uri="{FF2B5EF4-FFF2-40B4-BE49-F238E27FC236}">
                    <a16:creationId xmlns:a16="http://schemas.microsoft.com/office/drawing/2014/main" xmlns="" id="{A1FFA829-3C44-4552-93D8-078386298593}"/>
                  </a:ext>
                </a:extLst>
              </p:cNvPr>
              <p:cNvSpPr/>
              <p:nvPr/>
            </p:nvSpPr>
            <p:spPr>
              <a:xfrm>
                <a:off x="2964181" y="4372357"/>
                <a:ext cx="116141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161414" h="231775">
                    <a:moveTo>
                      <a:pt x="101601" y="198635"/>
                    </a:moveTo>
                    <a:lnTo>
                      <a:pt x="96420" y="164964"/>
                    </a:lnTo>
                    <a:lnTo>
                      <a:pt x="1155192" y="0"/>
                    </a:lnTo>
                    <a:lnTo>
                      <a:pt x="1161288" y="33528"/>
                    </a:lnTo>
                    <a:lnTo>
                      <a:pt x="101601" y="198635"/>
                    </a:lnTo>
                    <a:close/>
                  </a:path>
                  <a:path w="1161414" h="231775">
                    <a:moveTo>
                      <a:pt x="106680" y="231648"/>
                    </a:moveTo>
                    <a:lnTo>
                      <a:pt x="0" y="196596"/>
                    </a:lnTo>
                    <a:lnTo>
                      <a:pt x="91440" y="132588"/>
                    </a:lnTo>
                    <a:lnTo>
                      <a:pt x="96420" y="164964"/>
                    </a:lnTo>
                    <a:lnTo>
                      <a:pt x="79248" y="167640"/>
                    </a:lnTo>
                    <a:lnTo>
                      <a:pt x="85344" y="201168"/>
                    </a:lnTo>
                    <a:lnTo>
                      <a:pt x="101990" y="201168"/>
                    </a:lnTo>
                    <a:lnTo>
                      <a:pt x="106680" y="231648"/>
                    </a:lnTo>
                    <a:close/>
                  </a:path>
                  <a:path w="1161414" h="231775">
                    <a:moveTo>
                      <a:pt x="85344" y="201168"/>
                    </a:moveTo>
                    <a:lnTo>
                      <a:pt x="79248" y="167640"/>
                    </a:lnTo>
                    <a:lnTo>
                      <a:pt x="96420" y="164964"/>
                    </a:lnTo>
                    <a:lnTo>
                      <a:pt x="101601" y="198635"/>
                    </a:lnTo>
                    <a:lnTo>
                      <a:pt x="85344" y="201168"/>
                    </a:lnTo>
                    <a:close/>
                  </a:path>
                  <a:path w="1161414" h="231775">
                    <a:moveTo>
                      <a:pt x="101990" y="201168"/>
                    </a:moveTo>
                    <a:lnTo>
                      <a:pt x="85344" y="201168"/>
                    </a:lnTo>
                    <a:lnTo>
                      <a:pt x="101601" y="198635"/>
                    </a:lnTo>
                    <a:lnTo>
                      <a:pt x="101990" y="201168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1">
                <a:extLst>
                  <a:ext uri="{FF2B5EF4-FFF2-40B4-BE49-F238E27FC236}">
                    <a16:creationId xmlns:a16="http://schemas.microsoft.com/office/drawing/2014/main" xmlns="" id="{C7879CF9-52D5-482C-B2D0-59FB46737218}"/>
                  </a:ext>
                </a:extLst>
              </p:cNvPr>
              <p:cNvSpPr txBox="1"/>
              <p:nvPr/>
            </p:nvSpPr>
            <p:spPr>
              <a:xfrm>
                <a:off x="7381784" y="4335193"/>
                <a:ext cx="1628775" cy="255198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1">
                  <a:spcBef>
                    <a:spcPts val="130"/>
                  </a:spcBef>
                </a:pPr>
                <a:r>
                  <a:rPr sz="1550" spc="3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如</a:t>
                </a:r>
                <a:r>
                  <a:rPr sz="1550" spc="1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此</a:t>
                </a:r>
                <a:r>
                  <a:rPr sz="1550" spc="3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可</a:t>
                </a:r>
                <a:r>
                  <a:rPr sz="1550" spc="1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迴</a:t>
                </a:r>
                <a:r>
                  <a:rPr sz="1550" spc="3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避該</a:t>
                </a:r>
                <a:r>
                  <a:rPr sz="1550" spc="1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問</a:t>
                </a:r>
                <a:r>
                  <a:rPr sz="1550" spc="3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題</a:t>
                </a:r>
                <a:endParaRPr sz="1550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xmlns="" id="{BAACC6E7-86AA-432A-B21B-8730B1C678BA}"/>
                  </a:ext>
                </a:extLst>
              </p:cNvPr>
              <p:cNvSpPr/>
              <p:nvPr/>
            </p:nvSpPr>
            <p:spPr>
              <a:xfrm>
                <a:off x="3889250" y="4386075"/>
                <a:ext cx="338455" cy="168592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1685925">
                    <a:moveTo>
                      <a:pt x="65307" y="1589916"/>
                    </a:moveTo>
                    <a:lnTo>
                      <a:pt x="33175" y="1584478"/>
                    </a:lnTo>
                    <a:lnTo>
                      <a:pt x="304800" y="0"/>
                    </a:lnTo>
                    <a:lnTo>
                      <a:pt x="338328" y="6096"/>
                    </a:lnTo>
                    <a:lnTo>
                      <a:pt x="65307" y="1589916"/>
                    </a:lnTo>
                    <a:close/>
                  </a:path>
                  <a:path w="338454" h="1685925">
                    <a:moveTo>
                      <a:pt x="32004" y="1685544"/>
                    </a:moveTo>
                    <a:lnTo>
                      <a:pt x="0" y="1578864"/>
                    </a:lnTo>
                    <a:lnTo>
                      <a:pt x="33175" y="1584478"/>
                    </a:lnTo>
                    <a:lnTo>
                      <a:pt x="30480" y="1600200"/>
                    </a:lnTo>
                    <a:lnTo>
                      <a:pt x="62484" y="1606296"/>
                    </a:lnTo>
                    <a:lnTo>
                      <a:pt x="91104" y="1606296"/>
                    </a:lnTo>
                    <a:lnTo>
                      <a:pt x="32004" y="1685544"/>
                    </a:lnTo>
                    <a:close/>
                  </a:path>
                  <a:path w="338454" h="1685925">
                    <a:moveTo>
                      <a:pt x="62484" y="1606296"/>
                    </a:moveTo>
                    <a:lnTo>
                      <a:pt x="30480" y="1600200"/>
                    </a:lnTo>
                    <a:lnTo>
                      <a:pt x="33175" y="1584478"/>
                    </a:lnTo>
                    <a:lnTo>
                      <a:pt x="65307" y="1589916"/>
                    </a:lnTo>
                    <a:lnTo>
                      <a:pt x="62484" y="1606296"/>
                    </a:lnTo>
                    <a:close/>
                  </a:path>
                  <a:path w="338454" h="1685925">
                    <a:moveTo>
                      <a:pt x="91104" y="1606296"/>
                    </a:moveTo>
                    <a:lnTo>
                      <a:pt x="62484" y="1606296"/>
                    </a:lnTo>
                    <a:lnTo>
                      <a:pt x="65307" y="1589916"/>
                    </a:lnTo>
                    <a:lnTo>
                      <a:pt x="99060" y="1595628"/>
                    </a:lnTo>
                    <a:lnTo>
                      <a:pt x="91104" y="1606296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xmlns="" id="{5733BE64-8CCF-4B06-B29A-24350757BAD8}"/>
                </a:ext>
              </a:extLst>
            </p:cNvPr>
            <p:cNvSpPr txBox="1"/>
            <p:nvPr/>
          </p:nvSpPr>
          <p:spPr>
            <a:xfrm>
              <a:off x="3160310" y="4077742"/>
              <a:ext cx="1829922" cy="25519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1">
                <a:spcBef>
                  <a:spcPts val="130"/>
                </a:spcBef>
              </a:pPr>
              <a:r>
                <a:rPr sz="1550" spc="2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Combinational</a:t>
              </a:r>
              <a:r>
                <a:rPr sz="1550" spc="-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550" spc="4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  <a:endParaRPr sz="15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721661" y="19821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13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en-US" altLang="zh-TW" sz="4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spc="-105" dirty="0"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endParaRPr lang="zh-TW" altLang="en-US" sz="4400" spc="-1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3BD07374-D77C-44F5-BC00-BF3571EC201A}"/>
              </a:ext>
            </a:extLst>
          </p:cNvPr>
          <p:cNvSpPr txBox="1">
            <a:spLocks/>
          </p:cNvSpPr>
          <p:nvPr/>
        </p:nvSpPr>
        <p:spPr>
          <a:xfrm>
            <a:off x="905437" y="1167568"/>
            <a:ext cx="10118945" cy="127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我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們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</a:t>
            </a:r>
            <a:r>
              <a:rPr lang="zh-TW" altLang="en-US" spc="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從</a:t>
            </a:r>
            <a:r>
              <a:rPr lang="en-US" altLang="zh-TW" spc="-32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</a:t>
            </a:r>
            <a:r>
              <a:rPr lang="en-US" altLang="zh-TW" spc="-12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</a:t>
            </a:r>
            <a:r>
              <a:rPr lang="en-US" altLang="zh-TW" spc="-13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</a:t>
            </a:r>
            <a:r>
              <a:rPr lang="en-US" altLang="zh-TW" spc="7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pc="3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n-US" altLang="zh-TW" spc="5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錯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誤訊息發現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兩個以上的</a:t>
            </a:r>
            <a:r>
              <a:rPr lang="en-US" altLang="zh-TW" spc="7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pc="-10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</a:t>
            </a:r>
            <a:r>
              <a:rPr lang="en-US" altLang="zh-TW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en-US" altLang="zh-TW" spc="3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pc="-13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對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同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</a:t>
            </a:r>
            <a:r>
              <a:rPr lang="zh-TW" altLang="en-US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en-US" altLang="zh-TW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pc="9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n-US" altLang="zh-TW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 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賦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值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因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不能保證誰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先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誰後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Counter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此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時可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能</a:t>
            </a:r>
            <a:r>
              <a:rPr lang="zh-TW" altLang="en-US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en-US" altLang="zh-TW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可能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en-US" altLang="zh-TW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3544FE57-E9D2-4BFB-8E20-C9E4B7833D19}"/>
              </a:ext>
            </a:extLst>
          </p:cNvPr>
          <p:cNvGrpSpPr/>
          <p:nvPr/>
        </p:nvGrpSpPr>
        <p:grpSpPr>
          <a:xfrm>
            <a:off x="1963134" y="2630174"/>
            <a:ext cx="7527036" cy="3650059"/>
            <a:chOff x="1865376" y="3081528"/>
            <a:chExt cx="7527036" cy="365005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xmlns="" id="{C7E3CB2E-C375-41C0-89CF-B6102A0221C7}"/>
                </a:ext>
              </a:extLst>
            </p:cNvPr>
            <p:cNvSpPr/>
            <p:nvPr/>
          </p:nvSpPr>
          <p:spPr>
            <a:xfrm>
              <a:off x="2799588" y="3081528"/>
              <a:ext cx="4451604" cy="2520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xmlns="" id="{98D03DC2-2852-4332-9A16-180872D060B7}"/>
                </a:ext>
              </a:extLst>
            </p:cNvPr>
            <p:cNvSpPr/>
            <p:nvPr/>
          </p:nvSpPr>
          <p:spPr>
            <a:xfrm>
              <a:off x="1865376" y="5786629"/>
              <a:ext cx="7527036" cy="944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xmlns="" id="{26E02B11-9B89-47F3-8113-7CA826DEB050}"/>
                </a:ext>
              </a:extLst>
            </p:cNvPr>
            <p:cNvSpPr/>
            <p:nvPr/>
          </p:nvSpPr>
          <p:spPr>
            <a:xfrm>
              <a:off x="3291840" y="5230368"/>
              <a:ext cx="1051560" cy="264160"/>
            </a:xfrm>
            <a:custGeom>
              <a:avLst/>
              <a:gdLst/>
              <a:ahLst/>
              <a:cxnLst/>
              <a:rect l="l" t="t" r="r" b="b"/>
              <a:pathLst>
                <a:path w="1051560" h="264160">
                  <a:moveTo>
                    <a:pt x="1051560" y="263652"/>
                  </a:moveTo>
                  <a:lnTo>
                    <a:pt x="0" y="263652"/>
                  </a:lnTo>
                  <a:lnTo>
                    <a:pt x="0" y="0"/>
                  </a:lnTo>
                  <a:lnTo>
                    <a:pt x="1051560" y="0"/>
                  </a:lnTo>
                  <a:lnTo>
                    <a:pt x="1051560" y="24384"/>
                  </a:lnTo>
                  <a:lnTo>
                    <a:pt x="48768" y="24384"/>
                  </a:lnTo>
                  <a:lnTo>
                    <a:pt x="24384" y="50292"/>
                  </a:lnTo>
                  <a:lnTo>
                    <a:pt x="48768" y="50292"/>
                  </a:lnTo>
                  <a:lnTo>
                    <a:pt x="48768" y="213360"/>
                  </a:lnTo>
                  <a:lnTo>
                    <a:pt x="24384" y="213360"/>
                  </a:lnTo>
                  <a:lnTo>
                    <a:pt x="48768" y="239268"/>
                  </a:lnTo>
                  <a:lnTo>
                    <a:pt x="1051560" y="239268"/>
                  </a:lnTo>
                  <a:lnTo>
                    <a:pt x="1051560" y="263652"/>
                  </a:lnTo>
                  <a:close/>
                </a:path>
                <a:path w="1051560" h="264160">
                  <a:moveTo>
                    <a:pt x="48768" y="50292"/>
                  </a:moveTo>
                  <a:lnTo>
                    <a:pt x="24384" y="50292"/>
                  </a:lnTo>
                  <a:lnTo>
                    <a:pt x="48768" y="24384"/>
                  </a:lnTo>
                  <a:lnTo>
                    <a:pt x="48768" y="50292"/>
                  </a:lnTo>
                  <a:close/>
                </a:path>
                <a:path w="1051560" h="264160">
                  <a:moveTo>
                    <a:pt x="1001268" y="50292"/>
                  </a:moveTo>
                  <a:lnTo>
                    <a:pt x="48768" y="50292"/>
                  </a:lnTo>
                  <a:lnTo>
                    <a:pt x="48768" y="24384"/>
                  </a:lnTo>
                  <a:lnTo>
                    <a:pt x="1001268" y="24384"/>
                  </a:lnTo>
                  <a:lnTo>
                    <a:pt x="1001268" y="50292"/>
                  </a:lnTo>
                  <a:close/>
                </a:path>
                <a:path w="1051560" h="264160">
                  <a:moveTo>
                    <a:pt x="1001268" y="239268"/>
                  </a:moveTo>
                  <a:lnTo>
                    <a:pt x="1001268" y="24384"/>
                  </a:lnTo>
                  <a:lnTo>
                    <a:pt x="1027176" y="50292"/>
                  </a:lnTo>
                  <a:lnTo>
                    <a:pt x="1051560" y="50292"/>
                  </a:lnTo>
                  <a:lnTo>
                    <a:pt x="1051560" y="213360"/>
                  </a:lnTo>
                  <a:lnTo>
                    <a:pt x="1027176" y="213360"/>
                  </a:lnTo>
                  <a:lnTo>
                    <a:pt x="1001268" y="239268"/>
                  </a:lnTo>
                  <a:close/>
                </a:path>
                <a:path w="1051560" h="264160">
                  <a:moveTo>
                    <a:pt x="1051560" y="50292"/>
                  </a:moveTo>
                  <a:lnTo>
                    <a:pt x="1027176" y="50292"/>
                  </a:lnTo>
                  <a:lnTo>
                    <a:pt x="1001268" y="24384"/>
                  </a:lnTo>
                  <a:lnTo>
                    <a:pt x="1051560" y="24384"/>
                  </a:lnTo>
                  <a:lnTo>
                    <a:pt x="1051560" y="50292"/>
                  </a:lnTo>
                  <a:close/>
                </a:path>
                <a:path w="1051560" h="264160">
                  <a:moveTo>
                    <a:pt x="48768" y="239268"/>
                  </a:moveTo>
                  <a:lnTo>
                    <a:pt x="24384" y="213360"/>
                  </a:lnTo>
                  <a:lnTo>
                    <a:pt x="48768" y="213360"/>
                  </a:lnTo>
                  <a:lnTo>
                    <a:pt x="48768" y="239268"/>
                  </a:lnTo>
                  <a:close/>
                </a:path>
                <a:path w="1051560" h="264160">
                  <a:moveTo>
                    <a:pt x="1001268" y="239268"/>
                  </a:moveTo>
                  <a:lnTo>
                    <a:pt x="48768" y="239268"/>
                  </a:lnTo>
                  <a:lnTo>
                    <a:pt x="48768" y="213360"/>
                  </a:lnTo>
                  <a:lnTo>
                    <a:pt x="1001268" y="213360"/>
                  </a:lnTo>
                  <a:lnTo>
                    <a:pt x="1001268" y="239268"/>
                  </a:lnTo>
                  <a:close/>
                </a:path>
                <a:path w="1051560" h="264160">
                  <a:moveTo>
                    <a:pt x="1051560" y="239268"/>
                  </a:moveTo>
                  <a:lnTo>
                    <a:pt x="1001268" y="239268"/>
                  </a:lnTo>
                  <a:lnTo>
                    <a:pt x="1027176" y="213360"/>
                  </a:lnTo>
                  <a:lnTo>
                    <a:pt x="1051560" y="213360"/>
                  </a:lnTo>
                  <a:lnTo>
                    <a:pt x="1051560" y="2392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xmlns="" id="{26795414-24E8-46DE-B5B2-5F08E03AABFE}"/>
                </a:ext>
              </a:extLst>
            </p:cNvPr>
            <p:cNvSpPr/>
            <p:nvPr/>
          </p:nvSpPr>
          <p:spPr>
            <a:xfrm>
              <a:off x="3363467" y="4465320"/>
              <a:ext cx="1620520" cy="257810"/>
            </a:xfrm>
            <a:custGeom>
              <a:avLst/>
              <a:gdLst/>
              <a:ahLst/>
              <a:cxnLst/>
              <a:rect l="l" t="t" r="r" b="b"/>
              <a:pathLst>
                <a:path w="1620520" h="257810">
                  <a:moveTo>
                    <a:pt x="1620012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1620012" y="0"/>
                  </a:lnTo>
                  <a:lnTo>
                    <a:pt x="1620012" y="24384"/>
                  </a:lnTo>
                  <a:lnTo>
                    <a:pt x="50292" y="24384"/>
                  </a:lnTo>
                  <a:lnTo>
                    <a:pt x="24384" y="50292"/>
                  </a:lnTo>
                  <a:lnTo>
                    <a:pt x="50292" y="50292"/>
                  </a:lnTo>
                  <a:lnTo>
                    <a:pt x="50292" y="207264"/>
                  </a:lnTo>
                  <a:lnTo>
                    <a:pt x="24384" y="207264"/>
                  </a:lnTo>
                  <a:lnTo>
                    <a:pt x="50292" y="231648"/>
                  </a:lnTo>
                  <a:lnTo>
                    <a:pt x="1620012" y="231648"/>
                  </a:lnTo>
                  <a:lnTo>
                    <a:pt x="1620012" y="257556"/>
                  </a:lnTo>
                  <a:close/>
                </a:path>
                <a:path w="1620520" h="257810">
                  <a:moveTo>
                    <a:pt x="50292" y="50292"/>
                  </a:moveTo>
                  <a:lnTo>
                    <a:pt x="24384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1620520" h="257810">
                  <a:moveTo>
                    <a:pt x="1569720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1569720" y="24384"/>
                  </a:lnTo>
                  <a:lnTo>
                    <a:pt x="1569720" y="50292"/>
                  </a:lnTo>
                  <a:close/>
                </a:path>
                <a:path w="1620520" h="257810">
                  <a:moveTo>
                    <a:pt x="1569720" y="231648"/>
                  </a:moveTo>
                  <a:lnTo>
                    <a:pt x="1569720" y="24384"/>
                  </a:lnTo>
                  <a:lnTo>
                    <a:pt x="1595628" y="50292"/>
                  </a:lnTo>
                  <a:lnTo>
                    <a:pt x="1620012" y="50292"/>
                  </a:lnTo>
                  <a:lnTo>
                    <a:pt x="1620012" y="207264"/>
                  </a:lnTo>
                  <a:lnTo>
                    <a:pt x="1595628" y="207264"/>
                  </a:lnTo>
                  <a:lnTo>
                    <a:pt x="1569720" y="231648"/>
                  </a:lnTo>
                  <a:close/>
                </a:path>
                <a:path w="1620520" h="257810">
                  <a:moveTo>
                    <a:pt x="1620012" y="50292"/>
                  </a:moveTo>
                  <a:lnTo>
                    <a:pt x="1595628" y="50292"/>
                  </a:lnTo>
                  <a:lnTo>
                    <a:pt x="1569720" y="24384"/>
                  </a:lnTo>
                  <a:lnTo>
                    <a:pt x="1620012" y="24384"/>
                  </a:lnTo>
                  <a:lnTo>
                    <a:pt x="1620012" y="50292"/>
                  </a:lnTo>
                  <a:close/>
                </a:path>
                <a:path w="1620520" h="257810">
                  <a:moveTo>
                    <a:pt x="50292" y="231648"/>
                  </a:moveTo>
                  <a:lnTo>
                    <a:pt x="24384" y="207264"/>
                  </a:lnTo>
                  <a:lnTo>
                    <a:pt x="50292" y="207264"/>
                  </a:lnTo>
                  <a:lnTo>
                    <a:pt x="50292" y="231648"/>
                  </a:lnTo>
                  <a:close/>
                </a:path>
                <a:path w="1620520" h="257810">
                  <a:moveTo>
                    <a:pt x="1569720" y="231648"/>
                  </a:moveTo>
                  <a:lnTo>
                    <a:pt x="50292" y="231648"/>
                  </a:lnTo>
                  <a:lnTo>
                    <a:pt x="50292" y="207264"/>
                  </a:lnTo>
                  <a:lnTo>
                    <a:pt x="1569720" y="207264"/>
                  </a:lnTo>
                  <a:lnTo>
                    <a:pt x="1569720" y="231648"/>
                  </a:lnTo>
                  <a:close/>
                </a:path>
                <a:path w="1620520" h="257810">
                  <a:moveTo>
                    <a:pt x="1620012" y="231648"/>
                  </a:moveTo>
                  <a:lnTo>
                    <a:pt x="1569720" y="231648"/>
                  </a:lnTo>
                  <a:lnTo>
                    <a:pt x="1595628" y="207264"/>
                  </a:lnTo>
                  <a:lnTo>
                    <a:pt x="1620012" y="207264"/>
                  </a:lnTo>
                  <a:lnTo>
                    <a:pt x="1620012" y="231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xmlns="" id="{DB737CE7-76EB-4D71-BFA2-A9F379155CD4}"/>
                </a:ext>
              </a:extLst>
            </p:cNvPr>
            <p:cNvSpPr/>
            <p:nvPr/>
          </p:nvSpPr>
          <p:spPr>
            <a:xfrm>
              <a:off x="1996439" y="6461761"/>
              <a:ext cx="5608320" cy="257810"/>
            </a:xfrm>
            <a:custGeom>
              <a:avLst/>
              <a:gdLst/>
              <a:ahLst/>
              <a:cxnLst/>
              <a:rect l="l" t="t" r="r" b="b"/>
              <a:pathLst>
                <a:path w="5608320" h="257809">
                  <a:moveTo>
                    <a:pt x="5608320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08320" y="0"/>
                  </a:lnTo>
                  <a:lnTo>
                    <a:pt x="5608320" y="24384"/>
                  </a:lnTo>
                  <a:lnTo>
                    <a:pt x="50292" y="24384"/>
                  </a:lnTo>
                  <a:lnTo>
                    <a:pt x="25908" y="50292"/>
                  </a:lnTo>
                  <a:lnTo>
                    <a:pt x="50292" y="50292"/>
                  </a:lnTo>
                  <a:lnTo>
                    <a:pt x="50292" y="207264"/>
                  </a:lnTo>
                  <a:lnTo>
                    <a:pt x="25908" y="207264"/>
                  </a:lnTo>
                  <a:lnTo>
                    <a:pt x="50292" y="231648"/>
                  </a:lnTo>
                  <a:lnTo>
                    <a:pt x="5608320" y="231648"/>
                  </a:lnTo>
                  <a:lnTo>
                    <a:pt x="5608320" y="257556"/>
                  </a:lnTo>
                  <a:close/>
                </a:path>
                <a:path w="5608320" h="257809">
                  <a:moveTo>
                    <a:pt x="50292" y="50292"/>
                  </a:moveTo>
                  <a:lnTo>
                    <a:pt x="25908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5608320" h="257809">
                  <a:moveTo>
                    <a:pt x="5558028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5558028" y="24384"/>
                  </a:lnTo>
                  <a:lnTo>
                    <a:pt x="5558028" y="50292"/>
                  </a:lnTo>
                  <a:close/>
                </a:path>
                <a:path w="5608320" h="257809">
                  <a:moveTo>
                    <a:pt x="5558028" y="231648"/>
                  </a:moveTo>
                  <a:lnTo>
                    <a:pt x="5558028" y="24384"/>
                  </a:lnTo>
                  <a:lnTo>
                    <a:pt x="5583936" y="50292"/>
                  </a:lnTo>
                  <a:lnTo>
                    <a:pt x="5608320" y="50292"/>
                  </a:lnTo>
                  <a:lnTo>
                    <a:pt x="5608320" y="207264"/>
                  </a:lnTo>
                  <a:lnTo>
                    <a:pt x="5583936" y="207264"/>
                  </a:lnTo>
                  <a:lnTo>
                    <a:pt x="5558028" y="231648"/>
                  </a:lnTo>
                  <a:close/>
                </a:path>
                <a:path w="5608320" h="257809">
                  <a:moveTo>
                    <a:pt x="5608320" y="50292"/>
                  </a:moveTo>
                  <a:lnTo>
                    <a:pt x="5583936" y="50292"/>
                  </a:lnTo>
                  <a:lnTo>
                    <a:pt x="5558028" y="24384"/>
                  </a:lnTo>
                  <a:lnTo>
                    <a:pt x="5608320" y="24384"/>
                  </a:lnTo>
                  <a:lnTo>
                    <a:pt x="5608320" y="50292"/>
                  </a:lnTo>
                  <a:close/>
                </a:path>
                <a:path w="5608320" h="257809">
                  <a:moveTo>
                    <a:pt x="50292" y="231648"/>
                  </a:moveTo>
                  <a:lnTo>
                    <a:pt x="25908" y="207264"/>
                  </a:lnTo>
                  <a:lnTo>
                    <a:pt x="50292" y="207264"/>
                  </a:lnTo>
                  <a:lnTo>
                    <a:pt x="50292" y="231648"/>
                  </a:lnTo>
                  <a:close/>
                </a:path>
                <a:path w="5608320" h="257809">
                  <a:moveTo>
                    <a:pt x="5558028" y="231648"/>
                  </a:moveTo>
                  <a:lnTo>
                    <a:pt x="50292" y="231648"/>
                  </a:lnTo>
                  <a:lnTo>
                    <a:pt x="50292" y="207264"/>
                  </a:lnTo>
                  <a:lnTo>
                    <a:pt x="5558028" y="207264"/>
                  </a:lnTo>
                  <a:lnTo>
                    <a:pt x="5558028" y="231648"/>
                  </a:lnTo>
                  <a:close/>
                </a:path>
                <a:path w="5608320" h="257809">
                  <a:moveTo>
                    <a:pt x="5608320" y="231648"/>
                  </a:moveTo>
                  <a:lnTo>
                    <a:pt x="5558028" y="231648"/>
                  </a:lnTo>
                  <a:lnTo>
                    <a:pt x="5583936" y="207264"/>
                  </a:lnTo>
                  <a:lnTo>
                    <a:pt x="5608320" y="207264"/>
                  </a:lnTo>
                  <a:lnTo>
                    <a:pt x="5608320" y="231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95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開新專案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84CA19D-A1A7-4181-BABA-D713A8398559}"/>
              </a:ext>
            </a:extLst>
          </p:cNvPr>
          <p:cNvGrpSpPr/>
          <p:nvPr/>
        </p:nvGrpSpPr>
        <p:grpSpPr>
          <a:xfrm>
            <a:off x="2527352" y="1386597"/>
            <a:ext cx="8891016" cy="4328404"/>
            <a:chOff x="3118104" y="2532888"/>
            <a:chExt cx="7880604" cy="3351276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xmlns="" id="{E5411EDA-BAA2-4E3B-B7E9-24A737E7D21F}"/>
                </a:ext>
              </a:extLst>
            </p:cNvPr>
            <p:cNvSpPr/>
            <p:nvPr/>
          </p:nvSpPr>
          <p:spPr>
            <a:xfrm>
              <a:off x="3118104" y="2532888"/>
              <a:ext cx="7880604" cy="335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488B7221-A1BA-4EBD-8576-07EF0E5FD72E}"/>
                </a:ext>
              </a:extLst>
            </p:cNvPr>
            <p:cNvSpPr/>
            <p:nvPr/>
          </p:nvSpPr>
          <p:spPr>
            <a:xfrm>
              <a:off x="5534405" y="5596890"/>
              <a:ext cx="429895" cy="210820"/>
            </a:xfrm>
            <a:custGeom>
              <a:avLst/>
              <a:gdLst/>
              <a:ahLst/>
              <a:cxnLst/>
              <a:rect l="l" t="t" r="r" b="b"/>
              <a:pathLst>
                <a:path w="429895" h="210820">
                  <a:moveTo>
                    <a:pt x="0" y="210312"/>
                  </a:moveTo>
                  <a:lnTo>
                    <a:pt x="429768" y="210312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xmlns="" id="{2053A0DD-8207-4057-9F1C-49DF63898375}"/>
                </a:ext>
              </a:extLst>
            </p:cNvPr>
            <p:cNvSpPr/>
            <p:nvPr/>
          </p:nvSpPr>
          <p:spPr>
            <a:xfrm>
              <a:off x="7634478" y="3228594"/>
              <a:ext cx="3221990" cy="201295"/>
            </a:xfrm>
            <a:custGeom>
              <a:avLst/>
              <a:gdLst/>
              <a:ahLst/>
              <a:cxnLst/>
              <a:rect l="l" t="t" r="r" b="b"/>
              <a:pathLst>
                <a:path w="3221990" h="201295">
                  <a:moveTo>
                    <a:pt x="0" y="201167"/>
                  </a:moveTo>
                  <a:lnTo>
                    <a:pt x="3221735" y="201167"/>
                  </a:lnTo>
                  <a:lnTo>
                    <a:pt x="3221735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xmlns="" id="{4345894F-A672-4940-92EA-44A9185E02CF}"/>
                </a:ext>
              </a:extLst>
            </p:cNvPr>
            <p:cNvSpPr/>
            <p:nvPr/>
          </p:nvSpPr>
          <p:spPr>
            <a:xfrm>
              <a:off x="7634478" y="3414521"/>
              <a:ext cx="3221990" cy="201295"/>
            </a:xfrm>
            <a:custGeom>
              <a:avLst/>
              <a:gdLst/>
              <a:ahLst/>
              <a:cxnLst/>
              <a:rect l="l" t="t" r="r" b="b"/>
              <a:pathLst>
                <a:path w="3221990" h="201295">
                  <a:moveTo>
                    <a:pt x="0" y="201167"/>
                  </a:moveTo>
                  <a:lnTo>
                    <a:pt x="3221735" y="201167"/>
                  </a:lnTo>
                  <a:lnTo>
                    <a:pt x="3221735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xmlns="" id="{66A0F8BE-A480-49E9-B342-BB3AE01DA859}"/>
                </a:ext>
              </a:extLst>
            </p:cNvPr>
            <p:cNvSpPr/>
            <p:nvPr/>
          </p:nvSpPr>
          <p:spPr>
            <a:xfrm>
              <a:off x="9472421" y="5596890"/>
              <a:ext cx="429895" cy="210820"/>
            </a:xfrm>
            <a:custGeom>
              <a:avLst/>
              <a:gdLst/>
              <a:ahLst/>
              <a:cxnLst/>
              <a:rect l="l" t="t" r="r" b="b"/>
              <a:pathLst>
                <a:path w="429895" h="210820">
                  <a:moveTo>
                    <a:pt x="0" y="210312"/>
                  </a:moveTo>
                  <a:lnTo>
                    <a:pt x="429768" y="210312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xmlns="" id="{CD905E9B-744F-430E-BAC1-D7741BB0C27E}"/>
                </a:ext>
              </a:extLst>
            </p:cNvPr>
            <p:cNvSpPr txBox="1"/>
            <p:nvPr/>
          </p:nvSpPr>
          <p:spPr>
            <a:xfrm>
              <a:off x="5732145" y="5314950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2.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xmlns="" id="{537384E4-F3CC-4BE4-A607-F3F3947CE0E5}"/>
                </a:ext>
              </a:extLst>
            </p:cNvPr>
            <p:cNvSpPr txBox="1"/>
            <p:nvPr/>
          </p:nvSpPr>
          <p:spPr>
            <a:xfrm>
              <a:off x="7516114" y="2978022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3.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xmlns="" id="{F22ADCB7-C584-437D-8747-FD25EBB55B05}"/>
                </a:ext>
              </a:extLst>
            </p:cNvPr>
            <p:cNvSpPr txBox="1"/>
            <p:nvPr/>
          </p:nvSpPr>
          <p:spPr>
            <a:xfrm>
              <a:off x="7446391" y="3337686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4.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xmlns="" id="{75F9ED9E-FFE1-4CF6-9D86-B641541F022F}"/>
                </a:ext>
              </a:extLst>
            </p:cNvPr>
            <p:cNvSpPr txBox="1"/>
            <p:nvPr/>
          </p:nvSpPr>
          <p:spPr>
            <a:xfrm>
              <a:off x="9587610" y="5314950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5.</a:t>
              </a:r>
              <a:endParaRPr sz="1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C534A662-7954-4EBB-A8AB-F65B48974D37}"/>
              </a:ext>
            </a:extLst>
          </p:cNvPr>
          <p:cNvGrpSpPr/>
          <p:nvPr/>
        </p:nvGrpSpPr>
        <p:grpSpPr>
          <a:xfrm>
            <a:off x="684457" y="1386597"/>
            <a:ext cx="1675584" cy="4328404"/>
            <a:chOff x="913057" y="1243583"/>
            <a:chExt cx="1030224" cy="3275076"/>
          </a:xfrm>
        </p:grpSpPr>
        <p:sp>
          <p:nvSpPr>
            <p:cNvPr id="16" name="object 12">
              <a:extLst>
                <a:ext uri="{FF2B5EF4-FFF2-40B4-BE49-F238E27FC236}">
                  <a16:creationId xmlns:a16="http://schemas.microsoft.com/office/drawing/2014/main" xmlns="" id="{273FFD7B-BCC7-447E-8421-9B30417780C0}"/>
                </a:ext>
              </a:extLst>
            </p:cNvPr>
            <p:cNvSpPr/>
            <p:nvPr/>
          </p:nvSpPr>
          <p:spPr>
            <a:xfrm>
              <a:off x="913057" y="1243583"/>
              <a:ext cx="1030224" cy="3275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xmlns="" id="{103D4CA3-66DF-4080-A088-BF7722F2071E}"/>
                </a:ext>
              </a:extLst>
            </p:cNvPr>
            <p:cNvSpPr/>
            <p:nvPr/>
          </p:nvSpPr>
          <p:spPr>
            <a:xfrm>
              <a:off x="1015927" y="1800605"/>
              <a:ext cx="524510" cy="224154"/>
            </a:xfrm>
            <a:custGeom>
              <a:avLst/>
              <a:gdLst/>
              <a:ahLst/>
              <a:cxnLst/>
              <a:rect l="l" t="t" r="r" b="b"/>
              <a:pathLst>
                <a:path w="524510" h="224154">
                  <a:moveTo>
                    <a:pt x="0" y="224027"/>
                  </a:moveTo>
                  <a:lnTo>
                    <a:pt x="524256" y="224027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22402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xmlns="" id="{24588E4B-5A20-4814-99BF-0A967F9D30E2}"/>
                </a:ext>
              </a:extLst>
            </p:cNvPr>
            <p:cNvSpPr txBox="1"/>
            <p:nvPr/>
          </p:nvSpPr>
          <p:spPr>
            <a:xfrm>
              <a:off x="1213032" y="1518285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1.</a:t>
              </a:r>
              <a:endParaRPr sz="1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14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開新專案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bject 3">
            <a:extLst>
              <a:ext uri="{FF2B5EF4-FFF2-40B4-BE49-F238E27FC236}">
                <a16:creationId xmlns:a16="http://schemas.microsoft.com/office/drawing/2014/main" xmlns="" id="{5CEC2392-BE6C-4C78-8BC7-169DF5C1022C}"/>
              </a:ext>
            </a:extLst>
          </p:cNvPr>
          <p:cNvSpPr/>
          <p:nvPr/>
        </p:nvSpPr>
        <p:spPr>
          <a:xfrm>
            <a:off x="1125837" y="1560862"/>
            <a:ext cx="4684763" cy="4304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39E2F301-6244-45FC-9602-47FA2B2A649E}"/>
              </a:ext>
            </a:extLst>
          </p:cNvPr>
          <p:cNvSpPr txBox="1"/>
          <p:nvPr/>
        </p:nvSpPr>
        <p:spPr>
          <a:xfrm>
            <a:off x="4263188" y="5144185"/>
            <a:ext cx="233725" cy="38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6.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xmlns="" id="{52C08269-9BA3-4C1B-9313-D340BAA03280}"/>
              </a:ext>
            </a:extLst>
          </p:cNvPr>
          <p:cNvSpPr/>
          <p:nvPr/>
        </p:nvSpPr>
        <p:spPr>
          <a:xfrm>
            <a:off x="3991160" y="5480958"/>
            <a:ext cx="510426" cy="270801"/>
          </a:xfrm>
          <a:custGeom>
            <a:avLst/>
            <a:gdLst/>
            <a:ahLst/>
            <a:cxnLst/>
            <a:rect l="l" t="t" r="r" b="b"/>
            <a:pathLst>
              <a:path w="429895" h="210820">
                <a:moveTo>
                  <a:pt x="0" y="210312"/>
                </a:moveTo>
                <a:lnTo>
                  <a:pt x="429767" y="210312"/>
                </a:lnTo>
                <a:lnTo>
                  <a:pt x="429767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xmlns="" id="{7D93DCBE-9D51-4576-8772-7D4BE717ECC6}"/>
              </a:ext>
            </a:extLst>
          </p:cNvPr>
          <p:cNvSpPr/>
          <p:nvPr/>
        </p:nvSpPr>
        <p:spPr>
          <a:xfrm>
            <a:off x="6082628" y="1560861"/>
            <a:ext cx="4684762" cy="4304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xmlns="" id="{EFCC3A67-9991-424B-BC9E-CA5321611A96}"/>
              </a:ext>
            </a:extLst>
          </p:cNvPr>
          <p:cNvSpPr txBox="1"/>
          <p:nvPr/>
        </p:nvSpPr>
        <p:spPr>
          <a:xfrm>
            <a:off x="9109299" y="5162585"/>
            <a:ext cx="233725" cy="38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xmlns="" id="{D4E7F7A0-40C3-4F4A-9CF8-BC0B1D133C9A}"/>
              </a:ext>
            </a:extLst>
          </p:cNvPr>
          <p:cNvSpPr/>
          <p:nvPr/>
        </p:nvSpPr>
        <p:spPr>
          <a:xfrm>
            <a:off x="8956999" y="5492702"/>
            <a:ext cx="481776" cy="278142"/>
          </a:xfrm>
          <a:custGeom>
            <a:avLst/>
            <a:gdLst/>
            <a:ahLst/>
            <a:cxnLst/>
            <a:rect l="l" t="t" r="r" b="b"/>
            <a:pathLst>
              <a:path w="405765" h="216535">
                <a:moveTo>
                  <a:pt x="0" y="216408"/>
                </a:moveTo>
                <a:lnTo>
                  <a:pt x="405383" y="216408"/>
                </a:lnTo>
                <a:lnTo>
                  <a:pt x="40538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4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開新專案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C46FB58-15E8-40E4-B64D-8092ACECC146}"/>
              </a:ext>
            </a:extLst>
          </p:cNvPr>
          <p:cNvGrpSpPr/>
          <p:nvPr/>
        </p:nvGrpSpPr>
        <p:grpSpPr>
          <a:xfrm>
            <a:off x="932812" y="1542685"/>
            <a:ext cx="9986681" cy="4102733"/>
            <a:chOff x="1066600" y="1443295"/>
            <a:chExt cx="8383523" cy="3351276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xmlns="" id="{18892E38-0E95-4902-BDDE-8509DAAFC712}"/>
                </a:ext>
              </a:extLst>
            </p:cNvPr>
            <p:cNvSpPr/>
            <p:nvPr/>
          </p:nvSpPr>
          <p:spPr>
            <a:xfrm>
              <a:off x="1066600" y="1443295"/>
              <a:ext cx="3944112" cy="335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xmlns="" id="{CAC8C467-D75E-4F52-93D1-857B9BB96393}"/>
                </a:ext>
              </a:extLst>
            </p:cNvPr>
            <p:cNvSpPr txBox="1"/>
            <p:nvPr/>
          </p:nvSpPr>
          <p:spPr>
            <a:xfrm>
              <a:off x="3690420" y="4220784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8.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xmlns="" id="{9AED5CE6-887A-48C1-B356-FC53BF0DCF48}"/>
                </a:ext>
              </a:extLst>
            </p:cNvPr>
            <p:cNvSpPr/>
            <p:nvPr/>
          </p:nvSpPr>
          <p:spPr>
            <a:xfrm>
              <a:off x="3514906" y="4496629"/>
              <a:ext cx="429895" cy="210820"/>
            </a:xfrm>
            <a:custGeom>
              <a:avLst/>
              <a:gdLst/>
              <a:ahLst/>
              <a:cxnLst/>
              <a:rect l="l" t="t" r="r" b="b"/>
              <a:pathLst>
                <a:path w="429895" h="210820">
                  <a:moveTo>
                    <a:pt x="0" y="210312"/>
                  </a:moveTo>
                  <a:lnTo>
                    <a:pt x="429767" y="210312"/>
                  </a:lnTo>
                  <a:lnTo>
                    <a:pt x="429767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xmlns="" id="{4FD058EB-8D60-4C5E-A2AF-E8D0F6FC94BA}"/>
                </a:ext>
              </a:extLst>
            </p:cNvPr>
            <p:cNvSpPr/>
            <p:nvPr/>
          </p:nvSpPr>
          <p:spPr>
            <a:xfrm>
              <a:off x="5513632" y="1443295"/>
              <a:ext cx="3936491" cy="3351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xmlns="" id="{55F8FEAB-CCCA-4372-B33D-5BE834CC556B}"/>
                </a:ext>
              </a:extLst>
            </p:cNvPr>
            <p:cNvSpPr/>
            <p:nvPr/>
          </p:nvSpPr>
          <p:spPr>
            <a:xfrm>
              <a:off x="7929934" y="4487484"/>
              <a:ext cx="429895" cy="210820"/>
            </a:xfrm>
            <a:custGeom>
              <a:avLst/>
              <a:gdLst/>
              <a:ahLst/>
              <a:cxnLst/>
              <a:rect l="l" t="t" r="r" b="b"/>
              <a:pathLst>
                <a:path w="429895" h="210820">
                  <a:moveTo>
                    <a:pt x="0" y="210312"/>
                  </a:moveTo>
                  <a:lnTo>
                    <a:pt x="429768" y="210312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xmlns="" id="{025E4CFE-35C6-46FB-BBF4-B47F458B9884}"/>
                </a:ext>
              </a:extLst>
            </p:cNvPr>
            <p:cNvSpPr txBox="1"/>
            <p:nvPr/>
          </p:nvSpPr>
          <p:spPr>
            <a:xfrm>
              <a:off x="8105448" y="4226829"/>
              <a:ext cx="3111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13.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xmlns="" id="{B6A2B397-6074-40EC-A936-1D4F7F7FF5D0}"/>
                </a:ext>
              </a:extLst>
            </p:cNvPr>
            <p:cNvSpPr/>
            <p:nvPr/>
          </p:nvSpPr>
          <p:spPr>
            <a:xfrm>
              <a:off x="5922826" y="2608393"/>
              <a:ext cx="1264920" cy="210820"/>
            </a:xfrm>
            <a:custGeom>
              <a:avLst/>
              <a:gdLst/>
              <a:ahLst/>
              <a:cxnLst/>
              <a:rect l="l" t="t" r="r" b="b"/>
              <a:pathLst>
                <a:path w="1264920" h="210820">
                  <a:moveTo>
                    <a:pt x="0" y="210312"/>
                  </a:moveTo>
                  <a:lnTo>
                    <a:pt x="1264920" y="210312"/>
                  </a:lnTo>
                  <a:lnTo>
                    <a:pt x="1264920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xmlns="" id="{1ED99B0C-3457-4E04-B68B-365E5C1A8FA6}"/>
                </a:ext>
              </a:extLst>
            </p:cNvPr>
            <p:cNvSpPr/>
            <p:nvPr/>
          </p:nvSpPr>
          <p:spPr>
            <a:xfrm>
              <a:off x="5646982" y="3675193"/>
              <a:ext cx="3636645" cy="210820"/>
            </a:xfrm>
            <a:custGeom>
              <a:avLst/>
              <a:gdLst/>
              <a:ahLst/>
              <a:cxnLst/>
              <a:rect l="l" t="t" r="r" b="b"/>
              <a:pathLst>
                <a:path w="3636645" h="210820">
                  <a:moveTo>
                    <a:pt x="0" y="210312"/>
                  </a:moveTo>
                  <a:lnTo>
                    <a:pt x="3636264" y="210312"/>
                  </a:lnTo>
                  <a:lnTo>
                    <a:pt x="3636264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xmlns="" id="{7BA74E61-CE78-454F-ABB6-9DBDF2FF1B13}"/>
                </a:ext>
              </a:extLst>
            </p:cNvPr>
            <p:cNvSpPr/>
            <p:nvPr/>
          </p:nvSpPr>
          <p:spPr>
            <a:xfrm>
              <a:off x="7334050" y="2469708"/>
              <a:ext cx="1019810" cy="157480"/>
            </a:xfrm>
            <a:custGeom>
              <a:avLst/>
              <a:gdLst/>
              <a:ahLst/>
              <a:cxnLst/>
              <a:rect l="l" t="t" r="r" b="b"/>
              <a:pathLst>
                <a:path w="1019809" h="157479">
                  <a:moveTo>
                    <a:pt x="0" y="156972"/>
                  </a:moveTo>
                  <a:lnTo>
                    <a:pt x="1019555" y="156972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>
              <a:extLst>
                <a:ext uri="{FF2B5EF4-FFF2-40B4-BE49-F238E27FC236}">
                  <a16:creationId xmlns:a16="http://schemas.microsoft.com/office/drawing/2014/main" xmlns="" id="{492AB31A-C493-462E-9A77-4BBA14FE41BB}"/>
                </a:ext>
              </a:extLst>
            </p:cNvPr>
            <p:cNvSpPr/>
            <p:nvPr/>
          </p:nvSpPr>
          <p:spPr>
            <a:xfrm>
              <a:off x="7334050" y="2617537"/>
              <a:ext cx="1019810" cy="157480"/>
            </a:xfrm>
            <a:custGeom>
              <a:avLst/>
              <a:gdLst/>
              <a:ahLst/>
              <a:cxnLst/>
              <a:rect l="l" t="t" r="r" b="b"/>
              <a:pathLst>
                <a:path w="1019809" h="157479">
                  <a:moveTo>
                    <a:pt x="0" y="156971"/>
                  </a:moveTo>
                  <a:lnTo>
                    <a:pt x="1019555" y="156971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15697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xmlns="" id="{E9ED3580-6687-4EAA-B6E4-09BE641809BA}"/>
                </a:ext>
              </a:extLst>
            </p:cNvPr>
            <p:cNvSpPr txBox="1"/>
            <p:nvPr/>
          </p:nvSpPr>
          <p:spPr>
            <a:xfrm>
              <a:off x="6357167" y="2344740"/>
              <a:ext cx="196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9.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xmlns="" id="{B6B3EE81-17D6-4EF1-B3D3-F410E1A83761}"/>
                </a:ext>
              </a:extLst>
            </p:cNvPr>
            <p:cNvSpPr txBox="1"/>
            <p:nvPr/>
          </p:nvSpPr>
          <p:spPr>
            <a:xfrm>
              <a:off x="7538521" y="2199580"/>
              <a:ext cx="3111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10.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xmlns="" id="{E921E42E-55E2-4342-80CD-8896B5CD363D}"/>
                </a:ext>
              </a:extLst>
            </p:cNvPr>
            <p:cNvSpPr txBox="1"/>
            <p:nvPr/>
          </p:nvSpPr>
          <p:spPr>
            <a:xfrm>
              <a:off x="7070398" y="2732725"/>
              <a:ext cx="765810" cy="9505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76250">
                <a:lnSpc>
                  <a:spcPct val="100000"/>
                </a:lnSpc>
                <a:spcBef>
                  <a:spcPts val="100"/>
                </a:spcBef>
              </a:pPr>
              <a:r>
                <a:rPr sz="1800" spc="-7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1.</a:t>
              </a:r>
              <a:endParaRPr sz="1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255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12.</a:t>
              </a:r>
              <a:endParaRPr sz="18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6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開新專案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46DB9871-3A0C-4F0B-9D68-271E2C86C739}"/>
              </a:ext>
            </a:extLst>
          </p:cNvPr>
          <p:cNvGrpSpPr/>
          <p:nvPr/>
        </p:nvGrpSpPr>
        <p:grpSpPr>
          <a:xfrm>
            <a:off x="3187147" y="1605102"/>
            <a:ext cx="5310809" cy="4260487"/>
            <a:chOff x="2133600" y="1605102"/>
            <a:chExt cx="3962400" cy="3351276"/>
          </a:xfrm>
        </p:grpSpPr>
        <p:sp>
          <p:nvSpPr>
            <p:cNvPr id="37" name="object 3">
              <a:extLst>
                <a:ext uri="{FF2B5EF4-FFF2-40B4-BE49-F238E27FC236}">
                  <a16:creationId xmlns:a16="http://schemas.microsoft.com/office/drawing/2014/main" xmlns="" id="{7B41278D-75E8-4E21-8E52-5B563F9EE63A}"/>
                </a:ext>
              </a:extLst>
            </p:cNvPr>
            <p:cNvSpPr/>
            <p:nvPr/>
          </p:nvSpPr>
          <p:spPr>
            <a:xfrm>
              <a:off x="2133600" y="1605102"/>
              <a:ext cx="3962400" cy="335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">
              <a:extLst>
                <a:ext uri="{FF2B5EF4-FFF2-40B4-BE49-F238E27FC236}">
                  <a16:creationId xmlns:a16="http://schemas.microsoft.com/office/drawing/2014/main" xmlns="" id="{13E817D4-2541-4D84-BF7E-E342A217DCB2}"/>
                </a:ext>
              </a:extLst>
            </p:cNvPr>
            <p:cNvSpPr/>
            <p:nvPr/>
          </p:nvSpPr>
          <p:spPr>
            <a:xfrm>
              <a:off x="5054346" y="4640149"/>
              <a:ext cx="429895" cy="210820"/>
            </a:xfrm>
            <a:custGeom>
              <a:avLst/>
              <a:gdLst/>
              <a:ahLst/>
              <a:cxnLst/>
              <a:rect l="l" t="t" r="r" b="b"/>
              <a:pathLst>
                <a:path w="429895" h="210820">
                  <a:moveTo>
                    <a:pt x="0" y="210312"/>
                  </a:moveTo>
                  <a:lnTo>
                    <a:pt x="429768" y="210312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xmlns="" id="{F55E4F87-E1C4-4331-8186-F78BE5F86B42}"/>
                </a:ext>
              </a:extLst>
            </p:cNvPr>
            <p:cNvSpPr txBox="1"/>
            <p:nvPr/>
          </p:nvSpPr>
          <p:spPr>
            <a:xfrm>
              <a:off x="5169789" y="4375226"/>
              <a:ext cx="3111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14.</a:t>
              </a:r>
              <a:endParaRPr sz="18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34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創建專案原始檔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4E4A60B7-A49D-4F96-B980-871D96A775EF}"/>
              </a:ext>
            </a:extLst>
          </p:cNvPr>
          <p:cNvSpPr txBox="1"/>
          <p:nvPr/>
        </p:nvSpPr>
        <p:spPr>
          <a:xfrm>
            <a:off x="851120" y="1227082"/>
            <a:ext cx="5945920" cy="2534668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sz="22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按右鍵新增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檔案</a:t>
            </a:r>
            <a:endParaRPr lang="en-US" altLang="zh-TW" sz="2200" spc="-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sz="22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選擇檔案類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型</a:t>
            </a:r>
            <a:endParaRPr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812800" indent="-342900">
              <a:lnSpc>
                <a:spcPct val="100000"/>
              </a:lnSpc>
              <a:spcBef>
                <a:spcPts val="615"/>
              </a:spcBef>
              <a:buFont typeface="Wingdings" panose="05000000000000000000" pitchFamily="2" charset="2"/>
              <a:buChar char="p"/>
            </a:pPr>
            <a:r>
              <a:rPr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constraints</a:t>
            </a:r>
            <a:r>
              <a:rPr sz="2200" spc="-2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</a:t>
            </a:r>
            <a:r>
              <a:rPr lang="en-US" altLang="zh-TW"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xdc檔</a:t>
            </a:r>
            <a:endParaRPr lang="en-US" altLang="zh-TW" sz="2200" spc="-5" dirty="0">
              <a:solidFill>
                <a:srgbClr val="252525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</a:t>
            </a:r>
            <a:r>
              <a:rPr lang="en-US" altLang="zh-TW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xdc</a:t>
            </a:r>
            <a:r>
              <a:rPr lang="zh-TW" altLang="en-US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用來描述</a:t>
            </a:r>
            <a:r>
              <a:rPr lang="en-US" altLang="zh-TW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.v</a:t>
            </a:r>
            <a:r>
              <a:rPr lang="zh-TW" altLang="en-US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與實體線</a:t>
            </a: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路</a:t>
            </a:r>
            <a:r>
              <a:rPr lang="zh-TW" altLang="en-US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</a:t>
            </a:r>
            <a:r>
              <a:rPr lang="zh-TW" altLang="en-US" sz="2200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接</a:t>
            </a:r>
            <a:r>
              <a:rPr lang="zh-TW" altLang="en-US" sz="2200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關係</a:t>
            </a:r>
            <a:endParaRPr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design</a:t>
            </a:r>
            <a:r>
              <a:rPr sz="2200" spc="-2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sources</a:t>
            </a:r>
            <a:r>
              <a:rPr sz="2200" spc="-2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</a:t>
            </a:r>
            <a:r>
              <a:rPr sz="2200" spc="-1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增</a:t>
            </a:r>
            <a:r>
              <a:rPr sz="22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.v</a:t>
            </a:r>
            <a:r>
              <a:rPr sz="22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</a:t>
            </a:r>
            <a:endParaRPr lang="en-US" altLang="zh-TW" sz="2200" spc="-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</a:t>
            </a:r>
            <a:r>
              <a:rPr lang="en-US" altLang="zh-TW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.v</a:t>
            </a:r>
            <a:r>
              <a:rPr lang="zh-TW" altLang="en-US" sz="22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用來描述</a:t>
            </a: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硬</a:t>
            </a:r>
            <a:r>
              <a:rPr lang="zh-TW" altLang="en-US" sz="2200" spc="2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體</a:t>
            </a:r>
            <a:r>
              <a:rPr lang="zh-TW" altLang="en-US" sz="22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行為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endParaRPr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744D88D7-6E49-4669-93CF-B2D92747889A}"/>
              </a:ext>
            </a:extLst>
          </p:cNvPr>
          <p:cNvGrpSpPr/>
          <p:nvPr/>
        </p:nvGrpSpPr>
        <p:grpSpPr>
          <a:xfrm>
            <a:off x="7062797" y="1257431"/>
            <a:ext cx="4133638" cy="4129907"/>
            <a:chOff x="6130502" y="1226952"/>
            <a:chExt cx="3209543" cy="356616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xmlns="" id="{7494176C-D288-4BD4-8545-CFF76925951F}"/>
                </a:ext>
              </a:extLst>
            </p:cNvPr>
            <p:cNvSpPr/>
            <p:nvPr/>
          </p:nvSpPr>
          <p:spPr>
            <a:xfrm>
              <a:off x="6130502" y="2619888"/>
              <a:ext cx="3209543" cy="2173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xmlns="" id="{C218E09B-1047-4C25-924A-15C9B587FBDB}"/>
                </a:ext>
              </a:extLst>
            </p:cNvPr>
            <p:cNvSpPr/>
            <p:nvPr/>
          </p:nvSpPr>
          <p:spPr>
            <a:xfrm>
              <a:off x="6759915" y="1226952"/>
              <a:ext cx="1735835" cy="1338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xmlns="" id="{2373C15F-0DAB-401C-94FA-3409BE0D7A4B}"/>
                </a:ext>
              </a:extLst>
            </p:cNvPr>
            <p:cNvSpPr txBox="1"/>
            <p:nvPr/>
          </p:nvSpPr>
          <p:spPr>
            <a:xfrm>
              <a:off x="7865830" y="1979555"/>
              <a:ext cx="1168400" cy="25026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1.加入來源</a:t>
              </a:r>
              <a:endParaRPr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xmlns="" id="{12B1F0E1-F324-47DB-B328-B8468317F673}"/>
                </a:ext>
              </a:extLst>
            </p:cNvPr>
            <p:cNvSpPr/>
            <p:nvPr/>
          </p:nvSpPr>
          <p:spPr>
            <a:xfrm>
              <a:off x="6999944" y="2318899"/>
              <a:ext cx="1096010" cy="192405"/>
            </a:xfrm>
            <a:custGeom>
              <a:avLst/>
              <a:gdLst/>
              <a:ahLst/>
              <a:cxnLst/>
              <a:rect l="l" t="t" r="r" b="b"/>
              <a:pathLst>
                <a:path w="1096009" h="192404">
                  <a:moveTo>
                    <a:pt x="0" y="192024"/>
                  </a:moveTo>
                  <a:lnTo>
                    <a:pt x="1095755" y="192024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xmlns="" id="{F2A23274-C999-4B0B-9A72-D1AAC1179F59}"/>
                </a:ext>
              </a:extLst>
            </p:cNvPr>
            <p:cNvSpPr txBox="1"/>
            <p:nvPr/>
          </p:nvSpPr>
          <p:spPr>
            <a:xfrm>
              <a:off x="7627197" y="3132334"/>
              <a:ext cx="1625600" cy="25026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2.選擇檔案類型</a:t>
              </a: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xmlns="" id="{64B70A14-205C-41B9-86FF-E636A0A55DF5}"/>
                </a:ext>
              </a:extLst>
            </p:cNvPr>
            <p:cNvSpPr/>
            <p:nvPr/>
          </p:nvSpPr>
          <p:spPr>
            <a:xfrm>
              <a:off x="8159708" y="4540890"/>
              <a:ext cx="337185" cy="220979"/>
            </a:xfrm>
            <a:custGeom>
              <a:avLst/>
              <a:gdLst/>
              <a:ahLst/>
              <a:cxnLst/>
              <a:rect l="l" t="t" r="r" b="b"/>
              <a:pathLst>
                <a:path w="337184" h="220979">
                  <a:moveTo>
                    <a:pt x="0" y="220979"/>
                  </a:moveTo>
                  <a:lnTo>
                    <a:pt x="336803" y="220979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4F84E26-8E5E-4272-B3CF-B3C602FDD6D2}"/>
              </a:ext>
            </a:extLst>
          </p:cNvPr>
          <p:cNvSpPr txBox="1"/>
          <p:nvPr/>
        </p:nvSpPr>
        <p:spPr>
          <a:xfrm>
            <a:off x="705245" y="6207733"/>
            <a:ext cx="623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Nexys4 DDR FPGA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參考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xdc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檔案：</a:t>
            </a:r>
            <a:r>
              <a:rPr lang="en-US" altLang="zh-TW" dirty="0">
                <a:hlinkClick r:id="rId5"/>
              </a:rPr>
              <a:t> https://reurl.cc/W4yyk7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創建專案原始檔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4B98CB01-1FE7-4ED0-A3F4-7E1C347F313C}"/>
              </a:ext>
            </a:extLst>
          </p:cNvPr>
          <p:cNvGrpSpPr/>
          <p:nvPr/>
        </p:nvGrpSpPr>
        <p:grpSpPr>
          <a:xfrm>
            <a:off x="976347" y="1548741"/>
            <a:ext cx="9853018" cy="3830069"/>
            <a:chOff x="1057029" y="1288766"/>
            <a:chExt cx="9108949" cy="3393948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xmlns="" id="{8CE55B2A-46BA-42FC-9EA5-90E19C59D575}"/>
                </a:ext>
              </a:extLst>
            </p:cNvPr>
            <p:cNvSpPr/>
            <p:nvPr/>
          </p:nvSpPr>
          <p:spPr>
            <a:xfrm>
              <a:off x="1057029" y="1364966"/>
              <a:ext cx="4849368" cy="3317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0106B91C-0E30-4D21-87A9-5129E0230821}"/>
                </a:ext>
              </a:extLst>
            </p:cNvPr>
            <p:cNvSpPr/>
            <p:nvPr/>
          </p:nvSpPr>
          <p:spPr>
            <a:xfrm>
              <a:off x="6194434" y="1288766"/>
              <a:ext cx="3971544" cy="3297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69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5CAF33FF-BB4D-431F-B67A-607C92F0EB92}"/>
              </a:ext>
            </a:extLst>
          </p:cNvPr>
          <p:cNvSpPr txBox="1"/>
          <p:nvPr/>
        </p:nvSpPr>
        <p:spPr>
          <a:xfrm>
            <a:off x="905437" y="1120676"/>
            <a:ext cx="98107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實驗目的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實驗環境</a:t>
            </a:r>
            <a:endParaRPr lang="en-US" altLang="zh-TW" sz="2800" spc="-5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實驗介紹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ea typeface="標楷體" panose="03000509000000000000" pitchFamily="65" charset="-120"/>
                <a:cs typeface="Times New Roman"/>
              </a:rPr>
              <a:t>範例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課堂練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作業說明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參考資料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附錄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E3293B2A-A359-4DAE-A2DA-75FD13AF87B4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8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加入專案原始檔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3318E0A9-A783-45CE-99EB-0AECA1D6766C}"/>
              </a:ext>
            </a:extLst>
          </p:cNvPr>
          <p:cNvGrpSpPr/>
          <p:nvPr/>
        </p:nvGrpSpPr>
        <p:grpSpPr>
          <a:xfrm>
            <a:off x="2556675" y="1281882"/>
            <a:ext cx="7078650" cy="5218267"/>
            <a:chOff x="2641820" y="1639691"/>
            <a:chExt cx="4939284" cy="3351276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xmlns="" id="{B33C00E6-4EB1-4ED3-A0E0-AAFD3132B580}"/>
                </a:ext>
              </a:extLst>
            </p:cNvPr>
            <p:cNvSpPr/>
            <p:nvPr/>
          </p:nvSpPr>
          <p:spPr>
            <a:xfrm>
              <a:off x="2641820" y="1639691"/>
              <a:ext cx="4939284" cy="335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0583AB74-BE42-440D-A5A8-A1AE3CDD7F48}"/>
                </a:ext>
              </a:extLst>
            </p:cNvPr>
            <p:cNvSpPr/>
            <p:nvPr/>
          </p:nvSpPr>
          <p:spPr>
            <a:xfrm>
              <a:off x="4027899" y="3767957"/>
              <a:ext cx="767080" cy="215265"/>
            </a:xfrm>
            <a:custGeom>
              <a:avLst/>
              <a:gdLst/>
              <a:ahLst/>
              <a:cxnLst/>
              <a:rect l="l" t="t" r="r" b="b"/>
              <a:pathLst>
                <a:path w="767079" h="215264">
                  <a:moveTo>
                    <a:pt x="0" y="214884"/>
                  </a:moveTo>
                  <a:lnTo>
                    <a:pt x="766572" y="214884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xmlns="" id="{97D46E34-DFB0-4714-9E4D-8FBE0E768595}"/>
                </a:ext>
              </a:extLst>
            </p:cNvPr>
            <p:cNvSpPr txBox="1"/>
            <p:nvPr/>
          </p:nvSpPr>
          <p:spPr>
            <a:xfrm>
              <a:off x="4006816" y="3339966"/>
              <a:ext cx="1168400" cy="1861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5.加入檔案</a:t>
              </a:r>
              <a:endParaRPr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xmlns="" id="{15FA3C08-3032-491C-A0D2-F603F9371551}"/>
                </a:ext>
              </a:extLst>
            </p:cNvPr>
            <p:cNvSpPr/>
            <p:nvPr/>
          </p:nvSpPr>
          <p:spPr>
            <a:xfrm>
              <a:off x="2781266" y="4148957"/>
              <a:ext cx="998219" cy="219710"/>
            </a:xfrm>
            <a:custGeom>
              <a:avLst/>
              <a:gdLst/>
              <a:ahLst/>
              <a:cxnLst/>
              <a:rect l="l" t="t" r="r" b="b"/>
              <a:pathLst>
                <a:path w="998220" h="219710">
                  <a:moveTo>
                    <a:pt x="0" y="219456"/>
                  </a:moveTo>
                  <a:lnTo>
                    <a:pt x="998220" y="219456"/>
                  </a:lnTo>
                  <a:lnTo>
                    <a:pt x="998220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xmlns="" id="{4A33466F-E4A8-4B4D-AFDD-6971A622043D}"/>
                </a:ext>
              </a:extLst>
            </p:cNvPr>
            <p:cNvSpPr txBox="1"/>
            <p:nvPr/>
          </p:nvSpPr>
          <p:spPr>
            <a:xfrm>
              <a:off x="2956781" y="4485405"/>
              <a:ext cx="1854200" cy="1861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6.Copy到你的專案</a:t>
              </a:r>
              <a:endParaRPr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3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Noto Sans Mono CJK JP Regular"/>
                <a:ea typeface="標楷體" panose="03000509000000000000" pitchFamily="65" charset="-120"/>
                <a:cs typeface="Arial" panose="020B0604020202020204" pitchFamily="34" charset="0"/>
              </a:rPr>
              <a:t>合成燒入檔案</a:t>
            </a:r>
            <a:endParaRPr lang="zh-TW" altLang="en-US" sz="4400" spc="-4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01F4178A-7489-4DB7-885A-365900BFB73D}"/>
              </a:ext>
            </a:extLst>
          </p:cNvPr>
          <p:cNvGrpSpPr/>
          <p:nvPr/>
        </p:nvGrpSpPr>
        <p:grpSpPr>
          <a:xfrm>
            <a:off x="815473" y="1222905"/>
            <a:ext cx="6380127" cy="3429266"/>
            <a:chOff x="2276855" y="2593848"/>
            <a:chExt cx="6362700" cy="3351276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xmlns="" id="{BF0A62E3-FD54-42BE-BC8D-BBBE605217A7}"/>
                </a:ext>
              </a:extLst>
            </p:cNvPr>
            <p:cNvSpPr/>
            <p:nvPr/>
          </p:nvSpPr>
          <p:spPr>
            <a:xfrm>
              <a:off x="2276855" y="2593848"/>
              <a:ext cx="6362700" cy="335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xmlns="" id="{74869C68-8016-48A8-B0A9-2D53A76B0346}"/>
                </a:ext>
              </a:extLst>
            </p:cNvPr>
            <p:cNvSpPr/>
            <p:nvPr/>
          </p:nvSpPr>
          <p:spPr>
            <a:xfrm>
              <a:off x="6066282" y="2875026"/>
              <a:ext cx="173990" cy="203200"/>
            </a:xfrm>
            <a:custGeom>
              <a:avLst/>
              <a:gdLst/>
              <a:ahLst/>
              <a:cxnLst/>
              <a:rect l="l" t="t" r="r" b="b"/>
              <a:pathLst>
                <a:path w="173989" h="203200">
                  <a:moveTo>
                    <a:pt x="0" y="202691"/>
                  </a:moveTo>
                  <a:lnTo>
                    <a:pt x="173736" y="202691"/>
                  </a:lnTo>
                  <a:lnTo>
                    <a:pt x="173736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xmlns="" id="{2BD5B661-08BD-44EC-828F-7DB423EE2D19}"/>
                </a:ext>
              </a:extLst>
            </p:cNvPr>
            <p:cNvSpPr/>
            <p:nvPr/>
          </p:nvSpPr>
          <p:spPr>
            <a:xfrm>
              <a:off x="2405633" y="5673090"/>
              <a:ext cx="786765" cy="166370"/>
            </a:xfrm>
            <a:custGeom>
              <a:avLst/>
              <a:gdLst/>
              <a:ahLst/>
              <a:cxnLst/>
              <a:rect l="l" t="t" r="r" b="b"/>
              <a:pathLst>
                <a:path w="786764" h="166370">
                  <a:moveTo>
                    <a:pt x="0" y="166116"/>
                  </a:moveTo>
                  <a:lnTo>
                    <a:pt x="786383" y="166116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16611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xmlns="" id="{26CAC8B9-657A-4F5B-B1CA-1B2E5B7130A7}"/>
                </a:ext>
              </a:extLst>
            </p:cNvPr>
            <p:cNvSpPr txBox="1"/>
            <p:nvPr/>
          </p:nvSpPr>
          <p:spPr>
            <a:xfrm>
              <a:off x="6045834" y="3100781"/>
              <a:ext cx="1625600" cy="2832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1.寫完程式存檔</a:t>
              </a:r>
              <a:endParaRPr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xmlns="" id="{5CECC874-529E-42D1-95BE-668FC083E734}"/>
                </a:ext>
              </a:extLst>
            </p:cNvPr>
            <p:cNvSpPr txBox="1"/>
            <p:nvPr/>
          </p:nvSpPr>
          <p:spPr>
            <a:xfrm>
              <a:off x="3269996" y="5596229"/>
              <a:ext cx="1854200" cy="2832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5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2.合成產生燒錄檔</a:t>
              </a:r>
            </a:p>
          </p:txBody>
        </p:sp>
      </p:grpSp>
      <p:sp>
        <p:nvSpPr>
          <p:cNvPr id="18" name="object 4">
            <a:extLst>
              <a:ext uri="{FF2B5EF4-FFF2-40B4-BE49-F238E27FC236}">
                <a16:creationId xmlns:a16="http://schemas.microsoft.com/office/drawing/2014/main" xmlns="" id="{BE420366-912F-4393-8353-5BBABA2152ED}"/>
              </a:ext>
            </a:extLst>
          </p:cNvPr>
          <p:cNvSpPr/>
          <p:nvPr/>
        </p:nvSpPr>
        <p:spPr>
          <a:xfrm>
            <a:off x="8248327" y="4016756"/>
            <a:ext cx="2462884" cy="2427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xmlns="" id="{43165DC9-AC45-4C69-87B1-6D38B01208F5}"/>
              </a:ext>
            </a:extLst>
          </p:cNvPr>
          <p:cNvSpPr/>
          <p:nvPr/>
        </p:nvSpPr>
        <p:spPr>
          <a:xfrm>
            <a:off x="8270642" y="1396624"/>
            <a:ext cx="2544682" cy="22143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xmlns="" id="{4408E95A-5249-4A09-90A1-A10FE6230186}"/>
              </a:ext>
            </a:extLst>
          </p:cNvPr>
          <p:cNvSpPr/>
          <p:nvPr/>
        </p:nvSpPr>
        <p:spPr>
          <a:xfrm>
            <a:off x="9956341" y="6032761"/>
            <a:ext cx="612016" cy="240940"/>
          </a:xfrm>
          <a:custGeom>
            <a:avLst/>
            <a:gdLst/>
            <a:ahLst/>
            <a:cxnLst/>
            <a:rect l="l" t="t" r="r" b="b"/>
            <a:pathLst>
              <a:path w="524509" h="186054">
                <a:moveTo>
                  <a:pt x="0" y="185928"/>
                </a:moveTo>
                <a:lnTo>
                  <a:pt x="524255" y="185928"/>
                </a:lnTo>
                <a:lnTo>
                  <a:pt x="524255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B16E1E28-7EF7-4E3B-9117-10EA775A0ECE}"/>
              </a:ext>
            </a:extLst>
          </p:cNvPr>
          <p:cNvGrpSpPr/>
          <p:nvPr/>
        </p:nvGrpSpPr>
        <p:grpSpPr>
          <a:xfrm>
            <a:off x="1996658" y="4882700"/>
            <a:ext cx="3894031" cy="1402938"/>
            <a:chOff x="2330796" y="5121232"/>
            <a:chExt cx="3225755" cy="1164406"/>
          </a:xfrm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xmlns="" id="{94A76A30-3A18-456D-8F7A-48E0411A3470}"/>
                </a:ext>
              </a:extLst>
            </p:cNvPr>
            <p:cNvSpPr/>
            <p:nvPr/>
          </p:nvSpPr>
          <p:spPr>
            <a:xfrm>
              <a:off x="2330796" y="5121232"/>
              <a:ext cx="3225755" cy="11644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>
              <a:extLst>
                <a:ext uri="{FF2B5EF4-FFF2-40B4-BE49-F238E27FC236}">
                  <a16:creationId xmlns:a16="http://schemas.microsoft.com/office/drawing/2014/main" xmlns="" id="{4A294121-05A3-456A-95B2-480909409898}"/>
                </a:ext>
              </a:extLst>
            </p:cNvPr>
            <p:cNvSpPr txBox="1"/>
            <p:nvPr/>
          </p:nvSpPr>
          <p:spPr>
            <a:xfrm>
              <a:off x="4625040" y="5653400"/>
              <a:ext cx="29637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Noto Sans Mono CJK JP Regular"/>
                  <a:cs typeface="Noto Sans Mono CJK JP Regular"/>
                </a:rPr>
                <a:t>3.</a:t>
              </a:r>
              <a:endParaRPr sz="1800" dirty="0">
                <a:latin typeface="Noto Sans Mono CJK JP Regular"/>
                <a:cs typeface="Noto Sans Mono CJK JP Regular"/>
              </a:endParaRP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xmlns="" id="{7426147E-FCF1-4A25-839B-BB5CA74241C5}"/>
                </a:ext>
              </a:extLst>
            </p:cNvPr>
            <p:cNvSpPr/>
            <p:nvPr/>
          </p:nvSpPr>
          <p:spPr>
            <a:xfrm>
              <a:off x="4319773" y="5943223"/>
              <a:ext cx="610534" cy="239296"/>
            </a:xfrm>
            <a:custGeom>
              <a:avLst/>
              <a:gdLst/>
              <a:ahLst/>
              <a:cxnLst/>
              <a:rect l="l" t="t" r="r" b="b"/>
              <a:pathLst>
                <a:path w="523239" h="184785">
                  <a:moveTo>
                    <a:pt x="0" y="184403"/>
                  </a:moveTo>
                  <a:lnTo>
                    <a:pt x="522731" y="184403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84403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xmlns="" id="{2F75767E-2178-4EFD-8C85-F8CCFBC43D92}"/>
              </a:ext>
            </a:extLst>
          </p:cNvPr>
          <p:cNvSpPr/>
          <p:nvPr/>
        </p:nvSpPr>
        <p:spPr>
          <a:xfrm>
            <a:off x="9655012" y="3278426"/>
            <a:ext cx="610534" cy="239296"/>
          </a:xfrm>
          <a:custGeom>
            <a:avLst/>
            <a:gdLst/>
            <a:ahLst/>
            <a:cxnLst/>
            <a:rect l="l" t="t" r="r" b="b"/>
            <a:pathLst>
              <a:path w="523239" h="184785">
                <a:moveTo>
                  <a:pt x="0" y="184404"/>
                </a:moveTo>
                <a:lnTo>
                  <a:pt x="522732" y="184404"/>
                </a:lnTo>
                <a:lnTo>
                  <a:pt x="522732" y="0"/>
                </a:lnTo>
                <a:lnTo>
                  <a:pt x="0" y="0"/>
                </a:lnTo>
                <a:lnTo>
                  <a:pt x="0" y="18440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xmlns="" id="{11819F85-504A-4A9A-BF48-BBBA7DB99B55}"/>
              </a:ext>
            </a:extLst>
          </p:cNvPr>
          <p:cNvSpPr txBox="1"/>
          <p:nvPr/>
        </p:nvSpPr>
        <p:spPr>
          <a:xfrm>
            <a:off x="9813870" y="2878942"/>
            <a:ext cx="296376" cy="38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4.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xmlns="" id="{0972966B-3CC5-4FDC-90EF-3B42A447B6EE}"/>
              </a:ext>
            </a:extLst>
          </p:cNvPr>
          <p:cNvSpPr txBox="1"/>
          <p:nvPr/>
        </p:nvSpPr>
        <p:spPr>
          <a:xfrm>
            <a:off x="10162174" y="5620613"/>
            <a:ext cx="296376" cy="38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5.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147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教學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4400" spc="-45" dirty="0">
                <a:latin typeface="Noto Sans Mono CJK JP Regular"/>
                <a:ea typeface="標楷體" panose="03000509000000000000" pitchFamily="65" charset="-120"/>
                <a:cs typeface="Arial" panose="020B0604020202020204" pitchFamily="34" charset="0"/>
              </a:rPr>
              <a:t>燒入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FPGA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板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bject 6">
            <a:extLst>
              <a:ext uri="{FF2B5EF4-FFF2-40B4-BE49-F238E27FC236}">
                <a16:creationId xmlns:a16="http://schemas.microsoft.com/office/drawing/2014/main" xmlns="" id="{8B7F027F-6AFA-4503-9A6D-39213D803EE9}"/>
              </a:ext>
            </a:extLst>
          </p:cNvPr>
          <p:cNvSpPr/>
          <p:nvPr/>
        </p:nvSpPr>
        <p:spPr>
          <a:xfrm>
            <a:off x="1249364" y="1337550"/>
            <a:ext cx="2670940" cy="1912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xmlns="" id="{D8283C08-A602-4A1A-873C-9F5E8B1E7E63}"/>
              </a:ext>
            </a:extLst>
          </p:cNvPr>
          <p:cNvSpPr/>
          <p:nvPr/>
        </p:nvSpPr>
        <p:spPr>
          <a:xfrm>
            <a:off x="8166776" y="1459910"/>
            <a:ext cx="2944791" cy="1701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xmlns="" id="{18F2A0C6-F64F-4014-AB4F-F20386412786}"/>
              </a:ext>
            </a:extLst>
          </p:cNvPr>
          <p:cNvSpPr/>
          <p:nvPr/>
        </p:nvSpPr>
        <p:spPr>
          <a:xfrm>
            <a:off x="4853888" y="1357284"/>
            <a:ext cx="2484223" cy="1892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xmlns="" id="{5E4DF931-A05E-41CE-B594-E06EA0209857}"/>
              </a:ext>
            </a:extLst>
          </p:cNvPr>
          <p:cNvSpPr txBox="1"/>
          <p:nvPr/>
        </p:nvSpPr>
        <p:spPr>
          <a:xfrm>
            <a:off x="1412371" y="2050108"/>
            <a:ext cx="296376" cy="388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5.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xmlns="" id="{89DE0953-B653-4D2C-AC62-EFA746F77181}"/>
              </a:ext>
            </a:extLst>
          </p:cNvPr>
          <p:cNvSpPr/>
          <p:nvPr/>
        </p:nvSpPr>
        <p:spPr>
          <a:xfrm>
            <a:off x="1781951" y="2171383"/>
            <a:ext cx="720193" cy="259031"/>
          </a:xfrm>
          <a:custGeom>
            <a:avLst/>
            <a:gdLst/>
            <a:ahLst/>
            <a:cxnLst/>
            <a:rect l="l" t="t" r="r" b="b"/>
            <a:pathLst>
              <a:path w="617219" h="200025">
                <a:moveTo>
                  <a:pt x="0" y="199643"/>
                </a:moveTo>
                <a:lnTo>
                  <a:pt x="617219" y="199643"/>
                </a:lnTo>
                <a:lnTo>
                  <a:pt x="617219" y="0"/>
                </a:lnTo>
                <a:lnTo>
                  <a:pt x="0" y="0"/>
                </a:lnTo>
                <a:lnTo>
                  <a:pt x="0" y="19964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xmlns="" id="{53F766A4-0F85-4821-B1AE-C70F92C7D06E}"/>
              </a:ext>
            </a:extLst>
          </p:cNvPr>
          <p:cNvSpPr/>
          <p:nvPr/>
        </p:nvSpPr>
        <p:spPr>
          <a:xfrm>
            <a:off x="2491474" y="2461499"/>
            <a:ext cx="1043984" cy="207225"/>
          </a:xfrm>
          <a:custGeom>
            <a:avLst/>
            <a:gdLst/>
            <a:ahLst/>
            <a:cxnLst/>
            <a:rect l="l" t="t" r="r" b="b"/>
            <a:pathLst>
              <a:path w="894714" h="160020">
                <a:moveTo>
                  <a:pt x="0" y="160019"/>
                </a:moveTo>
                <a:lnTo>
                  <a:pt x="894588" y="160019"/>
                </a:lnTo>
                <a:lnTo>
                  <a:pt x="894588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xmlns="" id="{A27E7768-E97E-4F4B-A203-478FC49C293E}"/>
              </a:ext>
            </a:extLst>
          </p:cNvPr>
          <p:cNvSpPr txBox="1"/>
          <p:nvPr/>
        </p:nvSpPr>
        <p:spPr>
          <a:xfrm>
            <a:off x="2769179" y="2050108"/>
            <a:ext cx="297117" cy="388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6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.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xmlns="" id="{85CB4EE7-5CBD-4AB8-9127-43DDE04D3A90}"/>
              </a:ext>
            </a:extLst>
          </p:cNvPr>
          <p:cNvSpPr/>
          <p:nvPr/>
        </p:nvSpPr>
        <p:spPr>
          <a:xfrm>
            <a:off x="5500283" y="2585834"/>
            <a:ext cx="1042501" cy="207225"/>
          </a:xfrm>
          <a:custGeom>
            <a:avLst/>
            <a:gdLst/>
            <a:ahLst/>
            <a:cxnLst/>
            <a:rect l="l" t="t" r="r" b="b"/>
            <a:pathLst>
              <a:path w="893445" h="160020">
                <a:moveTo>
                  <a:pt x="0" y="160019"/>
                </a:moveTo>
                <a:lnTo>
                  <a:pt x="893063" y="160019"/>
                </a:lnTo>
                <a:lnTo>
                  <a:pt x="893063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xmlns="" id="{E86A5E36-ACBC-4FCE-8D0B-A808C61454B7}"/>
              </a:ext>
            </a:extLst>
          </p:cNvPr>
          <p:cNvSpPr txBox="1"/>
          <p:nvPr/>
        </p:nvSpPr>
        <p:spPr>
          <a:xfrm>
            <a:off x="5170121" y="2203289"/>
            <a:ext cx="296376" cy="38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7.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xmlns="" id="{A98F13AE-66FE-4EB0-B086-647375285CE2}"/>
              </a:ext>
            </a:extLst>
          </p:cNvPr>
          <p:cNvSpPr/>
          <p:nvPr/>
        </p:nvSpPr>
        <p:spPr>
          <a:xfrm>
            <a:off x="9801883" y="2621358"/>
            <a:ext cx="1230701" cy="278767"/>
          </a:xfrm>
          <a:custGeom>
            <a:avLst/>
            <a:gdLst/>
            <a:ahLst/>
            <a:cxnLst/>
            <a:rect l="l" t="t" r="r" b="b"/>
            <a:pathLst>
              <a:path w="1054734" h="215264">
                <a:moveTo>
                  <a:pt x="0" y="214884"/>
                </a:moveTo>
                <a:lnTo>
                  <a:pt x="1054607" y="214884"/>
                </a:lnTo>
                <a:lnTo>
                  <a:pt x="1054607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xmlns="" id="{EE71528D-7F2D-4EE6-97F8-3E606495BC21}"/>
              </a:ext>
            </a:extLst>
          </p:cNvPr>
          <p:cNvSpPr txBox="1"/>
          <p:nvPr/>
        </p:nvSpPr>
        <p:spPr>
          <a:xfrm>
            <a:off x="9893611" y="2126748"/>
            <a:ext cx="296376" cy="388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8.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xmlns="" id="{B6662C44-B214-4104-8E57-10130860C7C6}"/>
              </a:ext>
            </a:extLst>
          </p:cNvPr>
          <p:cNvSpPr/>
          <p:nvPr/>
        </p:nvSpPr>
        <p:spPr>
          <a:xfrm>
            <a:off x="3116789" y="3424438"/>
            <a:ext cx="5809488" cy="3267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xmlns="" id="{D93BED08-89FE-4626-9DCA-3286A46DDBE5}"/>
              </a:ext>
            </a:extLst>
          </p:cNvPr>
          <p:cNvSpPr/>
          <p:nvPr/>
        </p:nvSpPr>
        <p:spPr>
          <a:xfrm>
            <a:off x="6668472" y="6189736"/>
            <a:ext cx="1126490" cy="327660"/>
          </a:xfrm>
          <a:custGeom>
            <a:avLst/>
            <a:gdLst/>
            <a:ahLst/>
            <a:cxnLst/>
            <a:rect l="l" t="t" r="r" b="b"/>
            <a:pathLst>
              <a:path w="1126490" h="327660">
                <a:moveTo>
                  <a:pt x="0" y="327659"/>
                </a:moveTo>
                <a:lnTo>
                  <a:pt x="1126236" y="327659"/>
                </a:lnTo>
                <a:lnTo>
                  <a:pt x="1126236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xmlns="" id="{9E8FBF32-EADA-4423-A92B-1F09F7A78F0B}"/>
              </a:ext>
            </a:extLst>
          </p:cNvPr>
          <p:cNvSpPr txBox="1"/>
          <p:nvPr/>
        </p:nvSpPr>
        <p:spPr>
          <a:xfrm>
            <a:off x="6746703" y="580771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9.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847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Nexys-4 DDR FPGA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C2D8B35C-0BD4-498E-88B7-0372FFA0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2558117"/>
            <a:ext cx="6888624" cy="3926463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xmlns="" id="{240605B7-8F3B-4EFE-8746-E24186D367A1}"/>
              </a:ext>
            </a:extLst>
          </p:cNvPr>
          <p:cNvSpPr txBox="1"/>
          <p:nvPr/>
        </p:nvSpPr>
        <p:spPr>
          <a:xfrm>
            <a:off x="905437" y="1013879"/>
            <a:ext cx="8787347" cy="131997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indent="-457200">
              <a:lnSpc>
                <a:spcPct val="150000"/>
              </a:lnSpc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請同學愛惜使用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本堂課程結束前請填寫財產借用單</a:t>
            </a:r>
            <a:endParaRPr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5F519C8-977F-482E-A992-39AD836DA286}"/>
              </a:ext>
            </a:extLst>
          </p:cNvPr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</a:t>
            </a:r>
            <a:r>
              <a:rPr lang="zh-TW" altLang="en-US" sz="4400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堂</a:t>
            </a:r>
            <a:r>
              <a:rPr lang="zh-TW" altLang="en-US" sz="4400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練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0FB92AF6-F3E7-44DF-B7C2-0E5AA19B75C1}"/>
              </a:ext>
            </a:extLst>
          </p:cNvPr>
          <p:cNvSpPr txBox="1">
            <a:spLocks/>
          </p:cNvSpPr>
          <p:nvPr/>
        </p:nvSpPr>
        <p:spPr>
          <a:xfrm>
            <a:off x="905436" y="1256449"/>
            <a:ext cx="9986681" cy="347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5285" marR="150495" indent="-342900" algn="just">
              <a:lnSpc>
                <a:spcPct val="150000"/>
              </a:lnSpc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395605" algn="l"/>
                <a:tab pos="396240" algn="l"/>
              </a:tabLst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參考範例教學自行創建專案，新增“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top.v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及“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Nexy4.xdc”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兩檔案，並透過本次課程教學實作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個指撥按鈕使其能運算加 法、 乘法以及減法。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75285" marR="150495" indent="-342900" algn="just">
              <a:lnSpc>
                <a:spcPct val="150000"/>
              </a:lnSpc>
              <a:spcBef>
                <a:spcPts val="1200"/>
              </a:spcBef>
              <a:buSzPct val="114583"/>
              <a:buFont typeface="Wingdings" panose="05000000000000000000" pitchFamily="2" charset="2"/>
              <a:buChar char="n"/>
              <a:tabLst>
                <a:tab pos="395605" algn="l"/>
                <a:tab pos="396240" algn="l"/>
              </a:tabLst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向助教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Demo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結果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75285" marR="150495" indent="-342900" algn="just">
              <a:lnSpc>
                <a:spcPct val="150000"/>
              </a:lnSpc>
              <a:spcBef>
                <a:spcPts val="1200"/>
              </a:spcBef>
              <a:buSzPct val="114583"/>
              <a:buFont typeface="Wingdings" panose="05000000000000000000" pitchFamily="2" charset="2"/>
              <a:buChar char="n"/>
              <a:tabLst>
                <a:tab pos="395605" algn="l"/>
                <a:tab pos="396240" algn="l"/>
              </a:tabLst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佔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Lab4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成績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9751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</a:t>
            </a:r>
            <a:r>
              <a:rPr lang="zh-TW" altLang="en-US" sz="4400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說明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0FB92AF6-F3E7-44DF-B7C2-0E5AA19B75C1}"/>
              </a:ext>
            </a:extLst>
          </p:cNvPr>
          <p:cNvSpPr txBox="1">
            <a:spLocks/>
          </p:cNvSpPr>
          <p:nvPr/>
        </p:nvSpPr>
        <p:spPr>
          <a:xfrm>
            <a:off x="905436" y="1084811"/>
            <a:ext cx="9986681" cy="5548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5285" marR="150495" indent="-342900" algn="just">
              <a:lnSpc>
                <a:spcPct val="150000"/>
              </a:lnSpc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395605" algn="l"/>
                <a:tab pos="396240" algn="l"/>
              </a:tabLst>
            </a:pP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把作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業三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完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成的</a:t>
            </a:r>
            <a:r>
              <a:rPr lang="en-US" altLang="zh-TW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CPU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及求最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相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近的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個質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寫入</a:t>
            </a:r>
            <a:r>
              <a:rPr lang="en-US" altLang="zh-TW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Nexys4</a:t>
            </a:r>
            <a:r>
              <a:rPr lang="zh-TW" altLang="en-US" spc="-3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需要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包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含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55650" lvl="1" indent="-285750" algn="l">
              <a:lnSpc>
                <a:spcPct val="150000"/>
              </a:lnSpc>
              <a:spcBef>
                <a:spcPts val="610"/>
              </a:spcBef>
              <a:buSzPct val="114705"/>
              <a:buFont typeface="Wingdings" panose="05000000000000000000" pitchFamily="2" charset="2"/>
              <a:buChar char="p"/>
              <a:tabLst>
                <a:tab pos="756285" algn="l"/>
                <a:tab pos="756920" algn="l"/>
              </a:tabLst>
            </a:pPr>
            <a:r>
              <a:rPr lang="en-US" altLang="zh-TW" sz="24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13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個指撥作為輸入</a:t>
            </a:r>
            <a:r>
              <a:rPr lang="zh-TW" altLang="en-US" sz="2400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值</a:t>
            </a:r>
            <a:r>
              <a:rPr lang="en-US" altLang="zh-TW" sz="24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(sw0~sw12)</a:t>
            </a:r>
            <a:endParaRPr lang="en-US" altLang="zh-TW" sz="2400" spc="-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55650" lvl="1" indent="-285750" algn="l">
              <a:lnSpc>
                <a:spcPct val="150000"/>
              </a:lnSpc>
              <a:spcBef>
                <a:spcPts val="610"/>
              </a:spcBef>
              <a:buSzPct val="114705"/>
              <a:buFont typeface="Wingdings" panose="05000000000000000000" pitchFamily="2" charset="2"/>
              <a:buChar char="p"/>
              <a:tabLst>
                <a:tab pos="756285" algn="l"/>
                <a:tab pos="756920" algn="l"/>
              </a:tabLst>
            </a:pP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運算結果分別以前、後</a:t>
            </a:r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七段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顯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示</a:t>
            </a:r>
            <a:r>
              <a:rPr lang="zh-TW" altLang="en-US" sz="24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器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顯示</a:t>
            </a:r>
            <a:endParaRPr lang="en-US" altLang="zh-TW" sz="2400" spc="-1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55650" lvl="1" indent="-285750" algn="l">
              <a:lnSpc>
                <a:spcPct val="150000"/>
              </a:lnSpc>
              <a:spcBef>
                <a:spcPts val="610"/>
              </a:spcBef>
              <a:buSzPct val="114705"/>
              <a:buFont typeface="Wingdings" panose="05000000000000000000" pitchFamily="2" charset="2"/>
              <a:buChar char="p"/>
              <a:tabLst>
                <a:tab pos="756285" algn="l"/>
                <a:tab pos="756920" algn="l"/>
              </a:tabLst>
            </a:pP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</a:t>
            </a:r>
            <a:r>
              <a:rPr lang="en-US" altLang="zh-TW" sz="2400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reset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重新計算新值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55650" lvl="1" indent="-285750" algn="l">
              <a:lnSpc>
                <a:spcPct val="150000"/>
              </a:lnSpc>
              <a:spcBef>
                <a:spcPts val="610"/>
              </a:spcBef>
              <a:buSzPct val="114705"/>
              <a:buFont typeface="Wingdings" panose="05000000000000000000" pitchFamily="2" charset="2"/>
              <a:buChar char="p"/>
              <a:tabLst>
                <a:tab pos="756285" algn="l"/>
                <a:tab pos="756920" algn="l"/>
              </a:tabLst>
            </a:pP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說明文件</a:t>
            </a:r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(PDF)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求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最相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近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兩個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質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數的</a:t>
            </a:r>
            <a:r>
              <a:rPr lang="zh-TW" altLang="en-US" sz="2400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案</a:t>
            </a:r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69900" algn="l">
              <a:lnSpc>
                <a:spcPct val="150000"/>
              </a:lnSpc>
              <a:spcBef>
                <a:spcPts val="600"/>
              </a:spcBef>
            </a:pPr>
            <a:r>
              <a:rPr lang="en-US" altLang="zh-TW" spc="484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※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說明文件需包含：程</a:t>
            </a:r>
            <a:r>
              <a:rPr lang="zh-TW" altLang="en-US" spc="-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式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說明</a:t>
            </a:r>
            <a:r>
              <a:rPr lang="zh-TW" altLang="en-US" spc="-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如何</a:t>
            </a:r>
            <a:r>
              <a:rPr lang="zh-TW" altLang="en-US" spc="-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控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制顯</a:t>
            </a:r>
            <a:r>
              <a:rPr lang="zh-TW" altLang="en-US" spc="-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示</a:t>
            </a:r>
            <a:r>
              <a:rPr lang="zh-TW" altLang="en-US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器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 algn="l">
              <a:lnSpc>
                <a:spcPct val="150000"/>
              </a:lnSpc>
              <a:spcBef>
                <a:spcPts val="590"/>
              </a:spcBef>
              <a:buSzPct val="115000"/>
              <a:buFont typeface="Wingdings" panose="05000000000000000000" pitchFamily="2" charset="2"/>
              <a:buChar char="n"/>
              <a:tabLst>
                <a:tab pos="362585" algn="l"/>
                <a:tab pos="363220" algn="l"/>
              </a:tabLst>
            </a:pP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正確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</a:t>
            </a:r>
            <a:r>
              <a:rPr lang="zh-TW" altLang="en-US" spc="-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算</a:t>
            </a:r>
            <a:r>
              <a:rPr lang="en-US" altLang="zh-TW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(50%)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 algn="l">
              <a:lnSpc>
                <a:spcPct val="150000"/>
              </a:lnSpc>
              <a:spcBef>
                <a:spcPts val="590"/>
              </a:spcBef>
              <a:buSzPct val="115000"/>
              <a:buFont typeface="Wingdings" panose="05000000000000000000" pitchFamily="2" charset="2"/>
              <a:buChar char="n"/>
              <a:tabLst>
                <a:tab pos="362585" algn="l"/>
                <a:tab pos="363220" algn="l"/>
              </a:tabLst>
            </a:pP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能正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確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算且</a:t>
            </a:r>
            <a:r>
              <a:rPr lang="en-US" altLang="zh-TW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.bit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檔檔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案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大小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排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序最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小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的二</a:t>
            </a:r>
            <a:r>
              <a:rPr lang="zh-TW" altLang="en-US" spc="-1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十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個人</a:t>
            </a:r>
            <a:r>
              <a:rPr lang="en-US" altLang="zh-TW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(20%)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 algn="l">
              <a:lnSpc>
                <a:spcPct val="150000"/>
              </a:lnSpc>
              <a:spcBef>
                <a:spcPts val="590"/>
              </a:spcBef>
              <a:buSzPct val="115000"/>
              <a:buFont typeface="Wingdings" panose="05000000000000000000" pitchFamily="2" charset="2"/>
              <a:buChar char="n"/>
              <a:tabLst>
                <a:tab pos="362585" algn="l"/>
                <a:tab pos="363220" algn="l"/>
              </a:tabLst>
            </a:pP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作業</a:t>
            </a:r>
            <a:r>
              <a:rPr lang="zh-TW" altLang="en-US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驗收</a:t>
            </a:r>
            <a:r>
              <a:rPr lang="zh-TW" altLang="en-US" spc="-2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</a:t>
            </a:r>
            <a:r>
              <a:rPr lang="zh-TW" altLang="en-US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間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lang="en-US" altLang="zh-TW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12/9(</a:t>
            </a:r>
            <a:r>
              <a:rPr lang="zh-TW" altLang="en-US" spc="-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</a:t>
            </a:r>
            <a:r>
              <a:rPr lang="en-US" altLang="zh-TW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pc="-5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pc="1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以前</a:t>
            </a:r>
            <a:r>
              <a:rPr lang="zh-TW" altLang="en-US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上</a:t>
            </a:r>
            <a:r>
              <a:rPr lang="zh-TW" altLang="en-US" spc="5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傳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6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025" y="246133"/>
            <a:ext cx="88208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Nexys4</a:t>
            </a:r>
            <a:r>
              <a:rPr lang="zh-TW" altLang="en-US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DDR</a:t>
            </a:r>
            <a:r>
              <a:rPr lang="zh-TW" altLang="en-US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FPGA</a:t>
            </a:r>
            <a:r>
              <a:rPr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的七段顯示器</a:t>
            </a:r>
            <a:endParaRPr spc="-45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488" y="1456965"/>
            <a:ext cx="6485255" cy="14170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SzPct val="114583"/>
              <a:buFont typeface="Wingdings" panose="05000000000000000000" pitchFamily="2" charset="2"/>
              <a:buChar char="n"/>
              <a:tabLst>
                <a:tab pos="375285" algn="l"/>
                <a:tab pos="375920" algn="l"/>
              </a:tabLst>
            </a:pP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不能同時</a:t>
            </a:r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讓</a:t>
            </a: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八個七段顯示器顯示出不同</a:t>
            </a:r>
            <a:r>
              <a:rPr sz="2400" spc="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數字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114583"/>
              <a:buFont typeface="Wingdings" panose="05000000000000000000" pitchFamily="2" charset="2"/>
              <a:buChar char="n"/>
              <a:tabLst>
                <a:tab pos="375285" algn="l"/>
                <a:tab pos="375920" algn="l"/>
              </a:tabLst>
            </a:pP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利用視覺暫留，讓七段顯示器顯</a:t>
            </a:r>
            <a:r>
              <a:rPr sz="2400" spc="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示</a:t>
            </a: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數值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114583"/>
              <a:buFont typeface="Wingdings" panose="05000000000000000000" pitchFamily="2" charset="2"/>
              <a:buChar char="n"/>
              <a:tabLst>
                <a:tab pos="375285" algn="l"/>
                <a:tab pos="375920" algn="l"/>
              </a:tabLst>
            </a:pPr>
            <a:r>
              <a:rPr sz="24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接線部分可以參</a:t>
            </a: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考</a:t>
            </a:r>
            <a:r>
              <a:rPr sz="2400" spc="-5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.xdc</a:t>
            </a:r>
            <a:r>
              <a:rPr sz="2400" dirty="0" err="1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</a:t>
            </a:r>
            <a:endParaRPr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9292" y="2255194"/>
            <a:ext cx="3096946" cy="3610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6734" y="3338608"/>
            <a:ext cx="5955009" cy="27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337378F1-9945-46BB-929F-9AE50B888BF9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5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參考資料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75B6100-1CAC-4614-85C9-3A320EE153C9}"/>
              </a:ext>
            </a:extLst>
          </p:cNvPr>
          <p:cNvSpPr txBox="1"/>
          <p:nvPr/>
        </p:nvSpPr>
        <p:spPr>
          <a:xfrm>
            <a:off x="905437" y="1252330"/>
            <a:ext cx="107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/>
              <a:t>Nexys4 DDR FPGA</a:t>
            </a:r>
            <a:r>
              <a:rPr lang="zh-TW" altLang="en-US" sz="2400" dirty="0"/>
              <a:t> </a:t>
            </a:r>
            <a:r>
              <a:rPr lang="en-US" altLang="zh-TW" sz="2400" dirty="0"/>
              <a:t>datasheet</a:t>
            </a:r>
            <a:r>
              <a:rPr lang="zh-TW" altLang="en-US" sz="2400" dirty="0"/>
              <a:t>：</a:t>
            </a: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reurl.cc/W4yyk7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hlinkClick r:id="rId4"/>
              </a:rPr>
              <a:t>https://drive.google.com/drive/folders/1JwQe7zAqIkelQGm7yd2MVoc6h5ztwOVh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3" y="2069868"/>
            <a:ext cx="7795759" cy="371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7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>
            <a:extLst>
              <a:ext uri="{FF2B5EF4-FFF2-40B4-BE49-F238E27FC236}">
                <a16:creationId xmlns:a16="http://schemas.microsoft.com/office/drawing/2014/main" xmlns="" id="{54A29C78-7AE2-45FA-9EE8-E88EEB04A2D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05437" y="2182423"/>
            <a:ext cx="9857656" cy="1838730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附錄</a:t>
            </a: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 Lab4</a:t>
            </a:r>
            <a:endParaRPr lang="en-US" altLang="zh-TW" sz="44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45F44809-B7AA-4265-A1D2-8821FEFAF96A}"/>
              </a:ext>
            </a:extLst>
          </p:cNvPr>
          <p:cNvCxnSpPr>
            <a:cxnSpLocks/>
          </p:cNvCxnSpPr>
          <p:nvPr/>
        </p:nvCxnSpPr>
        <p:spPr>
          <a:xfrm>
            <a:off x="905437" y="3101788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5" descr="emblem">
            <a:extLst>
              <a:ext uri="{FF2B5EF4-FFF2-40B4-BE49-F238E27FC236}">
                <a16:creationId xmlns:a16="http://schemas.microsoft.com/office/drawing/2014/main" xmlns="" id="{B6C5FD1A-CDA6-4C96-AE02-805D8809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E87CD701-2F2C-440B-B34A-C8784F8A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6" name="圖片 15" descr="0717-logo.jpg">
            <a:extLst>
              <a:ext uri="{FF2B5EF4-FFF2-40B4-BE49-F238E27FC236}">
                <a16:creationId xmlns:a16="http://schemas.microsoft.com/office/drawing/2014/main" xmlns="" id="{081812CF-114D-4669-BA32-1FCE35F8E8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7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9B46F7B-B81B-4CD9-8BAB-35F3148A0C05}"/>
              </a:ext>
            </a:extLst>
          </p:cNvPr>
          <p:cNvSpPr/>
          <p:nvPr/>
        </p:nvSpPr>
        <p:spPr>
          <a:xfrm>
            <a:off x="905437" y="1435412"/>
            <a:ext cx="2376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3420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VIVADO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0AFA4E6-38C2-48F0-A8D8-8583EC1C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7" y="2401668"/>
            <a:ext cx="10114721" cy="37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8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實驗目的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8506BAA-6EA8-43EB-95F5-03BE5638B977}"/>
              </a:ext>
            </a:extLst>
          </p:cNvPr>
          <p:cNvSpPr/>
          <p:nvPr/>
        </p:nvSpPr>
        <p:spPr>
          <a:xfrm>
            <a:off x="961465" y="1428068"/>
            <a:ext cx="10269752" cy="2087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	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zh-TW" altLang="en-US" sz="28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之前課程已經學習如何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</a:t>
            </a:r>
            <a:r>
              <a:rPr lang="en-US" altLang="zh-TW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實做</a:t>
            </a:r>
            <a:r>
              <a:rPr lang="en-US" altLang="zh-TW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RISC</a:t>
            </a:r>
            <a:r>
              <a:rPr lang="en-US" altLang="zh-TW" sz="2800" spc="-3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Processor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中的</a:t>
            </a: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MIPS CPU 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，本次課程將介紹如何將前次課程實作的</a:t>
            </a: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MIPS CPU 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Nexys4 DDR FPGA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中進行驗證。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5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8DC01B8-914D-4BA3-896C-857F03FA46E6}"/>
              </a:ext>
            </a:extLst>
          </p:cNvPr>
          <p:cNvSpPr/>
          <p:nvPr/>
        </p:nvSpPr>
        <p:spPr>
          <a:xfrm>
            <a:off x="889190" y="1213894"/>
            <a:ext cx="520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3420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DESIGN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SUITE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96A4F94-C561-4877-8CC2-5B20E7BE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426" y="1896048"/>
            <a:ext cx="8032503" cy="47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3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8DC01B8-914D-4BA3-896C-857F03FA46E6}"/>
              </a:ext>
            </a:extLst>
          </p:cNvPr>
          <p:cNvSpPr/>
          <p:nvPr/>
        </p:nvSpPr>
        <p:spPr>
          <a:xfrm>
            <a:off x="889190" y="1213894"/>
            <a:ext cx="1008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0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確認為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VIVADODESIGN SUITE –HLXEDITIONS</a:t>
            </a:r>
          </a:p>
          <a:p>
            <a:pPr marL="285750" indent="-3420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VIVADOHLX2017.3:WEBPACKANDEDITIONS …</a:t>
            </a: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7C372B2-C7BC-457F-A46D-330FAEE06E9D}"/>
              </a:ext>
            </a:extLst>
          </p:cNvPr>
          <p:cNvGrpSpPr/>
          <p:nvPr/>
        </p:nvGrpSpPr>
        <p:grpSpPr>
          <a:xfrm>
            <a:off x="2246553" y="2472066"/>
            <a:ext cx="7026656" cy="4027138"/>
            <a:chOff x="2176979" y="2353784"/>
            <a:chExt cx="4139184" cy="2409443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xmlns="" id="{968FF20D-BB8A-4B31-8B04-515272F0419F}"/>
                </a:ext>
              </a:extLst>
            </p:cNvPr>
            <p:cNvSpPr/>
            <p:nvPr/>
          </p:nvSpPr>
          <p:spPr>
            <a:xfrm>
              <a:off x="2176979" y="2353784"/>
              <a:ext cx="4139184" cy="2409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xmlns="" id="{CD82F7B3-0A06-416B-B47B-E07799B0F97B}"/>
                </a:ext>
              </a:extLst>
            </p:cNvPr>
            <p:cNvSpPr/>
            <p:nvPr/>
          </p:nvSpPr>
          <p:spPr>
            <a:xfrm>
              <a:off x="2242511" y="3178268"/>
              <a:ext cx="2279650" cy="337185"/>
            </a:xfrm>
            <a:custGeom>
              <a:avLst/>
              <a:gdLst/>
              <a:ahLst/>
              <a:cxnLst/>
              <a:rect l="l" t="t" r="r" b="b"/>
              <a:pathLst>
                <a:path w="2279650" h="337185">
                  <a:moveTo>
                    <a:pt x="2279650" y="0"/>
                  </a:moveTo>
                  <a:lnTo>
                    <a:pt x="0" y="0"/>
                  </a:lnTo>
                  <a:lnTo>
                    <a:pt x="0" y="336676"/>
                  </a:lnTo>
                  <a:lnTo>
                    <a:pt x="2279650" y="336676"/>
                  </a:lnTo>
                  <a:lnTo>
                    <a:pt x="2279650" y="322960"/>
                  </a:lnTo>
                  <a:lnTo>
                    <a:pt x="42291" y="322960"/>
                  </a:lnTo>
                  <a:lnTo>
                    <a:pt x="21844" y="309244"/>
                  </a:lnTo>
                  <a:lnTo>
                    <a:pt x="42291" y="309244"/>
                  </a:lnTo>
                  <a:lnTo>
                    <a:pt x="42291" y="28320"/>
                  </a:lnTo>
                  <a:lnTo>
                    <a:pt x="21844" y="28320"/>
                  </a:lnTo>
                  <a:lnTo>
                    <a:pt x="42291" y="14604"/>
                  </a:lnTo>
                  <a:lnTo>
                    <a:pt x="2279650" y="14604"/>
                  </a:lnTo>
                  <a:lnTo>
                    <a:pt x="2279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xmlns="" id="{1B659F78-940A-48EB-A9E7-4E630D3780DC}"/>
                </a:ext>
              </a:extLst>
            </p:cNvPr>
            <p:cNvSpPr/>
            <p:nvPr/>
          </p:nvSpPr>
          <p:spPr>
            <a:xfrm>
              <a:off x="2264354" y="3192873"/>
              <a:ext cx="20955" cy="13970"/>
            </a:xfrm>
            <a:custGeom>
              <a:avLst/>
              <a:gdLst/>
              <a:ahLst/>
              <a:cxnLst/>
              <a:rect l="l" t="t" r="r" b="b"/>
              <a:pathLst>
                <a:path w="20954" h="13970">
                  <a:moveTo>
                    <a:pt x="20447" y="0"/>
                  </a:moveTo>
                  <a:lnTo>
                    <a:pt x="0" y="13715"/>
                  </a:lnTo>
                  <a:lnTo>
                    <a:pt x="20447" y="13715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xmlns="" id="{A1A2B80B-0C9A-47A6-A662-FAAA92D38AB1}"/>
                </a:ext>
              </a:extLst>
            </p:cNvPr>
            <p:cNvSpPr/>
            <p:nvPr/>
          </p:nvSpPr>
          <p:spPr>
            <a:xfrm>
              <a:off x="2284802" y="3199718"/>
              <a:ext cx="2195195" cy="0"/>
            </a:xfrm>
            <a:custGeom>
              <a:avLst/>
              <a:gdLst/>
              <a:ahLst/>
              <a:cxnLst/>
              <a:rect l="l" t="t" r="r" b="b"/>
              <a:pathLst>
                <a:path w="2195195">
                  <a:moveTo>
                    <a:pt x="0" y="0"/>
                  </a:moveTo>
                  <a:lnTo>
                    <a:pt x="2195068" y="0"/>
                  </a:lnTo>
                </a:path>
              </a:pathLst>
            </a:custGeom>
            <a:ln w="137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xmlns="" id="{40DB99DA-103F-4D8E-A0DF-C21DE4181BD9}"/>
                </a:ext>
              </a:extLst>
            </p:cNvPr>
            <p:cNvSpPr/>
            <p:nvPr/>
          </p:nvSpPr>
          <p:spPr>
            <a:xfrm>
              <a:off x="4479869" y="3192873"/>
              <a:ext cx="42545" cy="308610"/>
            </a:xfrm>
            <a:custGeom>
              <a:avLst/>
              <a:gdLst/>
              <a:ahLst/>
              <a:cxnLst/>
              <a:rect l="l" t="t" r="r" b="b"/>
              <a:pathLst>
                <a:path w="42545" h="308610">
                  <a:moveTo>
                    <a:pt x="0" y="0"/>
                  </a:moveTo>
                  <a:lnTo>
                    <a:pt x="0" y="308356"/>
                  </a:lnTo>
                  <a:lnTo>
                    <a:pt x="20574" y="294639"/>
                  </a:lnTo>
                  <a:lnTo>
                    <a:pt x="42291" y="294639"/>
                  </a:lnTo>
                  <a:lnTo>
                    <a:pt x="42291" y="13715"/>
                  </a:lnTo>
                  <a:lnTo>
                    <a:pt x="20574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xmlns="" id="{A1CF1970-EF20-48AE-AFEA-1422B72F3E6F}"/>
                </a:ext>
              </a:extLst>
            </p:cNvPr>
            <p:cNvSpPr/>
            <p:nvPr/>
          </p:nvSpPr>
          <p:spPr>
            <a:xfrm>
              <a:off x="4479869" y="3192873"/>
              <a:ext cx="42545" cy="13970"/>
            </a:xfrm>
            <a:custGeom>
              <a:avLst/>
              <a:gdLst/>
              <a:ahLst/>
              <a:cxnLst/>
              <a:rect l="l" t="t" r="r" b="b"/>
              <a:pathLst>
                <a:path w="42545" h="13970">
                  <a:moveTo>
                    <a:pt x="42291" y="0"/>
                  </a:moveTo>
                  <a:lnTo>
                    <a:pt x="0" y="0"/>
                  </a:lnTo>
                  <a:lnTo>
                    <a:pt x="20574" y="13715"/>
                  </a:lnTo>
                  <a:lnTo>
                    <a:pt x="42291" y="13715"/>
                  </a:lnTo>
                  <a:lnTo>
                    <a:pt x="422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xmlns="" id="{EA4ED533-FB44-4645-867C-DB64D5FA26B5}"/>
                </a:ext>
              </a:extLst>
            </p:cNvPr>
            <p:cNvSpPr/>
            <p:nvPr/>
          </p:nvSpPr>
          <p:spPr>
            <a:xfrm>
              <a:off x="2264354" y="3487514"/>
              <a:ext cx="20955" cy="13970"/>
            </a:xfrm>
            <a:custGeom>
              <a:avLst/>
              <a:gdLst/>
              <a:ahLst/>
              <a:cxnLst/>
              <a:rect l="l" t="t" r="r" b="b"/>
              <a:pathLst>
                <a:path w="20954" h="13970">
                  <a:moveTo>
                    <a:pt x="20447" y="0"/>
                  </a:moveTo>
                  <a:lnTo>
                    <a:pt x="0" y="0"/>
                  </a:lnTo>
                  <a:lnTo>
                    <a:pt x="20447" y="13716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xmlns="" id="{84F52FC3-BC24-46B8-A85B-85604736E30A}"/>
                </a:ext>
              </a:extLst>
            </p:cNvPr>
            <p:cNvSpPr/>
            <p:nvPr/>
          </p:nvSpPr>
          <p:spPr>
            <a:xfrm>
              <a:off x="2284802" y="3494358"/>
              <a:ext cx="2195195" cy="0"/>
            </a:xfrm>
            <a:custGeom>
              <a:avLst/>
              <a:gdLst/>
              <a:ahLst/>
              <a:cxnLst/>
              <a:rect l="l" t="t" r="r" b="b"/>
              <a:pathLst>
                <a:path w="2195195">
                  <a:moveTo>
                    <a:pt x="0" y="0"/>
                  </a:moveTo>
                  <a:lnTo>
                    <a:pt x="2195068" y="0"/>
                  </a:lnTo>
                </a:path>
              </a:pathLst>
            </a:custGeom>
            <a:ln w="137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xmlns="" id="{057E6223-32F5-4162-AD0A-BBBF7FFCC61F}"/>
                </a:ext>
              </a:extLst>
            </p:cNvPr>
            <p:cNvSpPr/>
            <p:nvPr/>
          </p:nvSpPr>
          <p:spPr>
            <a:xfrm>
              <a:off x="4479869" y="3487514"/>
              <a:ext cx="42545" cy="13970"/>
            </a:xfrm>
            <a:custGeom>
              <a:avLst/>
              <a:gdLst/>
              <a:ahLst/>
              <a:cxnLst/>
              <a:rect l="l" t="t" r="r" b="b"/>
              <a:pathLst>
                <a:path w="42545" h="13970">
                  <a:moveTo>
                    <a:pt x="42291" y="0"/>
                  </a:moveTo>
                  <a:lnTo>
                    <a:pt x="20574" y="0"/>
                  </a:lnTo>
                  <a:lnTo>
                    <a:pt x="0" y="13716"/>
                  </a:lnTo>
                  <a:lnTo>
                    <a:pt x="42291" y="13716"/>
                  </a:lnTo>
                  <a:lnTo>
                    <a:pt x="422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5448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6849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填入個人資料後下載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此範例不需要修改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2BF4163B-4306-4C22-9159-A1E7DD44E696}"/>
              </a:ext>
            </a:extLst>
          </p:cNvPr>
          <p:cNvGrpSpPr/>
          <p:nvPr/>
        </p:nvGrpSpPr>
        <p:grpSpPr>
          <a:xfrm>
            <a:off x="718259" y="2406923"/>
            <a:ext cx="10755482" cy="3616183"/>
            <a:chOff x="913057" y="2585828"/>
            <a:chExt cx="9454895" cy="2407794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03C9FFB6-4585-4FCD-955B-425BA9E7B012}"/>
                </a:ext>
              </a:extLst>
            </p:cNvPr>
            <p:cNvSpPr/>
            <p:nvPr/>
          </p:nvSpPr>
          <p:spPr>
            <a:xfrm>
              <a:off x="913057" y="2585828"/>
              <a:ext cx="4480560" cy="2389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xmlns="" id="{2EC677ED-2198-4AAD-9474-0AFD73CB89D0}"/>
                </a:ext>
              </a:extLst>
            </p:cNvPr>
            <p:cNvSpPr/>
            <p:nvPr/>
          </p:nvSpPr>
          <p:spPr>
            <a:xfrm>
              <a:off x="5584116" y="2733657"/>
              <a:ext cx="4783836" cy="1362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xmlns="" id="{B3E4D2EF-4EF4-4EB0-8B2B-C62FEE4FC6BB}"/>
                </a:ext>
              </a:extLst>
            </p:cNvPr>
            <p:cNvSpPr/>
            <p:nvPr/>
          </p:nvSpPr>
          <p:spPr>
            <a:xfrm>
              <a:off x="955729" y="3274677"/>
              <a:ext cx="4462145" cy="1718945"/>
            </a:xfrm>
            <a:custGeom>
              <a:avLst/>
              <a:gdLst/>
              <a:ahLst/>
              <a:cxnLst/>
              <a:rect l="l" t="t" r="r" b="b"/>
              <a:pathLst>
                <a:path w="4462145" h="1718945">
                  <a:moveTo>
                    <a:pt x="4437380" y="0"/>
                  </a:moveTo>
                  <a:lnTo>
                    <a:pt x="23240" y="0"/>
                  </a:lnTo>
                  <a:lnTo>
                    <a:pt x="14096" y="1397"/>
                  </a:lnTo>
                  <a:lnTo>
                    <a:pt x="6731" y="5461"/>
                  </a:lnTo>
                  <a:lnTo>
                    <a:pt x="1778" y="11684"/>
                  </a:lnTo>
                  <a:lnTo>
                    <a:pt x="0" y="19558"/>
                  </a:lnTo>
                  <a:lnTo>
                    <a:pt x="0" y="1700466"/>
                  </a:lnTo>
                  <a:lnTo>
                    <a:pt x="1778" y="1707718"/>
                  </a:lnTo>
                  <a:lnTo>
                    <a:pt x="6731" y="1713560"/>
                  </a:lnTo>
                  <a:lnTo>
                    <a:pt x="14096" y="1717459"/>
                  </a:lnTo>
                  <a:lnTo>
                    <a:pt x="23240" y="1718881"/>
                  </a:lnTo>
                  <a:lnTo>
                    <a:pt x="4437380" y="1718881"/>
                  </a:lnTo>
                  <a:lnTo>
                    <a:pt x="4446778" y="1717459"/>
                  </a:lnTo>
                  <a:lnTo>
                    <a:pt x="4454652" y="1713560"/>
                  </a:lnTo>
                  <a:lnTo>
                    <a:pt x="4459986" y="1707718"/>
                  </a:lnTo>
                  <a:lnTo>
                    <a:pt x="4462018" y="1700466"/>
                  </a:lnTo>
                  <a:lnTo>
                    <a:pt x="47878" y="1700466"/>
                  </a:lnTo>
                  <a:lnTo>
                    <a:pt x="23240" y="1680908"/>
                  </a:lnTo>
                  <a:lnTo>
                    <a:pt x="47878" y="1680908"/>
                  </a:lnTo>
                  <a:lnTo>
                    <a:pt x="47878" y="37973"/>
                  </a:lnTo>
                  <a:lnTo>
                    <a:pt x="23240" y="37973"/>
                  </a:lnTo>
                  <a:lnTo>
                    <a:pt x="47878" y="19558"/>
                  </a:lnTo>
                  <a:lnTo>
                    <a:pt x="4462018" y="19558"/>
                  </a:lnTo>
                  <a:lnTo>
                    <a:pt x="4459986" y="11684"/>
                  </a:lnTo>
                  <a:lnTo>
                    <a:pt x="4454652" y="5461"/>
                  </a:lnTo>
                  <a:lnTo>
                    <a:pt x="4446778" y="1397"/>
                  </a:lnTo>
                  <a:lnTo>
                    <a:pt x="44373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xmlns="" id="{A50E6717-0DB1-4F53-95A1-98A9B8BD2136}"/>
                </a:ext>
              </a:extLst>
            </p:cNvPr>
            <p:cNvSpPr/>
            <p:nvPr/>
          </p:nvSpPr>
          <p:spPr>
            <a:xfrm>
              <a:off x="978969" y="3294234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5" h="18414">
                  <a:moveTo>
                    <a:pt x="24637" y="0"/>
                  </a:moveTo>
                  <a:lnTo>
                    <a:pt x="0" y="18414"/>
                  </a:lnTo>
                  <a:lnTo>
                    <a:pt x="24637" y="18414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xmlns="" id="{04EC9FD8-B34C-4C71-A48C-4F77B7DCC1A7}"/>
                </a:ext>
              </a:extLst>
            </p:cNvPr>
            <p:cNvSpPr/>
            <p:nvPr/>
          </p:nvSpPr>
          <p:spPr>
            <a:xfrm>
              <a:off x="1003607" y="3303445"/>
              <a:ext cx="4366895" cy="0"/>
            </a:xfrm>
            <a:custGeom>
              <a:avLst/>
              <a:gdLst/>
              <a:ahLst/>
              <a:cxnLst/>
              <a:rect l="l" t="t" r="r" b="b"/>
              <a:pathLst>
                <a:path w="4366895">
                  <a:moveTo>
                    <a:pt x="0" y="0"/>
                  </a:moveTo>
                  <a:lnTo>
                    <a:pt x="4366387" y="0"/>
                  </a:lnTo>
                </a:path>
              </a:pathLst>
            </a:custGeom>
            <a:ln w="184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xmlns="" id="{B8C30651-35B2-4C26-86D2-389AE66E1C2C}"/>
                </a:ext>
              </a:extLst>
            </p:cNvPr>
            <p:cNvSpPr/>
            <p:nvPr/>
          </p:nvSpPr>
          <p:spPr>
            <a:xfrm>
              <a:off x="5393870" y="3294234"/>
              <a:ext cx="0" cy="1681480"/>
            </a:xfrm>
            <a:custGeom>
              <a:avLst/>
              <a:gdLst/>
              <a:ahLst/>
              <a:cxnLst/>
              <a:rect l="l" t="t" r="r" b="b"/>
              <a:pathLst>
                <a:path h="1681479">
                  <a:moveTo>
                    <a:pt x="0" y="0"/>
                  </a:moveTo>
                  <a:lnTo>
                    <a:pt x="0" y="1680908"/>
                  </a:lnTo>
                </a:path>
              </a:pathLst>
            </a:custGeom>
            <a:ln w="477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xmlns="" id="{3E64648D-9834-4421-9D6B-3C952531AEA9}"/>
                </a:ext>
              </a:extLst>
            </p:cNvPr>
            <p:cNvSpPr/>
            <p:nvPr/>
          </p:nvSpPr>
          <p:spPr>
            <a:xfrm>
              <a:off x="5369995" y="3294234"/>
              <a:ext cx="48260" cy="18415"/>
            </a:xfrm>
            <a:custGeom>
              <a:avLst/>
              <a:gdLst/>
              <a:ahLst/>
              <a:cxnLst/>
              <a:rect l="l" t="t" r="r" b="b"/>
              <a:pathLst>
                <a:path w="48260" h="18414">
                  <a:moveTo>
                    <a:pt x="47751" y="0"/>
                  </a:moveTo>
                  <a:lnTo>
                    <a:pt x="0" y="0"/>
                  </a:lnTo>
                  <a:lnTo>
                    <a:pt x="23113" y="18414"/>
                  </a:lnTo>
                  <a:lnTo>
                    <a:pt x="47751" y="18414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xmlns="" id="{9E37CA4E-80A6-4C71-B661-9C1177D6F562}"/>
                </a:ext>
              </a:extLst>
            </p:cNvPr>
            <p:cNvSpPr/>
            <p:nvPr/>
          </p:nvSpPr>
          <p:spPr>
            <a:xfrm>
              <a:off x="978969" y="4955585"/>
              <a:ext cx="24765" cy="19685"/>
            </a:xfrm>
            <a:custGeom>
              <a:avLst/>
              <a:gdLst/>
              <a:ahLst/>
              <a:cxnLst/>
              <a:rect l="l" t="t" r="r" b="b"/>
              <a:pathLst>
                <a:path w="24765" h="19685">
                  <a:moveTo>
                    <a:pt x="24637" y="0"/>
                  </a:moveTo>
                  <a:lnTo>
                    <a:pt x="0" y="0"/>
                  </a:lnTo>
                  <a:lnTo>
                    <a:pt x="24637" y="19557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3">
              <a:extLst>
                <a:ext uri="{FF2B5EF4-FFF2-40B4-BE49-F238E27FC236}">
                  <a16:creationId xmlns:a16="http://schemas.microsoft.com/office/drawing/2014/main" xmlns="" id="{6EC43F0C-E89D-4C31-BF65-AF90CC945AA5}"/>
                </a:ext>
              </a:extLst>
            </p:cNvPr>
            <p:cNvSpPr/>
            <p:nvPr/>
          </p:nvSpPr>
          <p:spPr>
            <a:xfrm>
              <a:off x="1003607" y="4965363"/>
              <a:ext cx="4366895" cy="0"/>
            </a:xfrm>
            <a:custGeom>
              <a:avLst/>
              <a:gdLst/>
              <a:ahLst/>
              <a:cxnLst/>
              <a:rect l="l" t="t" r="r" b="b"/>
              <a:pathLst>
                <a:path w="4366895">
                  <a:moveTo>
                    <a:pt x="0" y="0"/>
                  </a:moveTo>
                  <a:lnTo>
                    <a:pt x="4366387" y="0"/>
                  </a:lnTo>
                </a:path>
              </a:pathLst>
            </a:custGeom>
            <a:ln w="195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xmlns="" id="{375BFC03-EB9E-461A-B1EC-68DF824C3BB4}"/>
                </a:ext>
              </a:extLst>
            </p:cNvPr>
            <p:cNvSpPr/>
            <p:nvPr/>
          </p:nvSpPr>
          <p:spPr>
            <a:xfrm>
              <a:off x="5369995" y="4955585"/>
              <a:ext cx="48260" cy="19685"/>
            </a:xfrm>
            <a:custGeom>
              <a:avLst/>
              <a:gdLst/>
              <a:ahLst/>
              <a:cxnLst/>
              <a:rect l="l" t="t" r="r" b="b"/>
              <a:pathLst>
                <a:path w="48260" h="19685">
                  <a:moveTo>
                    <a:pt x="47751" y="0"/>
                  </a:moveTo>
                  <a:lnTo>
                    <a:pt x="23113" y="0"/>
                  </a:lnTo>
                  <a:lnTo>
                    <a:pt x="0" y="19557"/>
                  </a:lnTo>
                  <a:lnTo>
                    <a:pt x="47751" y="19557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>
              <a:extLst>
                <a:ext uri="{FF2B5EF4-FFF2-40B4-BE49-F238E27FC236}">
                  <a16:creationId xmlns:a16="http://schemas.microsoft.com/office/drawing/2014/main" xmlns="" id="{B322B69C-5BB5-4B49-B6C2-2E39892B454A}"/>
                </a:ext>
              </a:extLst>
            </p:cNvPr>
            <p:cNvSpPr/>
            <p:nvPr/>
          </p:nvSpPr>
          <p:spPr>
            <a:xfrm>
              <a:off x="5494201" y="3812648"/>
              <a:ext cx="605155" cy="309245"/>
            </a:xfrm>
            <a:custGeom>
              <a:avLst/>
              <a:gdLst/>
              <a:ahLst/>
              <a:cxnLst/>
              <a:rect l="l" t="t" r="r" b="b"/>
              <a:pathLst>
                <a:path w="605154" h="309245">
                  <a:moveTo>
                    <a:pt x="581659" y="0"/>
                  </a:moveTo>
                  <a:lnTo>
                    <a:pt x="23240" y="0"/>
                  </a:lnTo>
                  <a:lnTo>
                    <a:pt x="14096" y="1650"/>
                  </a:lnTo>
                  <a:lnTo>
                    <a:pt x="6730" y="5841"/>
                  </a:lnTo>
                  <a:lnTo>
                    <a:pt x="1777" y="12064"/>
                  </a:lnTo>
                  <a:lnTo>
                    <a:pt x="0" y="19557"/>
                  </a:lnTo>
                  <a:lnTo>
                    <a:pt x="0" y="289687"/>
                  </a:lnTo>
                  <a:lnTo>
                    <a:pt x="1777" y="297561"/>
                  </a:lnTo>
                  <a:lnTo>
                    <a:pt x="6730" y="303656"/>
                  </a:lnTo>
                  <a:lnTo>
                    <a:pt x="14096" y="307720"/>
                  </a:lnTo>
                  <a:lnTo>
                    <a:pt x="23240" y="309118"/>
                  </a:lnTo>
                  <a:lnTo>
                    <a:pt x="581659" y="309118"/>
                  </a:lnTo>
                  <a:lnTo>
                    <a:pt x="590803" y="307720"/>
                  </a:lnTo>
                  <a:lnTo>
                    <a:pt x="598170" y="303656"/>
                  </a:lnTo>
                  <a:lnTo>
                    <a:pt x="603123" y="297561"/>
                  </a:lnTo>
                  <a:lnTo>
                    <a:pt x="604901" y="289687"/>
                  </a:lnTo>
                  <a:lnTo>
                    <a:pt x="47878" y="289687"/>
                  </a:lnTo>
                  <a:lnTo>
                    <a:pt x="23240" y="271271"/>
                  </a:lnTo>
                  <a:lnTo>
                    <a:pt x="47878" y="271271"/>
                  </a:lnTo>
                  <a:lnTo>
                    <a:pt x="47878" y="39115"/>
                  </a:lnTo>
                  <a:lnTo>
                    <a:pt x="23240" y="39115"/>
                  </a:lnTo>
                  <a:lnTo>
                    <a:pt x="47878" y="19557"/>
                  </a:lnTo>
                  <a:lnTo>
                    <a:pt x="604901" y="19557"/>
                  </a:lnTo>
                  <a:lnTo>
                    <a:pt x="603123" y="12064"/>
                  </a:lnTo>
                  <a:lnTo>
                    <a:pt x="598170" y="5841"/>
                  </a:lnTo>
                  <a:lnTo>
                    <a:pt x="590803" y="1650"/>
                  </a:lnTo>
                  <a:lnTo>
                    <a:pt x="5816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>
              <a:extLst>
                <a:ext uri="{FF2B5EF4-FFF2-40B4-BE49-F238E27FC236}">
                  <a16:creationId xmlns:a16="http://schemas.microsoft.com/office/drawing/2014/main" xmlns="" id="{AB1BD1CA-D824-4CFF-988B-6764E39EF620}"/>
                </a:ext>
              </a:extLst>
            </p:cNvPr>
            <p:cNvSpPr/>
            <p:nvPr/>
          </p:nvSpPr>
          <p:spPr>
            <a:xfrm>
              <a:off x="5517441" y="3832207"/>
              <a:ext cx="24765" cy="19685"/>
            </a:xfrm>
            <a:custGeom>
              <a:avLst/>
              <a:gdLst/>
              <a:ahLst/>
              <a:cxnLst/>
              <a:rect l="l" t="t" r="r" b="b"/>
              <a:pathLst>
                <a:path w="24764" h="19685">
                  <a:moveTo>
                    <a:pt x="24637" y="0"/>
                  </a:moveTo>
                  <a:lnTo>
                    <a:pt x="0" y="19557"/>
                  </a:lnTo>
                  <a:lnTo>
                    <a:pt x="24637" y="19557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>
              <a:extLst>
                <a:ext uri="{FF2B5EF4-FFF2-40B4-BE49-F238E27FC236}">
                  <a16:creationId xmlns:a16="http://schemas.microsoft.com/office/drawing/2014/main" xmlns="" id="{19529DCD-7068-49DF-980D-9ECA7E2B17DC}"/>
                </a:ext>
              </a:extLst>
            </p:cNvPr>
            <p:cNvSpPr/>
            <p:nvPr/>
          </p:nvSpPr>
          <p:spPr>
            <a:xfrm>
              <a:off x="5542080" y="3841995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509168" y="0"/>
                  </a:lnTo>
                </a:path>
              </a:pathLst>
            </a:custGeom>
            <a:ln w="1953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xmlns="" id="{81B61E5E-A9A1-4CB2-B4A3-6C3E2E3C34B6}"/>
                </a:ext>
              </a:extLst>
            </p:cNvPr>
            <p:cNvSpPr/>
            <p:nvPr/>
          </p:nvSpPr>
          <p:spPr>
            <a:xfrm>
              <a:off x="6051223" y="3832207"/>
              <a:ext cx="48260" cy="270510"/>
            </a:xfrm>
            <a:custGeom>
              <a:avLst/>
              <a:gdLst/>
              <a:ahLst/>
              <a:cxnLst/>
              <a:rect l="l" t="t" r="r" b="b"/>
              <a:pathLst>
                <a:path w="48259" h="270510">
                  <a:moveTo>
                    <a:pt x="0" y="0"/>
                  </a:moveTo>
                  <a:lnTo>
                    <a:pt x="0" y="270128"/>
                  </a:lnTo>
                  <a:lnTo>
                    <a:pt x="24637" y="251713"/>
                  </a:lnTo>
                  <a:lnTo>
                    <a:pt x="47878" y="251713"/>
                  </a:lnTo>
                  <a:lnTo>
                    <a:pt x="47878" y="19557"/>
                  </a:lnTo>
                  <a:lnTo>
                    <a:pt x="24637" y="19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xmlns="" id="{0E23E22C-7730-4CEE-A8F6-BF399935A3C8}"/>
                </a:ext>
              </a:extLst>
            </p:cNvPr>
            <p:cNvSpPr/>
            <p:nvPr/>
          </p:nvSpPr>
          <p:spPr>
            <a:xfrm>
              <a:off x="6051223" y="3832207"/>
              <a:ext cx="48260" cy="19685"/>
            </a:xfrm>
            <a:custGeom>
              <a:avLst/>
              <a:gdLst/>
              <a:ahLst/>
              <a:cxnLst/>
              <a:rect l="l" t="t" r="r" b="b"/>
              <a:pathLst>
                <a:path w="48259" h="19685">
                  <a:moveTo>
                    <a:pt x="47878" y="0"/>
                  </a:moveTo>
                  <a:lnTo>
                    <a:pt x="0" y="0"/>
                  </a:lnTo>
                  <a:lnTo>
                    <a:pt x="24637" y="19557"/>
                  </a:lnTo>
                  <a:lnTo>
                    <a:pt x="47878" y="19557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0">
              <a:extLst>
                <a:ext uri="{FF2B5EF4-FFF2-40B4-BE49-F238E27FC236}">
                  <a16:creationId xmlns:a16="http://schemas.microsoft.com/office/drawing/2014/main" xmlns="" id="{23D4CE3E-AA33-4D26-B35F-D174F3B4974C}"/>
                </a:ext>
              </a:extLst>
            </p:cNvPr>
            <p:cNvSpPr/>
            <p:nvPr/>
          </p:nvSpPr>
          <p:spPr>
            <a:xfrm>
              <a:off x="5517441" y="4083921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4" h="18414">
                  <a:moveTo>
                    <a:pt x="24637" y="0"/>
                  </a:moveTo>
                  <a:lnTo>
                    <a:pt x="0" y="0"/>
                  </a:lnTo>
                  <a:lnTo>
                    <a:pt x="24637" y="18415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1">
              <a:extLst>
                <a:ext uri="{FF2B5EF4-FFF2-40B4-BE49-F238E27FC236}">
                  <a16:creationId xmlns:a16="http://schemas.microsoft.com/office/drawing/2014/main" xmlns="" id="{A877E827-D8C0-424F-8854-74F4350FE2DE}"/>
                </a:ext>
              </a:extLst>
            </p:cNvPr>
            <p:cNvSpPr/>
            <p:nvPr/>
          </p:nvSpPr>
          <p:spPr>
            <a:xfrm>
              <a:off x="5542080" y="4093141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509168" y="0"/>
                  </a:lnTo>
                </a:path>
              </a:pathLst>
            </a:custGeom>
            <a:ln w="183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2">
              <a:extLst>
                <a:ext uri="{FF2B5EF4-FFF2-40B4-BE49-F238E27FC236}">
                  <a16:creationId xmlns:a16="http://schemas.microsoft.com/office/drawing/2014/main" xmlns="" id="{96AF5D65-0C06-4296-B981-AB7FD2933185}"/>
                </a:ext>
              </a:extLst>
            </p:cNvPr>
            <p:cNvSpPr/>
            <p:nvPr/>
          </p:nvSpPr>
          <p:spPr>
            <a:xfrm>
              <a:off x="6051223" y="4083921"/>
              <a:ext cx="48260" cy="18415"/>
            </a:xfrm>
            <a:custGeom>
              <a:avLst/>
              <a:gdLst/>
              <a:ahLst/>
              <a:cxnLst/>
              <a:rect l="l" t="t" r="r" b="b"/>
              <a:pathLst>
                <a:path w="48259" h="18414">
                  <a:moveTo>
                    <a:pt x="47878" y="0"/>
                  </a:moveTo>
                  <a:lnTo>
                    <a:pt x="24637" y="0"/>
                  </a:lnTo>
                  <a:lnTo>
                    <a:pt x="0" y="18415"/>
                  </a:lnTo>
                  <a:lnTo>
                    <a:pt x="47878" y="18415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905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3834704" cy="96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EX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檔開始安裝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114583"/>
              <a:tabLst>
                <a:tab pos="299085" algn="l"/>
                <a:tab pos="299720" algn="l"/>
              </a:tabLst>
            </a:pP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xmlns="" id="{126392A0-F51A-4E17-A288-BE1CE2A4B74E}"/>
              </a:ext>
            </a:extLst>
          </p:cNvPr>
          <p:cNvSpPr/>
          <p:nvPr/>
        </p:nvSpPr>
        <p:spPr>
          <a:xfrm>
            <a:off x="1370074" y="2233330"/>
            <a:ext cx="3632231" cy="438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xmlns="" id="{B78ADA6B-E3DD-4E68-8902-1FB0277A4248}"/>
              </a:ext>
            </a:extLst>
          </p:cNvPr>
          <p:cNvSpPr/>
          <p:nvPr/>
        </p:nvSpPr>
        <p:spPr>
          <a:xfrm>
            <a:off x="1370074" y="3156626"/>
            <a:ext cx="9880632" cy="305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532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1941557" cy="96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開始安裝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114583"/>
              <a:tabLst>
                <a:tab pos="299085" algn="l"/>
                <a:tab pos="299720" algn="l"/>
              </a:tabLst>
            </a:pP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03C3079-CE9A-4A77-A177-465A735FC650}"/>
              </a:ext>
            </a:extLst>
          </p:cNvPr>
          <p:cNvGrpSpPr/>
          <p:nvPr/>
        </p:nvGrpSpPr>
        <p:grpSpPr>
          <a:xfrm>
            <a:off x="905437" y="2003654"/>
            <a:ext cx="10358898" cy="3505650"/>
            <a:chOff x="1053173" y="2016252"/>
            <a:chExt cx="9061704" cy="2407919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xmlns="" id="{9199F6BF-BE8D-4363-9418-2D84F45E04C6}"/>
                </a:ext>
              </a:extLst>
            </p:cNvPr>
            <p:cNvSpPr/>
            <p:nvPr/>
          </p:nvSpPr>
          <p:spPr>
            <a:xfrm>
              <a:off x="1053173" y="2016252"/>
              <a:ext cx="4556760" cy="2383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xmlns="" id="{255B0C20-F957-49A5-9FED-D368622B05A2}"/>
                </a:ext>
              </a:extLst>
            </p:cNvPr>
            <p:cNvSpPr/>
            <p:nvPr/>
          </p:nvSpPr>
          <p:spPr>
            <a:xfrm>
              <a:off x="5548973" y="2040635"/>
              <a:ext cx="4565904" cy="2383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xmlns="" id="{8A7DD680-6F9C-422E-8C59-757EF01E99BD}"/>
                </a:ext>
              </a:extLst>
            </p:cNvPr>
            <p:cNvSpPr/>
            <p:nvPr/>
          </p:nvSpPr>
          <p:spPr>
            <a:xfrm>
              <a:off x="1127850" y="2464308"/>
              <a:ext cx="512445" cy="211454"/>
            </a:xfrm>
            <a:custGeom>
              <a:avLst/>
              <a:gdLst/>
              <a:ahLst/>
              <a:cxnLst/>
              <a:rect l="l" t="t" r="r" b="b"/>
              <a:pathLst>
                <a:path w="512444" h="211454">
                  <a:moveTo>
                    <a:pt x="487553" y="0"/>
                  </a:moveTo>
                  <a:lnTo>
                    <a:pt x="24384" y="0"/>
                  </a:lnTo>
                  <a:lnTo>
                    <a:pt x="14478" y="1270"/>
                  </a:lnTo>
                  <a:lnTo>
                    <a:pt x="6857" y="4826"/>
                  </a:lnTo>
                  <a:lnTo>
                    <a:pt x="1778" y="10287"/>
                  </a:lnTo>
                  <a:lnTo>
                    <a:pt x="0" y="17272"/>
                  </a:lnTo>
                  <a:lnTo>
                    <a:pt x="0" y="194183"/>
                  </a:lnTo>
                  <a:lnTo>
                    <a:pt x="1778" y="201168"/>
                  </a:lnTo>
                  <a:lnTo>
                    <a:pt x="6857" y="206629"/>
                  </a:lnTo>
                  <a:lnTo>
                    <a:pt x="14478" y="210185"/>
                  </a:lnTo>
                  <a:lnTo>
                    <a:pt x="24384" y="211455"/>
                  </a:lnTo>
                  <a:lnTo>
                    <a:pt x="487553" y="211455"/>
                  </a:lnTo>
                  <a:lnTo>
                    <a:pt x="496824" y="210185"/>
                  </a:lnTo>
                  <a:lnTo>
                    <a:pt x="504570" y="206629"/>
                  </a:lnTo>
                  <a:lnTo>
                    <a:pt x="509905" y="201168"/>
                  </a:lnTo>
                  <a:lnTo>
                    <a:pt x="511937" y="194183"/>
                  </a:lnTo>
                  <a:lnTo>
                    <a:pt x="47370" y="194183"/>
                  </a:lnTo>
                  <a:lnTo>
                    <a:pt x="24384" y="177927"/>
                  </a:lnTo>
                  <a:lnTo>
                    <a:pt x="47370" y="177927"/>
                  </a:lnTo>
                  <a:lnTo>
                    <a:pt x="47370" y="33528"/>
                  </a:lnTo>
                  <a:lnTo>
                    <a:pt x="24384" y="33528"/>
                  </a:lnTo>
                  <a:lnTo>
                    <a:pt x="47370" y="17272"/>
                  </a:lnTo>
                  <a:lnTo>
                    <a:pt x="511937" y="17272"/>
                  </a:lnTo>
                  <a:lnTo>
                    <a:pt x="509905" y="10287"/>
                  </a:lnTo>
                  <a:lnTo>
                    <a:pt x="504570" y="4826"/>
                  </a:lnTo>
                  <a:lnTo>
                    <a:pt x="496824" y="1270"/>
                  </a:lnTo>
                  <a:lnTo>
                    <a:pt x="4875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xmlns="" id="{771D65E3-63DE-473C-981C-7FBC5148B36C}"/>
                </a:ext>
              </a:extLst>
            </p:cNvPr>
            <p:cNvSpPr/>
            <p:nvPr/>
          </p:nvSpPr>
          <p:spPr>
            <a:xfrm>
              <a:off x="1152234" y="2481579"/>
              <a:ext cx="23495" cy="16510"/>
            </a:xfrm>
            <a:custGeom>
              <a:avLst/>
              <a:gdLst/>
              <a:ahLst/>
              <a:cxnLst/>
              <a:rect l="l" t="t" r="r" b="b"/>
              <a:pathLst>
                <a:path w="23494" h="16510">
                  <a:moveTo>
                    <a:pt x="22986" y="0"/>
                  </a:moveTo>
                  <a:lnTo>
                    <a:pt x="0" y="16256"/>
                  </a:lnTo>
                  <a:lnTo>
                    <a:pt x="22986" y="16256"/>
                  </a:lnTo>
                  <a:lnTo>
                    <a:pt x="229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xmlns="" id="{9B4EE407-6A7D-465C-9C65-D9342FB0EE11}"/>
                </a:ext>
              </a:extLst>
            </p:cNvPr>
            <p:cNvSpPr/>
            <p:nvPr/>
          </p:nvSpPr>
          <p:spPr>
            <a:xfrm>
              <a:off x="1175220" y="2489701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17296" y="0"/>
                  </a:lnTo>
                </a:path>
              </a:pathLst>
            </a:custGeom>
            <a:ln w="162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xmlns="" id="{BDCD8FE9-501D-4849-9D77-147B87D7D010}"/>
                </a:ext>
              </a:extLst>
            </p:cNvPr>
            <p:cNvSpPr/>
            <p:nvPr/>
          </p:nvSpPr>
          <p:spPr>
            <a:xfrm>
              <a:off x="1592416" y="2481579"/>
              <a:ext cx="47625" cy="177165"/>
            </a:xfrm>
            <a:custGeom>
              <a:avLst/>
              <a:gdLst/>
              <a:ahLst/>
              <a:cxnLst/>
              <a:rect l="l" t="t" r="r" b="b"/>
              <a:pathLst>
                <a:path w="47625" h="177164">
                  <a:moveTo>
                    <a:pt x="0" y="0"/>
                  </a:moveTo>
                  <a:lnTo>
                    <a:pt x="0" y="176911"/>
                  </a:lnTo>
                  <a:lnTo>
                    <a:pt x="22987" y="160655"/>
                  </a:lnTo>
                  <a:lnTo>
                    <a:pt x="47370" y="160655"/>
                  </a:lnTo>
                  <a:lnTo>
                    <a:pt x="47370" y="16256"/>
                  </a:lnTo>
                  <a:lnTo>
                    <a:pt x="22987" y="1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xmlns="" id="{AC2605E9-D36D-431E-9F2E-65A8246112F4}"/>
                </a:ext>
              </a:extLst>
            </p:cNvPr>
            <p:cNvSpPr/>
            <p:nvPr/>
          </p:nvSpPr>
          <p:spPr>
            <a:xfrm>
              <a:off x="1592416" y="2481579"/>
              <a:ext cx="47625" cy="16510"/>
            </a:xfrm>
            <a:custGeom>
              <a:avLst/>
              <a:gdLst/>
              <a:ahLst/>
              <a:cxnLst/>
              <a:rect l="l" t="t" r="r" b="b"/>
              <a:pathLst>
                <a:path w="47625" h="16510">
                  <a:moveTo>
                    <a:pt x="47370" y="0"/>
                  </a:moveTo>
                  <a:lnTo>
                    <a:pt x="0" y="0"/>
                  </a:lnTo>
                  <a:lnTo>
                    <a:pt x="22987" y="16256"/>
                  </a:lnTo>
                  <a:lnTo>
                    <a:pt x="47370" y="16256"/>
                  </a:lnTo>
                  <a:lnTo>
                    <a:pt x="473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xmlns="" id="{286F0E40-9A4A-4358-BD2D-23D2F4CC1A2C}"/>
                </a:ext>
              </a:extLst>
            </p:cNvPr>
            <p:cNvSpPr/>
            <p:nvPr/>
          </p:nvSpPr>
          <p:spPr>
            <a:xfrm>
              <a:off x="1152234" y="2642234"/>
              <a:ext cx="23495" cy="16510"/>
            </a:xfrm>
            <a:custGeom>
              <a:avLst/>
              <a:gdLst/>
              <a:ahLst/>
              <a:cxnLst/>
              <a:rect l="l" t="t" r="r" b="b"/>
              <a:pathLst>
                <a:path w="23494" h="16510">
                  <a:moveTo>
                    <a:pt x="22986" y="0"/>
                  </a:moveTo>
                  <a:lnTo>
                    <a:pt x="0" y="0"/>
                  </a:lnTo>
                  <a:lnTo>
                    <a:pt x="22986" y="16256"/>
                  </a:lnTo>
                  <a:lnTo>
                    <a:pt x="229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xmlns="" id="{CE63AA3F-0447-4CD3-97AC-FA7807572373}"/>
                </a:ext>
              </a:extLst>
            </p:cNvPr>
            <p:cNvSpPr/>
            <p:nvPr/>
          </p:nvSpPr>
          <p:spPr>
            <a:xfrm>
              <a:off x="1175220" y="2650356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17296" y="0"/>
                  </a:lnTo>
                </a:path>
              </a:pathLst>
            </a:custGeom>
            <a:ln w="162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xmlns="" id="{51B6B3B1-5906-437C-B04F-0DBC488DD74C}"/>
                </a:ext>
              </a:extLst>
            </p:cNvPr>
            <p:cNvSpPr/>
            <p:nvPr/>
          </p:nvSpPr>
          <p:spPr>
            <a:xfrm>
              <a:off x="1592416" y="2642234"/>
              <a:ext cx="47625" cy="16510"/>
            </a:xfrm>
            <a:custGeom>
              <a:avLst/>
              <a:gdLst/>
              <a:ahLst/>
              <a:cxnLst/>
              <a:rect l="l" t="t" r="r" b="b"/>
              <a:pathLst>
                <a:path w="47625" h="16510">
                  <a:moveTo>
                    <a:pt x="47370" y="0"/>
                  </a:moveTo>
                  <a:lnTo>
                    <a:pt x="22987" y="0"/>
                  </a:lnTo>
                  <a:lnTo>
                    <a:pt x="0" y="16256"/>
                  </a:lnTo>
                  <a:lnTo>
                    <a:pt x="47370" y="16256"/>
                  </a:lnTo>
                  <a:lnTo>
                    <a:pt x="473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xmlns="" id="{5C5D65FB-B922-4A0B-9B7E-25260B21F318}"/>
                </a:ext>
              </a:extLst>
            </p:cNvPr>
            <p:cNvSpPr/>
            <p:nvPr/>
          </p:nvSpPr>
          <p:spPr>
            <a:xfrm>
              <a:off x="1112610" y="3061715"/>
              <a:ext cx="512445" cy="211454"/>
            </a:xfrm>
            <a:custGeom>
              <a:avLst/>
              <a:gdLst/>
              <a:ahLst/>
              <a:cxnLst/>
              <a:rect l="l" t="t" r="r" b="b"/>
              <a:pathLst>
                <a:path w="512444" h="211454">
                  <a:moveTo>
                    <a:pt x="487552" y="0"/>
                  </a:moveTo>
                  <a:lnTo>
                    <a:pt x="22987" y="0"/>
                  </a:lnTo>
                  <a:lnTo>
                    <a:pt x="13969" y="1269"/>
                  </a:lnTo>
                  <a:lnTo>
                    <a:pt x="6603" y="4698"/>
                  </a:lnTo>
                  <a:lnTo>
                    <a:pt x="1777" y="9905"/>
                  </a:lnTo>
                  <a:lnTo>
                    <a:pt x="0" y="16255"/>
                  </a:lnTo>
                  <a:lnTo>
                    <a:pt x="0" y="194182"/>
                  </a:lnTo>
                  <a:lnTo>
                    <a:pt x="1777" y="200786"/>
                  </a:lnTo>
                  <a:lnTo>
                    <a:pt x="6603" y="206247"/>
                  </a:lnTo>
                  <a:lnTo>
                    <a:pt x="13969" y="210057"/>
                  </a:lnTo>
                  <a:lnTo>
                    <a:pt x="22987" y="211454"/>
                  </a:lnTo>
                  <a:lnTo>
                    <a:pt x="487552" y="211454"/>
                  </a:lnTo>
                  <a:lnTo>
                    <a:pt x="496824" y="210057"/>
                  </a:lnTo>
                  <a:lnTo>
                    <a:pt x="504570" y="206247"/>
                  </a:lnTo>
                  <a:lnTo>
                    <a:pt x="509905" y="200786"/>
                  </a:lnTo>
                  <a:lnTo>
                    <a:pt x="511937" y="194182"/>
                  </a:lnTo>
                  <a:lnTo>
                    <a:pt x="47370" y="194182"/>
                  </a:lnTo>
                  <a:lnTo>
                    <a:pt x="22987" y="176910"/>
                  </a:lnTo>
                  <a:lnTo>
                    <a:pt x="47370" y="176910"/>
                  </a:lnTo>
                  <a:lnTo>
                    <a:pt x="47370" y="33527"/>
                  </a:lnTo>
                  <a:lnTo>
                    <a:pt x="22987" y="33527"/>
                  </a:lnTo>
                  <a:lnTo>
                    <a:pt x="47370" y="16255"/>
                  </a:lnTo>
                  <a:lnTo>
                    <a:pt x="511937" y="16255"/>
                  </a:lnTo>
                  <a:lnTo>
                    <a:pt x="509905" y="9905"/>
                  </a:lnTo>
                  <a:lnTo>
                    <a:pt x="504570" y="4698"/>
                  </a:lnTo>
                  <a:lnTo>
                    <a:pt x="496824" y="1269"/>
                  </a:lnTo>
                  <a:lnTo>
                    <a:pt x="487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xmlns="" id="{CE537C25-2A5F-4979-AAAF-E597209477F6}"/>
                </a:ext>
              </a:extLst>
            </p:cNvPr>
            <p:cNvSpPr/>
            <p:nvPr/>
          </p:nvSpPr>
          <p:spPr>
            <a:xfrm>
              <a:off x="1135597" y="3077971"/>
              <a:ext cx="24765" cy="17780"/>
            </a:xfrm>
            <a:custGeom>
              <a:avLst/>
              <a:gdLst/>
              <a:ahLst/>
              <a:cxnLst/>
              <a:rect l="l" t="t" r="r" b="b"/>
              <a:pathLst>
                <a:path w="24764" h="17779">
                  <a:moveTo>
                    <a:pt x="24383" y="0"/>
                  </a:moveTo>
                  <a:lnTo>
                    <a:pt x="0" y="17271"/>
                  </a:lnTo>
                  <a:lnTo>
                    <a:pt x="24383" y="1727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xmlns="" id="{C81479BF-772D-4ABA-B687-7556C8AC2205}"/>
                </a:ext>
              </a:extLst>
            </p:cNvPr>
            <p:cNvSpPr/>
            <p:nvPr/>
          </p:nvSpPr>
          <p:spPr>
            <a:xfrm>
              <a:off x="1159981" y="3086601"/>
              <a:ext cx="415925" cy="0"/>
            </a:xfrm>
            <a:custGeom>
              <a:avLst/>
              <a:gdLst/>
              <a:ahLst/>
              <a:cxnLst/>
              <a:rect l="l" t="t" r="r" b="b"/>
              <a:pathLst>
                <a:path w="415925">
                  <a:moveTo>
                    <a:pt x="0" y="0"/>
                  </a:moveTo>
                  <a:lnTo>
                    <a:pt x="415861" y="0"/>
                  </a:lnTo>
                </a:path>
              </a:pathLst>
            </a:custGeom>
            <a:ln w="1728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xmlns="" id="{4FB0BFAA-9CA7-4062-8AF5-44F96889313A}"/>
                </a:ext>
              </a:extLst>
            </p:cNvPr>
            <p:cNvSpPr/>
            <p:nvPr/>
          </p:nvSpPr>
          <p:spPr>
            <a:xfrm>
              <a:off x="1575778" y="3077971"/>
              <a:ext cx="48895" cy="178435"/>
            </a:xfrm>
            <a:custGeom>
              <a:avLst/>
              <a:gdLst/>
              <a:ahLst/>
              <a:cxnLst/>
              <a:rect l="l" t="t" r="r" b="b"/>
              <a:pathLst>
                <a:path w="48894" h="178435">
                  <a:moveTo>
                    <a:pt x="0" y="0"/>
                  </a:moveTo>
                  <a:lnTo>
                    <a:pt x="0" y="177926"/>
                  </a:lnTo>
                  <a:lnTo>
                    <a:pt x="24383" y="160654"/>
                  </a:lnTo>
                  <a:lnTo>
                    <a:pt x="48768" y="160654"/>
                  </a:lnTo>
                  <a:lnTo>
                    <a:pt x="48768" y="17271"/>
                  </a:lnTo>
                  <a:lnTo>
                    <a:pt x="24383" y="17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xmlns="" id="{C2526110-1C13-4403-A7FE-C60E132D3AD5}"/>
                </a:ext>
              </a:extLst>
            </p:cNvPr>
            <p:cNvSpPr/>
            <p:nvPr/>
          </p:nvSpPr>
          <p:spPr>
            <a:xfrm>
              <a:off x="1575778" y="3077971"/>
              <a:ext cx="48895" cy="17780"/>
            </a:xfrm>
            <a:custGeom>
              <a:avLst/>
              <a:gdLst/>
              <a:ahLst/>
              <a:cxnLst/>
              <a:rect l="l" t="t" r="r" b="b"/>
              <a:pathLst>
                <a:path w="48894" h="17779">
                  <a:moveTo>
                    <a:pt x="48768" y="0"/>
                  </a:moveTo>
                  <a:lnTo>
                    <a:pt x="0" y="0"/>
                  </a:lnTo>
                  <a:lnTo>
                    <a:pt x="24383" y="17271"/>
                  </a:lnTo>
                  <a:lnTo>
                    <a:pt x="48768" y="17271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xmlns="" id="{599A1634-8E9C-46F9-9075-FC18089C1316}"/>
                </a:ext>
              </a:extLst>
            </p:cNvPr>
            <p:cNvSpPr/>
            <p:nvPr/>
          </p:nvSpPr>
          <p:spPr>
            <a:xfrm>
              <a:off x="1135597" y="3238627"/>
              <a:ext cx="24765" cy="17780"/>
            </a:xfrm>
            <a:custGeom>
              <a:avLst/>
              <a:gdLst/>
              <a:ahLst/>
              <a:cxnLst/>
              <a:rect l="l" t="t" r="r" b="b"/>
              <a:pathLst>
                <a:path w="24764" h="17779">
                  <a:moveTo>
                    <a:pt x="24383" y="0"/>
                  </a:moveTo>
                  <a:lnTo>
                    <a:pt x="0" y="0"/>
                  </a:lnTo>
                  <a:lnTo>
                    <a:pt x="24383" y="172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xmlns="" id="{62CC87A2-CA47-4568-854F-FEB0EA82418D}"/>
                </a:ext>
              </a:extLst>
            </p:cNvPr>
            <p:cNvSpPr/>
            <p:nvPr/>
          </p:nvSpPr>
          <p:spPr>
            <a:xfrm>
              <a:off x="1159981" y="3247256"/>
              <a:ext cx="415925" cy="0"/>
            </a:xfrm>
            <a:custGeom>
              <a:avLst/>
              <a:gdLst/>
              <a:ahLst/>
              <a:cxnLst/>
              <a:rect l="l" t="t" r="r" b="b"/>
              <a:pathLst>
                <a:path w="415925">
                  <a:moveTo>
                    <a:pt x="0" y="0"/>
                  </a:moveTo>
                  <a:lnTo>
                    <a:pt x="415861" y="0"/>
                  </a:lnTo>
                </a:path>
              </a:pathLst>
            </a:custGeom>
            <a:ln w="1728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xmlns="" id="{12088CD9-5C18-4BB8-91F2-C5E79F4F3495}"/>
                </a:ext>
              </a:extLst>
            </p:cNvPr>
            <p:cNvSpPr/>
            <p:nvPr/>
          </p:nvSpPr>
          <p:spPr>
            <a:xfrm>
              <a:off x="1575778" y="3238627"/>
              <a:ext cx="48895" cy="17780"/>
            </a:xfrm>
            <a:custGeom>
              <a:avLst/>
              <a:gdLst/>
              <a:ahLst/>
              <a:cxnLst/>
              <a:rect l="l" t="t" r="r" b="b"/>
              <a:pathLst>
                <a:path w="48894" h="17779">
                  <a:moveTo>
                    <a:pt x="48768" y="0"/>
                  </a:moveTo>
                  <a:lnTo>
                    <a:pt x="24383" y="0"/>
                  </a:lnTo>
                  <a:lnTo>
                    <a:pt x="0" y="17272"/>
                  </a:lnTo>
                  <a:lnTo>
                    <a:pt x="48768" y="1727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xmlns="" id="{1DB1B919-4F0D-4023-91EE-65414E9B5415}"/>
                </a:ext>
              </a:extLst>
            </p:cNvPr>
            <p:cNvSpPr/>
            <p:nvPr/>
          </p:nvSpPr>
          <p:spPr>
            <a:xfrm>
              <a:off x="1112610" y="3464052"/>
              <a:ext cx="512445" cy="211454"/>
            </a:xfrm>
            <a:custGeom>
              <a:avLst/>
              <a:gdLst/>
              <a:ahLst/>
              <a:cxnLst/>
              <a:rect l="l" t="t" r="r" b="b"/>
              <a:pathLst>
                <a:path w="512444" h="211454">
                  <a:moveTo>
                    <a:pt x="487552" y="0"/>
                  </a:moveTo>
                  <a:lnTo>
                    <a:pt x="22987" y="0"/>
                  </a:lnTo>
                  <a:lnTo>
                    <a:pt x="13969" y="1270"/>
                  </a:lnTo>
                  <a:lnTo>
                    <a:pt x="6603" y="4699"/>
                  </a:lnTo>
                  <a:lnTo>
                    <a:pt x="1777" y="9906"/>
                  </a:lnTo>
                  <a:lnTo>
                    <a:pt x="0" y="16256"/>
                  </a:lnTo>
                  <a:lnTo>
                    <a:pt x="0" y="194183"/>
                  </a:lnTo>
                  <a:lnTo>
                    <a:pt x="1777" y="200787"/>
                  </a:lnTo>
                  <a:lnTo>
                    <a:pt x="6603" y="206248"/>
                  </a:lnTo>
                  <a:lnTo>
                    <a:pt x="13969" y="210058"/>
                  </a:lnTo>
                  <a:lnTo>
                    <a:pt x="22987" y="211455"/>
                  </a:lnTo>
                  <a:lnTo>
                    <a:pt x="487552" y="211455"/>
                  </a:lnTo>
                  <a:lnTo>
                    <a:pt x="496824" y="210058"/>
                  </a:lnTo>
                  <a:lnTo>
                    <a:pt x="504570" y="206248"/>
                  </a:lnTo>
                  <a:lnTo>
                    <a:pt x="509905" y="200787"/>
                  </a:lnTo>
                  <a:lnTo>
                    <a:pt x="511937" y="194183"/>
                  </a:lnTo>
                  <a:lnTo>
                    <a:pt x="47370" y="194183"/>
                  </a:lnTo>
                  <a:lnTo>
                    <a:pt x="22987" y="176911"/>
                  </a:lnTo>
                  <a:lnTo>
                    <a:pt x="47370" y="176911"/>
                  </a:lnTo>
                  <a:lnTo>
                    <a:pt x="47370" y="33528"/>
                  </a:lnTo>
                  <a:lnTo>
                    <a:pt x="22987" y="33528"/>
                  </a:lnTo>
                  <a:lnTo>
                    <a:pt x="47370" y="16256"/>
                  </a:lnTo>
                  <a:lnTo>
                    <a:pt x="511937" y="16256"/>
                  </a:lnTo>
                  <a:lnTo>
                    <a:pt x="509905" y="9906"/>
                  </a:lnTo>
                  <a:lnTo>
                    <a:pt x="504570" y="4699"/>
                  </a:lnTo>
                  <a:lnTo>
                    <a:pt x="496824" y="1270"/>
                  </a:lnTo>
                  <a:lnTo>
                    <a:pt x="487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xmlns="" id="{CA85A681-39BB-4E28-9225-8AFCCA892FCB}"/>
                </a:ext>
              </a:extLst>
            </p:cNvPr>
            <p:cNvSpPr/>
            <p:nvPr/>
          </p:nvSpPr>
          <p:spPr>
            <a:xfrm>
              <a:off x="1135597" y="3480308"/>
              <a:ext cx="24765" cy="17780"/>
            </a:xfrm>
            <a:custGeom>
              <a:avLst/>
              <a:gdLst/>
              <a:ahLst/>
              <a:cxnLst/>
              <a:rect l="l" t="t" r="r" b="b"/>
              <a:pathLst>
                <a:path w="24764" h="17779">
                  <a:moveTo>
                    <a:pt x="24383" y="0"/>
                  </a:moveTo>
                  <a:lnTo>
                    <a:pt x="0" y="17272"/>
                  </a:lnTo>
                  <a:lnTo>
                    <a:pt x="24383" y="172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xmlns="" id="{491C376F-1BAD-47D1-9743-272D9721AB99}"/>
                </a:ext>
              </a:extLst>
            </p:cNvPr>
            <p:cNvSpPr/>
            <p:nvPr/>
          </p:nvSpPr>
          <p:spPr>
            <a:xfrm>
              <a:off x="1159981" y="3488937"/>
              <a:ext cx="415925" cy="0"/>
            </a:xfrm>
            <a:custGeom>
              <a:avLst/>
              <a:gdLst/>
              <a:ahLst/>
              <a:cxnLst/>
              <a:rect l="l" t="t" r="r" b="b"/>
              <a:pathLst>
                <a:path w="415925">
                  <a:moveTo>
                    <a:pt x="0" y="0"/>
                  </a:moveTo>
                  <a:lnTo>
                    <a:pt x="415861" y="0"/>
                  </a:lnTo>
                </a:path>
              </a:pathLst>
            </a:custGeom>
            <a:ln w="1728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xmlns="" id="{CAB2EBEE-E28D-47F5-AEF1-2FCD6281B900}"/>
                </a:ext>
              </a:extLst>
            </p:cNvPr>
            <p:cNvSpPr/>
            <p:nvPr/>
          </p:nvSpPr>
          <p:spPr>
            <a:xfrm>
              <a:off x="1575778" y="3480308"/>
              <a:ext cx="48895" cy="178435"/>
            </a:xfrm>
            <a:custGeom>
              <a:avLst/>
              <a:gdLst/>
              <a:ahLst/>
              <a:cxnLst/>
              <a:rect l="l" t="t" r="r" b="b"/>
              <a:pathLst>
                <a:path w="48894" h="178435">
                  <a:moveTo>
                    <a:pt x="0" y="0"/>
                  </a:moveTo>
                  <a:lnTo>
                    <a:pt x="0" y="177927"/>
                  </a:lnTo>
                  <a:lnTo>
                    <a:pt x="24383" y="160655"/>
                  </a:lnTo>
                  <a:lnTo>
                    <a:pt x="48768" y="160655"/>
                  </a:lnTo>
                  <a:lnTo>
                    <a:pt x="48768" y="17272"/>
                  </a:lnTo>
                  <a:lnTo>
                    <a:pt x="24383" y="17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xmlns="" id="{D96B63E6-38EC-42AE-A5CC-21489194383F}"/>
                </a:ext>
              </a:extLst>
            </p:cNvPr>
            <p:cNvSpPr/>
            <p:nvPr/>
          </p:nvSpPr>
          <p:spPr>
            <a:xfrm>
              <a:off x="1575778" y="3480308"/>
              <a:ext cx="48895" cy="17780"/>
            </a:xfrm>
            <a:custGeom>
              <a:avLst/>
              <a:gdLst/>
              <a:ahLst/>
              <a:cxnLst/>
              <a:rect l="l" t="t" r="r" b="b"/>
              <a:pathLst>
                <a:path w="48894" h="17779">
                  <a:moveTo>
                    <a:pt x="48768" y="0"/>
                  </a:moveTo>
                  <a:lnTo>
                    <a:pt x="0" y="0"/>
                  </a:lnTo>
                  <a:lnTo>
                    <a:pt x="24383" y="17272"/>
                  </a:lnTo>
                  <a:lnTo>
                    <a:pt x="48768" y="1727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xmlns="" id="{750C5C96-B806-49B9-A0F1-ED7B4CA8688D}"/>
                </a:ext>
              </a:extLst>
            </p:cNvPr>
            <p:cNvSpPr/>
            <p:nvPr/>
          </p:nvSpPr>
          <p:spPr>
            <a:xfrm>
              <a:off x="1135597" y="3640963"/>
              <a:ext cx="24765" cy="17780"/>
            </a:xfrm>
            <a:custGeom>
              <a:avLst/>
              <a:gdLst/>
              <a:ahLst/>
              <a:cxnLst/>
              <a:rect l="l" t="t" r="r" b="b"/>
              <a:pathLst>
                <a:path w="24764" h="17779">
                  <a:moveTo>
                    <a:pt x="24383" y="0"/>
                  </a:moveTo>
                  <a:lnTo>
                    <a:pt x="0" y="0"/>
                  </a:lnTo>
                  <a:lnTo>
                    <a:pt x="24383" y="172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xmlns="" id="{496F7605-3B2F-4164-AD75-457D36F430DE}"/>
                </a:ext>
              </a:extLst>
            </p:cNvPr>
            <p:cNvSpPr/>
            <p:nvPr/>
          </p:nvSpPr>
          <p:spPr>
            <a:xfrm>
              <a:off x="1159981" y="3649591"/>
              <a:ext cx="415925" cy="0"/>
            </a:xfrm>
            <a:custGeom>
              <a:avLst/>
              <a:gdLst/>
              <a:ahLst/>
              <a:cxnLst/>
              <a:rect l="l" t="t" r="r" b="b"/>
              <a:pathLst>
                <a:path w="415925">
                  <a:moveTo>
                    <a:pt x="0" y="0"/>
                  </a:moveTo>
                  <a:lnTo>
                    <a:pt x="415861" y="0"/>
                  </a:lnTo>
                </a:path>
              </a:pathLst>
            </a:custGeom>
            <a:ln w="1728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xmlns="" id="{77C6159F-43FB-41B1-ABD8-0C5DE9E4A5DB}"/>
                </a:ext>
              </a:extLst>
            </p:cNvPr>
            <p:cNvSpPr/>
            <p:nvPr/>
          </p:nvSpPr>
          <p:spPr>
            <a:xfrm>
              <a:off x="1575778" y="3640963"/>
              <a:ext cx="48895" cy="17780"/>
            </a:xfrm>
            <a:custGeom>
              <a:avLst/>
              <a:gdLst/>
              <a:ahLst/>
              <a:cxnLst/>
              <a:rect l="l" t="t" r="r" b="b"/>
              <a:pathLst>
                <a:path w="48894" h="17779">
                  <a:moveTo>
                    <a:pt x="48768" y="0"/>
                  </a:moveTo>
                  <a:lnTo>
                    <a:pt x="24383" y="0"/>
                  </a:lnTo>
                  <a:lnTo>
                    <a:pt x="0" y="17272"/>
                  </a:lnTo>
                  <a:lnTo>
                    <a:pt x="48768" y="1727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xmlns="" id="{97F0ABAD-D709-4530-8C71-3BBB6F5EF5A6}"/>
                </a:ext>
              </a:extLst>
            </p:cNvPr>
            <p:cNvSpPr/>
            <p:nvPr/>
          </p:nvSpPr>
          <p:spPr>
            <a:xfrm>
              <a:off x="5548973" y="2484120"/>
              <a:ext cx="1031875" cy="212090"/>
            </a:xfrm>
            <a:custGeom>
              <a:avLst/>
              <a:gdLst/>
              <a:ahLst/>
              <a:cxnLst/>
              <a:rect l="l" t="t" r="r" b="b"/>
              <a:pathLst>
                <a:path w="1031875" h="212089">
                  <a:moveTo>
                    <a:pt x="1007364" y="0"/>
                  </a:moveTo>
                  <a:lnTo>
                    <a:pt x="24384" y="0"/>
                  </a:lnTo>
                  <a:lnTo>
                    <a:pt x="15113" y="1396"/>
                  </a:lnTo>
                  <a:lnTo>
                    <a:pt x="7366" y="5206"/>
                  </a:lnTo>
                  <a:lnTo>
                    <a:pt x="2032" y="10667"/>
                  </a:lnTo>
                  <a:lnTo>
                    <a:pt x="0" y="17271"/>
                  </a:lnTo>
                  <a:lnTo>
                    <a:pt x="0" y="194436"/>
                  </a:lnTo>
                  <a:lnTo>
                    <a:pt x="2032" y="201040"/>
                  </a:lnTo>
                  <a:lnTo>
                    <a:pt x="7366" y="206501"/>
                  </a:lnTo>
                  <a:lnTo>
                    <a:pt x="15113" y="210311"/>
                  </a:lnTo>
                  <a:lnTo>
                    <a:pt x="24384" y="211708"/>
                  </a:lnTo>
                  <a:lnTo>
                    <a:pt x="1007364" y="211708"/>
                  </a:lnTo>
                  <a:lnTo>
                    <a:pt x="1017270" y="210311"/>
                  </a:lnTo>
                  <a:lnTo>
                    <a:pt x="1024890" y="206501"/>
                  </a:lnTo>
                  <a:lnTo>
                    <a:pt x="1029970" y="201040"/>
                  </a:lnTo>
                  <a:lnTo>
                    <a:pt x="1031748" y="194436"/>
                  </a:lnTo>
                  <a:lnTo>
                    <a:pt x="48768" y="194436"/>
                  </a:lnTo>
                  <a:lnTo>
                    <a:pt x="24384" y="177291"/>
                  </a:lnTo>
                  <a:lnTo>
                    <a:pt x="48768" y="177291"/>
                  </a:lnTo>
                  <a:lnTo>
                    <a:pt x="48768" y="34416"/>
                  </a:lnTo>
                  <a:lnTo>
                    <a:pt x="24384" y="34416"/>
                  </a:lnTo>
                  <a:lnTo>
                    <a:pt x="48768" y="17271"/>
                  </a:lnTo>
                  <a:lnTo>
                    <a:pt x="1031748" y="17271"/>
                  </a:lnTo>
                  <a:lnTo>
                    <a:pt x="1029970" y="10667"/>
                  </a:lnTo>
                  <a:lnTo>
                    <a:pt x="1024890" y="5206"/>
                  </a:lnTo>
                  <a:lnTo>
                    <a:pt x="1017270" y="1396"/>
                  </a:lnTo>
                  <a:lnTo>
                    <a:pt x="10073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>
              <a:extLst>
                <a:ext uri="{FF2B5EF4-FFF2-40B4-BE49-F238E27FC236}">
                  <a16:creationId xmlns:a16="http://schemas.microsoft.com/office/drawing/2014/main" xmlns="" id="{726E7436-E173-430B-9E79-46D4C3F1E21D}"/>
                </a:ext>
              </a:extLst>
            </p:cNvPr>
            <p:cNvSpPr/>
            <p:nvPr/>
          </p:nvSpPr>
          <p:spPr>
            <a:xfrm>
              <a:off x="5573358" y="2501391"/>
              <a:ext cx="24765" cy="17145"/>
            </a:xfrm>
            <a:custGeom>
              <a:avLst/>
              <a:gdLst/>
              <a:ahLst/>
              <a:cxnLst/>
              <a:rect l="l" t="t" r="r" b="b"/>
              <a:pathLst>
                <a:path w="24764" h="17145">
                  <a:moveTo>
                    <a:pt x="24384" y="0"/>
                  </a:moveTo>
                  <a:lnTo>
                    <a:pt x="0" y="17144"/>
                  </a:lnTo>
                  <a:lnTo>
                    <a:pt x="24384" y="1714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xmlns="" id="{654B2C1D-B01A-4474-B862-22C5F5FCA14A}"/>
                </a:ext>
              </a:extLst>
            </p:cNvPr>
            <p:cNvSpPr/>
            <p:nvPr/>
          </p:nvSpPr>
          <p:spPr>
            <a:xfrm>
              <a:off x="5597741" y="2509928"/>
              <a:ext cx="935990" cy="0"/>
            </a:xfrm>
            <a:custGeom>
              <a:avLst/>
              <a:gdLst/>
              <a:ahLst/>
              <a:cxnLst/>
              <a:rect l="l" t="t" r="r" b="b"/>
              <a:pathLst>
                <a:path w="935990">
                  <a:moveTo>
                    <a:pt x="0" y="0"/>
                  </a:moveTo>
                  <a:lnTo>
                    <a:pt x="935735" y="0"/>
                  </a:lnTo>
                </a:path>
              </a:pathLst>
            </a:custGeom>
            <a:ln w="172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xmlns="" id="{6515D176-0639-44D7-B1F6-54509925ABF6}"/>
                </a:ext>
              </a:extLst>
            </p:cNvPr>
            <p:cNvSpPr/>
            <p:nvPr/>
          </p:nvSpPr>
          <p:spPr>
            <a:xfrm>
              <a:off x="6533477" y="2501391"/>
              <a:ext cx="47625" cy="177165"/>
            </a:xfrm>
            <a:custGeom>
              <a:avLst/>
              <a:gdLst/>
              <a:ahLst/>
              <a:cxnLst/>
              <a:rect l="l" t="t" r="r" b="b"/>
              <a:pathLst>
                <a:path w="47625" h="177164">
                  <a:moveTo>
                    <a:pt x="0" y="0"/>
                  </a:moveTo>
                  <a:lnTo>
                    <a:pt x="0" y="177164"/>
                  </a:lnTo>
                  <a:lnTo>
                    <a:pt x="22860" y="160019"/>
                  </a:lnTo>
                  <a:lnTo>
                    <a:pt x="47244" y="160019"/>
                  </a:lnTo>
                  <a:lnTo>
                    <a:pt x="47244" y="17144"/>
                  </a:lnTo>
                  <a:lnTo>
                    <a:pt x="22860" y="17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xmlns="" id="{95A76AF3-1547-4290-AE81-70AD83ECCB83}"/>
                </a:ext>
              </a:extLst>
            </p:cNvPr>
            <p:cNvSpPr/>
            <p:nvPr/>
          </p:nvSpPr>
          <p:spPr>
            <a:xfrm>
              <a:off x="6533477" y="2501391"/>
              <a:ext cx="47625" cy="17145"/>
            </a:xfrm>
            <a:custGeom>
              <a:avLst/>
              <a:gdLst/>
              <a:ahLst/>
              <a:cxnLst/>
              <a:rect l="l" t="t" r="r" b="b"/>
              <a:pathLst>
                <a:path w="47625" h="17145">
                  <a:moveTo>
                    <a:pt x="47244" y="0"/>
                  </a:moveTo>
                  <a:lnTo>
                    <a:pt x="0" y="0"/>
                  </a:lnTo>
                  <a:lnTo>
                    <a:pt x="22860" y="17144"/>
                  </a:lnTo>
                  <a:lnTo>
                    <a:pt x="47244" y="17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xmlns="" id="{B694225E-EA24-4CE7-B68E-A8F1AAD4B6C8}"/>
                </a:ext>
              </a:extLst>
            </p:cNvPr>
            <p:cNvSpPr/>
            <p:nvPr/>
          </p:nvSpPr>
          <p:spPr>
            <a:xfrm>
              <a:off x="5573358" y="2661411"/>
              <a:ext cx="24765" cy="17145"/>
            </a:xfrm>
            <a:custGeom>
              <a:avLst/>
              <a:gdLst/>
              <a:ahLst/>
              <a:cxnLst/>
              <a:rect l="l" t="t" r="r" b="b"/>
              <a:pathLst>
                <a:path w="24764" h="17145">
                  <a:moveTo>
                    <a:pt x="24384" y="0"/>
                  </a:moveTo>
                  <a:lnTo>
                    <a:pt x="0" y="0"/>
                  </a:lnTo>
                  <a:lnTo>
                    <a:pt x="24384" y="1714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7">
              <a:extLst>
                <a:ext uri="{FF2B5EF4-FFF2-40B4-BE49-F238E27FC236}">
                  <a16:creationId xmlns:a16="http://schemas.microsoft.com/office/drawing/2014/main" xmlns="" id="{BC271C33-C7E9-4DE6-9E13-90E3309D2A79}"/>
                </a:ext>
              </a:extLst>
            </p:cNvPr>
            <p:cNvSpPr/>
            <p:nvPr/>
          </p:nvSpPr>
          <p:spPr>
            <a:xfrm>
              <a:off x="5597741" y="2669948"/>
              <a:ext cx="935990" cy="0"/>
            </a:xfrm>
            <a:custGeom>
              <a:avLst/>
              <a:gdLst/>
              <a:ahLst/>
              <a:cxnLst/>
              <a:rect l="l" t="t" r="r" b="b"/>
              <a:pathLst>
                <a:path w="935990">
                  <a:moveTo>
                    <a:pt x="0" y="0"/>
                  </a:moveTo>
                  <a:lnTo>
                    <a:pt x="935735" y="0"/>
                  </a:lnTo>
                </a:path>
              </a:pathLst>
            </a:custGeom>
            <a:ln w="172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8">
              <a:extLst>
                <a:ext uri="{FF2B5EF4-FFF2-40B4-BE49-F238E27FC236}">
                  <a16:creationId xmlns:a16="http://schemas.microsoft.com/office/drawing/2014/main" xmlns="" id="{7AB5F788-20E9-42A4-904E-527F7285A58E}"/>
                </a:ext>
              </a:extLst>
            </p:cNvPr>
            <p:cNvSpPr/>
            <p:nvPr/>
          </p:nvSpPr>
          <p:spPr>
            <a:xfrm>
              <a:off x="6533477" y="2661411"/>
              <a:ext cx="47625" cy="17145"/>
            </a:xfrm>
            <a:custGeom>
              <a:avLst/>
              <a:gdLst/>
              <a:ahLst/>
              <a:cxnLst/>
              <a:rect l="l" t="t" r="r" b="b"/>
              <a:pathLst>
                <a:path w="47625" h="17145">
                  <a:moveTo>
                    <a:pt x="47244" y="0"/>
                  </a:moveTo>
                  <a:lnTo>
                    <a:pt x="22860" y="0"/>
                  </a:lnTo>
                  <a:lnTo>
                    <a:pt x="0" y="17144"/>
                  </a:lnTo>
                  <a:lnTo>
                    <a:pt x="47244" y="17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34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1941557" cy="96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spcBef>
                <a:spcPts val="100"/>
              </a:spcBef>
              <a:buSzPct val="114583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等待安裝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114583"/>
              <a:tabLst>
                <a:tab pos="299085" algn="l"/>
                <a:tab pos="299720" algn="l"/>
              </a:tabLst>
            </a:pP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709FC76B-656C-4819-B56C-5DC044326E0B}"/>
              </a:ext>
            </a:extLst>
          </p:cNvPr>
          <p:cNvGrpSpPr/>
          <p:nvPr/>
        </p:nvGrpSpPr>
        <p:grpSpPr>
          <a:xfrm>
            <a:off x="1008349" y="2064391"/>
            <a:ext cx="9883769" cy="3126154"/>
            <a:chOff x="1008349" y="2064391"/>
            <a:chExt cx="8994649" cy="2407919"/>
          </a:xfrm>
        </p:grpSpPr>
        <p:sp>
          <p:nvSpPr>
            <p:cNvPr id="46" name="object 5">
              <a:extLst>
                <a:ext uri="{FF2B5EF4-FFF2-40B4-BE49-F238E27FC236}">
                  <a16:creationId xmlns:a16="http://schemas.microsoft.com/office/drawing/2014/main" xmlns="" id="{1CAAE968-ACB2-4092-B666-CCDA20F35431}"/>
                </a:ext>
              </a:extLst>
            </p:cNvPr>
            <p:cNvSpPr/>
            <p:nvPr/>
          </p:nvSpPr>
          <p:spPr>
            <a:xfrm>
              <a:off x="1008349" y="2088776"/>
              <a:ext cx="4370832" cy="2359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">
              <a:extLst>
                <a:ext uri="{FF2B5EF4-FFF2-40B4-BE49-F238E27FC236}">
                  <a16:creationId xmlns:a16="http://schemas.microsoft.com/office/drawing/2014/main" xmlns="" id="{3245049E-39FB-41D6-B586-15791691CC27}"/>
                </a:ext>
              </a:extLst>
            </p:cNvPr>
            <p:cNvSpPr/>
            <p:nvPr/>
          </p:nvSpPr>
          <p:spPr>
            <a:xfrm>
              <a:off x="5557490" y="2064391"/>
              <a:ext cx="4445508" cy="2407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513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10963834" cy="251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67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400" dirty="0">
                <a:solidFill>
                  <a:srgbClr val="252525"/>
                </a:solidFill>
                <a:latin typeface="Times New Roman"/>
                <a:cs typeface="Times New Roman"/>
              </a:rPr>
              <a:t>USERNAME: </a:t>
            </a:r>
            <a:r>
              <a:rPr lang="en-US" altLang="zh-TW" sz="2400" dirty="0" err="1">
                <a:solidFill>
                  <a:srgbClr val="252525"/>
                </a:solidFill>
                <a:latin typeface="Times New Roman"/>
                <a:cs typeface="Times New Roman"/>
              </a:rPr>
              <a:t>colab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7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400" dirty="0">
                <a:solidFill>
                  <a:srgbClr val="252525"/>
                </a:solidFill>
                <a:latin typeface="Times New Roman"/>
                <a:cs typeface="Times New Roman"/>
              </a:rPr>
              <a:t>password </a:t>
            </a:r>
            <a:r>
              <a:rPr lang="en-US" altLang="zh-TW" sz="2400" baseline="1543" dirty="0">
                <a:solidFill>
                  <a:srgbClr val="252525"/>
                </a:solidFill>
                <a:latin typeface="Times New Roman"/>
                <a:cs typeface="Times New Roman"/>
              </a:rPr>
              <a:t>: </a:t>
            </a:r>
            <a:r>
              <a:rPr lang="en-US" altLang="zh-TW" sz="2400" dirty="0">
                <a:solidFill>
                  <a:srgbClr val="252525"/>
                </a:solidFill>
                <a:latin typeface="Times New Roman"/>
                <a:cs typeface="Times New Roman"/>
              </a:rPr>
              <a:t>cocococo4*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67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400" dirty="0">
                <a:solidFill>
                  <a:srgbClr val="252525"/>
                </a:solidFill>
                <a:latin typeface="Times New Roman"/>
                <a:cs typeface="Times New Roman"/>
              </a:rPr>
              <a:t>LICENSE:</a:t>
            </a:r>
          </a:p>
          <a:p>
            <a:pPr marL="12700">
              <a:lnSpc>
                <a:spcPct val="150000"/>
              </a:lnSpc>
              <a:spcBef>
                <a:spcPts val="675"/>
              </a:spcBef>
              <a:buSzPct val="113636"/>
              <a:tabLst>
                <a:tab pos="299085" algn="l"/>
                <a:tab pos="299720" algn="l"/>
              </a:tabLst>
            </a:pPr>
            <a:r>
              <a:rPr lang="en-US" altLang="zh-TW" sz="2400" spc="-60" dirty="0">
                <a:solidFill>
                  <a:srgbClr val="0461C1"/>
                </a:solidFill>
                <a:latin typeface="Times New Roman"/>
                <a:cs typeface="Times New Roman"/>
              </a:rPr>
              <a:t>https://drive.google.com/file/d/1ddZw3QlqKx_4s5ate7_dDbikZX7GN5h</a:t>
            </a:r>
            <a:r>
              <a:rPr lang="en-US" altLang="zh-TW" sz="2400" u="heavy" spc="-45" dirty="0">
                <a:solidFill>
                  <a:srgbClr val="0461C1"/>
                </a:solidFill>
                <a:uFill>
                  <a:solidFill>
                    <a:srgbClr val="C471D1"/>
                  </a:solidFill>
                </a:uFill>
                <a:latin typeface="Times New Roman"/>
                <a:cs typeface="Times New Roman"/>
              </a:rPr>
              <a:t>/view?usp=sharing</a:t>
            </a:r>
            <a:endParaRPr lang="en-US" altLang="zh-TW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0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6558F67-4741-45D6-A51D-919A15730DE3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zh-TW" altLang="en-US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437DF8-A1E5-4568-8BC1-923D0BD5D0BE}"/>
              </a:ext>
            </a:extLst>
          </p:cNvPr>
          <p:cNvSpPr/>
          <p:nvPr/>
        </p:nvSpPr>
        <p:spPr>
          <a:xfrm>
            <a:off x="905437" y="1348696"/>
            <a:ext cx="10963834" cy="58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67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solidFill>
                  <a:srgbClr val="252525"/>
                </a:solidFill>
                <a:latin typeface="Times New Roman"/>
                <a:cs typeface="Times New Roman"/>
              </a:rPr>
              <a:t>加入</a:t>
            </a:r>
            <a:r>
              <a:rPr lang="en-US" altLang="zh-TW" sz="2400" dirty="0">
                <a:solidFill>
                  <a:srgbClr val="252525"/>
                </a:solidFill>
                <a:latin typeface="Times New Roman"/>
                <a:cs typeface="Times New Roman"/>
              </a:rPr>
              <a:t>LICENSE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59279741-62F6-4151-9F7A-36E09A54FDDF}"/>
              </a:ext>
            </a:extLst>
          </p:cNvPr>
          <p:cNvGrpSpPr/>
          <p:nvPr/>
        </p:nvGrpSpPr>
        <p:grpSpPr>
          <a:xfrm>
            <a:off x="905437" y="2116404"/>
            <a:ext cx="10148045" cy="3392900"/>
            <a:chOff x="905437" y="2116404"/>
            <a:chExt cx="9467089" cy="281178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xmlns="" id="{CA8BABA3-8419-4DEE-AD1D-EE9AB549F89A}"/>
                </a:ext>
              </a:extLst>
            </p:cNvPr>
            <p:cNvSpPr/>
            <p:nvPr/>
          </p:nvSpPr>
          <p:spPr>
            <a:xfrm>
              <a:off x="905437" y="2573605"/>
              <a:ext cx="4352544" cy="2092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xmlns="" id="{4554BA75-A8D7-4810-88AB-BC2EB2D4615C}"/>
                </a:ext>
              </a:extLst>
            </p:cNvPr>
            <p:cNvSpPr/>
            <p:nvPr/>
          </p:nvSpPr>
          <p:spPr>
            <a:xfrm>
              <a:off x="5408858" y="2116404"/>
              <a:ext cx="4963668" cy="2811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xmlns="" id="{EA1D3374-491C-4C6B-A52D-599C7F3006C2}"/>
                </a:ext>
              </a:extLst>
            </p:cNvPr>
            <p:cNvSpPr/>
            <p:nvPr/>
          </p:nvSpPr>
          <p:spPr>
            <a:xfrm>
              <a:off x="3365173" y="3814141"/>
              <a:ext cx="1619885" cy="220979"/>
            </a:xfrm>
            <a:custGeom>
              <a:avLst/>
              <a:gdLst/>
              <a:ahLst/>
              <a:cxnLst/>
              <a:rect l="l" t="t" r="r" b="b"/>
              <a:pathLst>
                <a:path w="1619885" h="220979">
                  <a:moveTo>
                    <a:pt x="1595119" y="0"/>
                  </a:moveTo>
                  <a:lnTo>
                    <a:pt x="23113" y="0"/>
                  </a:lnTo>
                  <a:lnTo>
                    <a:pt x="14097" y="1269"/>
                  </a:lnTo>
                  <a:lnTo>
                    <a:pt x="6730" y="4953"/>
                  </a:lnTo>
                  <a:lnTo>
                    <a:pt x="1777" y="10287"/>
                  </a:lnTo>
                  <a:lnTo>
                    <a:pt x="0" y="17018"/>
                  </a:lnTo>
                  <a:lnTo>
                    <a:pt x="0" y="202564"/>
                  </a:lnTo>
                  <a:lnTo>
                    <a:pt x="1777" y="209423"/>
                  </a:lnTo>
                  <a:lnTo>
                    <a:pt x="6730" y="215137"/>
                  </a:lnTo>
                  <a:lnTo>
                    <a:pt x="14097" y="219201"/>
                  </a:lnTo>
                  <a:lnTo>
                    <a:pt x="23113" y="220599"/>
                  </a:lnTo>
                  <a:lnTo>
                    <a:pt x="1595119" y="220599"/>
                  </a:lnTo>
                  <a:lnTo>
                    <a:pt x="1604517" y="219201"/>
                  </a:lnTo>
                  <a:lnTo>
                    <a:pt x="1612391" y="215137"/>
                  </a:lnTo>
                  <a:lnTo>
                    <a:pt x="1617726" y="209423"/>
                  </a:lnTo>
                  <a:lnTo>
                    <a:pt x="1619757" y="202564"/>
                  </a:lnTo>
                  <a:lnTo>
                    <a:pt x="47751" y="202564"/>
                  </a:lnTo>
                  <a:lnTo>
                    <a:pt x="23113" y="184531"/>
                  </a:lnTo>
                  <a:lnTo>
                    <a:pt x="47751" y="184531"/>
                  </a:lnTo>
                  <a:lnTo>
                    <a:pt x="47751" y="35051"/>
                  </a:lnTo>
                  <a:lnTo>
                    <a:pt x="23113" y="35051"/>
                  </a:lnTo>
                  <a:lnTo>
                    <a:pt x="47751" y="17018"/>
                  </a:lnTo>
                  <a:lnTo>
                    <a:pt x="1619757" y="17018"/>
                  </a:lnTo>
                  <a:lnTo>
                    <a:pt x="1617726" y="10287"/>
                  </a:lnTo>
                  <a:lnTo>
                    <a:pt x="1612391" y="4953"/>
                  </a:lnTo>
                  <a:lnTo>
                    <a:pt x="1604517" y="1269"/>
                  </a:lnTo>
                  <a:lnTo>
                    <a:pt x="15951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xmlns="" id="{A0684FB4-2EF1-45CC-9057-4E5FCD3589C9}"/>
                </a:ext>
              </a:extLst>
            </p:cNvPr>
            <p:cNvSpPr/>
            <p:nvPr/>
          </p:nvSpPr>
          <p:spPr>
            <a:xfrm>
              <a:off x="3388287" y="3831158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4" h="18414">
                  <a:moveTo>
                    <a:pt x="24637" y="0"/>
                  </a:moveTo>
                  <a:lnTo>
                    <a:pt x="0" y="18034"/>
                  </a:lnTo>
                  <a:lnTo>
                    <a:pt x="24637" y="18034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xmlns="" id="{8EC57A35-1496-4126-B1CF-8D718E3054D3}"/>
                </a:ext>
              </a:extLst>
            </p:cNvPr>
            <p:cNvSpPr/>
            <p:nvPr/>
          </p:nvSpPr>
          <p:spPr>
            <a:xfrm>
              <a:off x="3412926" y="3840177"/>
              <a:ext cx="1524635" cy="0"/>
            </a:xfrm>
            <a:custGeom>
              <a:avLst/>
              <a:gdLst/>
              <a:ahLst/>
              <a:cxnLst/>
              <a:rect l="l" t="t" r="r" b="b"/>
              <a:pathLst>
                <a:path w="1524635">
                  <a:moveTo>
                    <a:pt x="0" y="0"/>
                  </a:moveTo>
                  <a:lnTo>
                    <a:pt x="1524253" y="0"/>
                  </a:lnTo>
                </a:path>
              </a:pathLst>
            </a:custGeom>
            <a:ln w="180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xmlns="" id="{60E156C4-AAA3-4AD9-86A2-F55368E1E183}"/>
                </a:ext>
              </a:extLst>
            </p:cNvPr>
            <p:cNvSpPr/>
            <p:nvPr/>
          </p:nvSpPr>
          <p:spPr>
            <a:xfrm>
              <a:off x="4937179" y="3831158"/>
              <a:ext cx="48260" cy="186055"/>
            </a:xfrm>
            <a:custGeom>
              <a:avLst/>
              <a:gdLst/>
              <a:ahLst/>
              <a:cxnLst/>
              <a:rect l="l" t="t" r="r" b="b"/>
              <a:pathLst>
                <a:path w="48260" h="186054">
                  <a:moveTo>
                    <a:pt x="0" y="0"/>
                  </a:moveTo>
                  <a:lnTo>
                    <a:pt x="0" y="185547"/>
                  </a:lnTo>
                  <a:lnTo>
                    <a:pt x="23113" y="167513"/>
                  </a:lnTo>
                  <a:lnTo>
                    <a:pt x="47751" y="167513"/>
                  </a:lnTo>
                  <a:lnTo>
                    <a:pt x="47751" y="18034"/>
                  </a:lnTo>
                  <a:lnTo>
                    <a:pt x="23113" y="1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xmlns="" id="{B95A88C4-3234-41E9-8BD3-D33503153CAA}"/>
                </a:ext>
              </a:extLst>
            </p:cNvPr>
            <p:cNvSpPr/>
            <p:nvPr/>
          </p:nvSpPr>
          <p:spPr>
            <a:xfrm>
              <a:off x="4937179" y="3831158"/>
              <a:ext cx="48260" cy="18415"/>
            </a:xfrm>
            <a:custGeom>
              <a:avLst/>
              <a:gdLst/>
              <a:ahLst/>
              <a:cxnLst/>
              <a:rect l="l" t="t" r="r" b="b"/>
              <a:pathLst>
                <a:path w="48260" h="18414">
                  <a:moveTo>
                    <a:pt x="47751" y="0"/>
                  </a:moveTo>
                  <a:lnTo>
                    <a:pt x="0" y="0"/>
                  </a:lnTo>
                  <a:lnTo>
                    <a:pt x="23113" y="18034"/>
                  </a:lnTo>
                  <a:lnTo>
                    <a:pt x="47751" y="18034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xmlns="" id="{C11F3207-B7CF-4456-8D04-6C8474F119D3}"/>
                </a:ext>
              </a:extLst>
            </p:cNvPr>
            <p:cNvSpPr/>
            <p:nvPr/>
          </p:nvSpPr>
          <p:spPr>
            <a:xfrm>
              <a:off x="3388287" y="3998672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4" h="18414">
                  <a:moveTo>
                    <a:pt x="24637" y="0"/>
                  </a:moveTo>
                  <a:lnTo>
                    <a:pt x="0" y="0"/>
                  </a:lnTo>
                  <a:lnTo>
                    <a:pt x="24637" y="18033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xmlns="" id="{F1AAEE46-2907-4FB4-88B3-1256C370B027}"/>
                </a:ext>
              </a:extLst>
            </p:cNvPr>
            <p:cNvSpPr/>
            <p:nvPr/>
          </p:nvSpPr>
          <p:spPr>
            <a:xfrm>
              <a:off x="3412926" y="4007689"/>
              <a:ext cx="1524635" cy="0"/>
            </a:xfrm>
            <a:custGeom>
              <a:avLst/>
              <a:gdLst/>
              <a:ahLst/>
              <a:cxnLst/>
              <a:rect l="l" t="t" r="r" b="b"/>
              <a:pathLst>
                <a:path w="1524635">
                  <a:moveTo>
                    <a:pt x="0" y="0"/>
                  </a:moveTo>
                  <a:lnTo>
                    <a:pt x="1524253" y="0"/>
                  </a:lnTo>
                </a:path>
              </a:pathLst>
            </a:custGeom>
            <a:ln w="180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xmlns="" id="{1E70DA3F-7169-43F9-842E-B2C684B0051E}"/>
                </a:ext>
              </a:extLst>
            </p:cNvPr>
            <p:cNvSpPr/>
            <p:nvPr/>
          </p:nvSpPr>
          <p:spPr>
            <a:xfrm>
              <a:off x="4937179" y="3998672"/>
              <a:ext cx="48260" cy="18415"/>
            </a:xfrm>
            <a:custGeom>
              <a:avLst/>
              <a:gdLst/>
              <a:ahLst/>
              <a:cxnLst/>
              <a:rect l="l" t="t" r="r" b="b"/>
              <a:pathLst>
                <a:path w="48260" h="18414">
                  <a:moveTo>
                    <a:pt x="47751" y="0"/>
                  </a:moveTo>
                  <a:lnTo>
                    <a:pt x="23113" y="0"/>
                  </a:lnTo>
                  <a:lnTo>
                    <a:pt x="0" y="18033"/>
                  </a:lnTo>
                  <a:lnTo>
                    <a:pt x="47751" y="18033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xmlns="" id="{F3F6A6AE-ED0B-4B55-9E5E-34F76AB336EC}"/>
                </a:ext>
              </a:extLst>
            </p:cNvPr>
            <p:cNvSpPr/>
            <p:nvPr/>
          </p:nvSpPr>
          <p:spPr>
            <a:xfrm>
              <a:off x="6707306" y="2863164"/>
              <a:ext cx="683895" cy="241300"/>
            </a:xfrm>
            <a:custGeom>
              <a:avLst/>
              <a:gdLst/>
              <a:ahLst/>
              <a:cxnLst/>
              <a:rect l="l" t="t" r="r" b="b"/>
              <a:pathLst>
                <a:path w="683895" h="241300">
                  <a:moveTo>
                    <a:pt x="660653" y="0"/>
                  </a:moveTo>
                  <a:lnTo>
                    <a:pt x="24638" y="0"/>
                  </a:lnTo>
                  <a:lnTo>
                    <a:pt x="14604" y="1269"/>
                  </a:lnTo>
                  <a:lnTo>
                    <a:pt x="6858" y="4952"/>
                  </a:lnTo>
                  <a:lnTo>
                    <a:pt x="1777" y="10413"/>
                  </a:lnTo>
                  <a:lnTo>
                    <a:pt x="0" y="17144"/>
                  </a:lnTo>
                  <a:lnTo>
                    <a:pt x="0" y="222631"/>
                  </a:lnTo>
                  <a:lnTo>
                    <a:pt x="1777" y="229996"/>
                  </a:lnTo>
                  <a:lnTo>
                    <a:pt x="6858" y="235712"/>
                  </a:lnTo>
                  <a:lnTo>
                    <a:pt x="14604" y="239394"/>
                  </a:lnTo>
                  <a:lnTo>
                    <a:pt x="24638" y="240792"/>
                  </a:lnTo>
                  <a:lnTo>
                    <a:pt x="660653" y="240792"/>
                  </a:lnTo>
                  <a:lnTo>
                    <a:pt x="669798" y="239394"/>
                  </a:lnTo>
                  <a:lnTo>
                    <a:pt x="677164" y="235712"/>
                  </a:lnTo>
                  <a:lnTo>
                    <a:pt x="681990" y="229996"/>
                  </a:lnTo>
                  <a:lnTo>
                    <a:pt x="683768" y="222631"/>
                  </a:lnTo>
                  <a:lnTo>
                    <a:pt x="47751" y="222631"/>
                  </a:lnTo>
                  <a:lnTo>
                    <a:pt x="24638" y="205486"/>
                  </a:lnTo>
                  <a:lnTo>
                    <a:pt x="47751" y="205486"/>
                  </a:lnTo>
                  <a:lnTo>
                    <a:pt x="47751" y="35306"/>
                  </a:lnTo>
                  <a:lnTo>
                    <a:pt x="24638" y="35306"/>
                  </a:lnTo>
                  <a:lnTo>
                    <a:pt x="47751" y="17144"/>
                  </a:lnTo>
                  <a:lnTo>
                    <a:pt x="683768" y="17144"/>
                  </a:lnTo>
                  <a:lnTo>
                    <a:pt x="681990" y="10413"/>
                  </a:lnTo>
                  <a:lnTo>
                    <a:pt x="677164" y="4952"/>
                  </a:lnTo>
                  <a:lnTo>
                    <a:pt x="669798" y="1269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xmlns="" id="{46E462D2-04B5-4C28-B3AC-FC809B58A6FA}"/>
                </a:ext>
              </a:extLst>
            </p:cNvPr>
            <p:cNvSpPr/>
            <p:nvPr/>
          </p:nvSpPr>
          <p:spPr>
            <a:xfrm>
              <a:off x="6731944" y="2880310"/>
              <a:ext cx="23495" cy="18415"/>
            </a:xfrm>
            <a:custGeom>
              <a:avLst/>
              <a:gdLst/>
              <a:ahLst/>
              <a:cxnLst/>
              <a:rect l="l" t="t" r="r" b="b"/>
              <a:pathLst>
                <a:path w="23495" h="18414">
                  <a:moveTo>
                    <a:pt x="23113" y="0"/>
                  </a:moveTo>
                  <a:lnTo>
                    <a:pt x="0" y="18161"/>
                  </a:lnTo>
                  <a:lnTo>
                    <a:pt x="23113" y="18161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xmlns="" id="{FF73587E-2223-487D-8ED2-C7C294384F1C}"/>
                </a:ext>
              </a:extLst>
            </p:cNvPr>
            <p:cNvSpPr/>
            <p:nvPr/>
          </p:nvSpPr>
          <p:spPr>
            <a:xfrm>
              <a:off x="6755057" y="2889374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378" y="0"/>
                  </a:lnTo>
                </a:path>
              </a:pathLst>
            </a:custGeom>
            <a:ln w="18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xmlns="" id="{959D9ED1-FC7E-4E0A-BDC2-FF931E3999D7}"/>
                </a:ext>
              </a:extLst>
            </p:cNvPr>
            <p:cNvSpPr/>
            <p:nvPr/>
          </p:nvSpPr>
          <p:spPr>
            <a:xfrm>
              <a:off x="7343448" y="2880310"/>
              <a:ext cx="47625" cy="205740"/>
            </a:xfrm>
            <a:custGeom>
              <a:avLst/>
              <a:gdLst/>
              <a:ahLst/>
              <a:cxnLst/>
              <a:rect l="l" t="t" r="r" b="b"/>
              <a:pathLst>
                <a:path w="47625" h="205739">
                  <a:moveTo>
                    <a:pt x="0" y="0"/>
                  </a:moveTo>
                  <a:lnTo>
                    <a:pt x="0" y="205486"/>
                  </a:lnTo>
                  <a:lnTo>
                    <a:pt x="24510" y="188341"/>
                  </a:lnTo>
                  <a:lnTo>
                    <a:pt x="47625" y="188341"/>
                  </a:lnTo>
                  <a:lnTo>
                    <a:pt x="47625" y="18161"/>
                  </a:lnTo>
                  <a:lnTo>
                    <a:pt x="24510" y="18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xmlns="" id="{3632EF03-F25D-4FD1-A885-7AF8391F12B8}"/>
                </a:ext>
              </a:extLst>
            </p:cNvPr>
            <p:cNvSpPr/>
            <p:nvPr/>
          </p:nvSpPr>
          <p:spPr>
            <a:xfrm>
              <a:off x="7343448" y="2880310"/>
              <a:ext cx="47625" cy="18415"/>
            </a:xfrm>
            <a:custGeom>
              <a:avLst/>
              <a:gdLst/>
              <a:ahLst/>
              <a:cxnLst/>
              <a:rect l="l" t="t" r="r" b="b"/>
              <a:pathLst>
                <a:path w="47625" h="18414">
                  <a:moveTo>
                    <a:pt x="47625" y="0"/>
                  </a:moveTo>
                  <a:lnTo>
                    <a:pt x="0" y="0"/>
                  </a:lnTo>
                  <a:lnTo>
                    <a:pt x="24510" y="18161"/>
                  </a:lnTo>
                  <a:lnTo>
                    <a:pt x="47625" y="1816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xmlns="" id="{0A19C7CD-A629-422C-A563-4E3255843F03}"/>
                </a:ext>
              </a:extLst>
            </p:cNvPr>
            <p:cNvSpPr/>
            <p:nvPr/>
          </p:nvSpPr>
          <p:spPr>
            <a:xfrm>
              <a:off x="6731944" y="3068650"/>
              <a:ext cx="23495" cy="17145"/>
            </a:xfrm>
            <a:custGeom>
              <a:avLst/>
              <a:gdLst/>
              <a:ahLst/>
              <a:cxnLst/>
              <a:rect l="l" t="t" r="r" b="b"/>
              <a:pathLst>
                <a:path w="23495" h="17145">
                  <a:moveTo>
                    <a:pt x="23113" y="0"/>
                  </a:moveTo>
                  <a:lnTo>
                    <a:pt x="0" y="0"/>
                  </a:lnTo>
                  <a:lnTo>
                    <a:pt x="23113" y="17144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xmlns="" id="{449B4571-C33A-4CC6-9A42-21CB89F1CC36}"/>
                </a:ext>
              </a:extLst>
            </p:cNvPr>
            <p:cNvSpPr/>
            <p:nvPr/>
          </p:nvSpPr>
          <p:spPr>
            <a:xfrm>
              <a:off x="6755057" y="3077234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378" y="0"/>
                  </a:lnTo>
                </a:path>
              </a:pathLst>
            </a:custGeom>
            <a:ln w="171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xmlns="" id="{FF59BC7A-4D35-429E-9082-D980F3355E35}"/>
                </a:ext>
              </a:extLst>
            </p:cNvPr>
            <p:cNvSpPr/>
            <p:nvPr/>
          </p:nvSpPr>
          <p:spPr>
            <a:xfrm>
              <a:off x="7343448" y="3068650"/>
              <a:ext cx="47625" cy="17145"/>
            </a:xfrm>
            <a:custGeom>
              <a:avLst/>
              <a:gdLst/>
              <a:ahLst/>
              <a:cxnLst/>
              <a:rect l="l" t="t" r="r" b="b"/>
              <a:pathLst>
                <a:path w="47625" h="17145">
                  <a:moveTo>
                    <a:pt x="47625" y="0"/>
                  </a:moveTo>
                  <a:lnTo>
                    <a:pt x="24510" y="0"/>
                  </a:lnTo>
                  <a:lnTo>
                    <a:pt x="0" y="17144"/>
                  </a:lnTo>
                  <a:lnTo>
                    <a:pt x="47625" y="1714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xmlns="" id="{8D826A8F-24F3-487B-8A7D-C5A8E359945C}"/>
                </a:ext>
              </a:extLst>
            </p:cNvPr>
            <p:cNvSpPr txBox="1"/>
            <p:nvPr/>
          </p:nvSpPr>
          <p:spPr>
            <a:xfrm>
              <a:off x="3451787" y="3616401"/>
              <a:ext cx="163195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3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1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.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xmlns="" id="{09C82F7E-11B1-48F4-9563-2CCDB802D752}"/>
                </a:ext>
              </a:extLst>
            </p:cNvPr>
            <p:cNvSpPr txBox="1"/>
            <p:nvPr/>
          </p:nvSpPr>
          <p:spPr>
            <a:xfrm>
              <a:off x="6563795" y="2660599"/>
              <a:ext cx="3147060" cy="9867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1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2.</a:t>
              </a:r>
              <a:endParaRPr sz="14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5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150">
                <a:latin typeface="Times New Roman"/>
                <a:cs typeface="Times New Roman"/>
              </a:endParaRPr>
            </a:p>
            <a:p>
              <a:pPr marL="231775">
                <a:lnSpc>
                  <a:spcPct val="100000"/>
                </a:lnSpc>
              </a:pPr>
              <a:r>
                <a:rPr sz="1400" spc="2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選擇</a:t>
              </a:r>
              <a:r>
                <a:rPr sz="1400" spc="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google</a:t>
              </a:r>
              <a:r>
                <a:rPr sz="1400" spc="-17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1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drive</a:t>
              </a:r>
              <a:r>
                <a:rPr sz="1400" spc="25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下載的</a:t>
              </a:r>
              <a:r>
                <a:rPr sz="1400" spc="15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那</a:t>
              </a:r>
              <a:r>
                <a:rPr sz="1400" spc="2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個</a:t>
              </a:r>
              <a:r>
                <a:rPr sz="1400" spc="-3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.lic</a:t>
              </a:r>
              <a:r>
                <a:rPr sz="1400" spc="1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檔即可</a:t>
              </a:r>
              <a:endParaRPr sz="1400">
                <a:latin typeface="Droid Sans Fallback"/>
                <a:cs typeface="Droid Sans Fallb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00DC812-7C17-4265-B523-A1043562BD9C}"/>
              </a:ext>
            </a:extLst>
          </p:cNvPr>
          <p:cNvSpPr/>
          <p:nvPr/>
        </p:nvSpPr>
        <p:spPr>
          <a:xfrm>
            <a:off x="961465" y="1298859"/>
            <a:ext cx="9874623" cy="201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在本實驗中同學將使用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Xilinx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的系統單晶片設計套件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Vivado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Design Suite)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Nexys4 DDR FPGA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進行驗證。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95"/>
              </a:spcBef>
              <a:buSzPct val="96428"/>
              <a:tabLst>
                <a:tab pos="278765" algn="l"/>
              </a:tabLst>
            </a:pPr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實驗環境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B86B957-A616-4A1C-95E6-19448654C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9" y="3429000"/>
            <a:ext cx="4858578" cy="27369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01C4204F-6F4A-40FD-9727-EE9FEF3B6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87" y="3002893"/>
            <a:ext cx="4002840" cy="3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00DC812-7C17-4265-B523-A1043562BD9C}"/>
              </a:ext>
            </a:extLst>
          </p:cNvPr>
          <p:cNvSpPr/>
          <p:nvPr/>
        </p:nvSpPr>
        <p:spPr>
          <a:xfrm>
            <a:off x="961465" y="1298859"/>
            <a:ext cx="9874623" cy="1748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  <a:tabLst>
                <a:tab pos="214006" algn="l"/>
              </a:tabLst>
            </a:pPr>
            <a:r>
              <a:rPr lang="en-US" altLang="zh-TW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Synthesizable</a:t>
            </a:r>
            <a:r>
              <a:rPr lang="en-US" altLang="zh-TW" sz="2800" spc="-9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Grammar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214006" algn="l"/>
              </a:tabLst>
            </a:pPr>
            <a:r>
              <a:rPr lang="en-US" altLang="zh-TW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Inconsistency </a:t>
            </a:r>
            <a:r>
              <a:rPr lang="en-US" altLang="zh-TW" sz="2800" spc="9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between </a:t>
            </a:r>
            <a:r>
              <a:rPr lang="en-US" altLang="zh-TW" sz="2800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Simulation </a:t>
            </a:r>
            <a:r>
              <a:rPr lang="en-US" altLang="zh-TW" sz="2800" spc="7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and</a:t>
            </a:r>
            <a:r>
              <a:rPr lang="en-US" altLang="zh-TW" sz="2800" spc="-4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Synthesis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  <a:buSzPct val="96428"/>
              <a:tabLst>
                <a:tab pos="278765" algn="l"/>
              </a:tabLst>
            </a:pPr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Synthesizable RTL Coding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6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Synthesizable Grammar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88295B2-F5E5-4715-864C-4EF252DBE9C8}"/>
              </a:ext>
            </a:extLst>
          </p:cNvPr>
          <p:cNvSpPr/>
          <p:nvPr/>
        </p:nvSpPr>
        <p:spPr>
          <a:xfrm>
            <a:off x="1250577" y="1228182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0"/>
              </a:spcBef>
            </a:pPr>
            <a:r>
              <a:rPr lang="en-US" altLang="zh-TW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altLang="en-US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400" spc="-7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中，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只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有部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的語法能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夠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被合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</a:t>
            </a:r>
            <a:r>
              <a:rPr lang="en-US" altLang="zh-TW" sz="2400" spc="-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(Synthesis)</a:t>
            </a:r>
            <a:r>
              <a:rPr lang="zh-TW" altLang="en-US" sz="2400" spc="-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有些語法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</a:t>
            </a:r>
            <a:r>
              <a:rPr lang="zh-TW" altLang="en-US" sz="24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</a:t>
            </a:r>
            <a:r>
              <a:rPr lang="en-US" altLang="zh-TW" sz="24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(simulation)  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但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卻無法被合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，其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多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使用於</a:t>
            </a:r>
            <a:r>
              <a:rPr lang="en-US" altLang="zh-TW" sz="2400" spc="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</a:t>
            </a:r>
            <a:r>
              <a:rPr lang="zh-TW" altLang="en-US" sz="2400" spc="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致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分成兩</a:t>
            </a:r>
            <a:r>
              <a:rPr lang="zh-TW" altLang="en-US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項目。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2EBD8240-48CD-41C1-BE0A-65998B310D48}"/>
              </a:ext>
            </a:extLst>
          </p:cNvPr>
          <p:cNvSpPr txBox="1"/>
          <p:nvPr/>
        </p:nvSpPr>
        <p:spPr>
          <a:xfrm>
            <a:off x="1375255" y="2693117"/>
            <a:ext cx="606570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tabLst>
                <a:tab pos="414041" algn="l"/>
              </a:tabLst>
            </a:pPr>
            <a:r>
              <a:rPr sz="2400" spc="-1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不能用於合成的「敘述</a:t>
            </a:r>
            <a:r>
              <a:rPr sz="24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</a:t>
            </a:r>
            <a:endParaRPr lang="en-US" altLang="zh-TW" sz="2400" spc="-1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414041" algn="l"/>
              </a:tabLst>
            </a:pPr>
            <a:endParaRPr sz="2400" spc="-1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tabLst>
                <a:tab pos="414041" algn="l"/>
              </a:tabLst>
            </a:pPr>
            <a:r>
              <a:rPr sz="24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不能用於合成的「運算元」</a:t>
            </a:r>
          </a:p>
        </p:txBody>
      </p:sp>
    </p:spTree>
    <p:extLst>
      <p:ext uri="{BB962C8B-B14F-4D97-AF65-F5344CB8AC3E}">
        <p14:creationId xmlns:p14="http://schemas.microsoft.com/office/powerpoint/2010/main" val="15581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Non-Synthesizable Description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706FDD3E-66C0-42CF-B476-DF471140BEE0}"/>
              </a:ext>
            </a:extLst>
          </p:cNvPr>
          <p:cNvSpPr txBox="1">
            <a:spLocks/>
          </p:cNvSpPr>
          <p:nvPr/>
        </p:nvSpPr>
        <p:spPr>
          <a:xfrm>
            <a:off x="838200" y="1261312"/>
            <a:ext cx="10331824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能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於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合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成的「敘述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，其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合成中會被</a:t>
            </a: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忽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略，多用</a:t>
            </a:r>
            <a:r>
              <a:rPr lang="zh-TW" altLang="en-US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於</a:t>
            </a:r>
            <a:r>
              <a:rPr lang="en-US" altLang="zh-TW" spc="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</a:t>
            </a:r>
            <a:r>
              <a:rPr lang="zh-TW" altLang="en-US" spc="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7E3A255-00BD-4936-87A3-15FBB9625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2639"/>
              </p:ext>
            </p:extLst>
          </p:nvPr>
        </p:nvGraphicFramePr>
        <p:xfrm>
          <a:off x="1204686" y="2757998"/>
          <a:ext cx="874713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565">
                  <a:extLst>
                    <a:ext uri="{9D8B030D-6E8A-4147-A177-3AD203B41FA5}">
                      <a16:colId xmlns:a16="http://schemas.microsoft.com/office/drawing/2014/main" xmlns="" val="4272794993"/>
                    </a:ext>
                  </a:extLst>
                </a:gridCol>
                <a:gridCol w="4373565">
                  <a:extLst>
                    <a:ext uri="{9D8B030D-6E8A-4147-A177-3AD203B41FA5}">
                      <a16:colId xmlns:a16="http://schemas.microsoft.com/office/drawing/2014/main" xmlns="" val="380866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4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time</a:t>
                      </a:r>
                      <a:r>
                        <a:rPr lang="zh-TW" altLang="en-US" sz="2400" spc="37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設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定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位時間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1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`timescale</a:t>
                      </a:r>
                      <a:r>
                        <a:rPr lang="en-US" altLang="zh-TW" sz="2400" spc="-14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400" spc="5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1ns/1ps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188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-2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initial</a:t>
                      </a:r>
                      <a:r>
                        <a:rPr lang="zh-TW" altLang="en-US" sz="2400" spc="-1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只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會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在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開始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時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被執行一次</a:t>
                      </a:r>
                    </a:p>
                    <a:p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3378" marR="5080" indent="-241313" algn="ctr">
                        <a:lnSpc>
                          <a:spcPct val="100499"/>
                        </a:lnSpc>
                        <a:spcBef>
                          <a:spcPts val="85"/>
                        </a:spcBef>
                      </a:pPr>
                      <a:r>
                        <a:rPr lang="en-US" altLang="zh-TW" sz="2400" spc="-3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initial </a:t>
                      </a:r>
                      <a:r>
                        <a:rPr lang="en-US" altLang="zh-TW" sz="2400" spc="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begin  </a:t>
                      </a:r>
                    </a:p>
                    <a:p>
                      <a:pPr marL="253378" marR="5080" indent="-241313" algn="ctr">
                        <a:lnSpc>
                          <a:spcPct val="100499"/>
                        </a:lnSpc>
                        <a:spcBef>
                          <a:spcPts val="85"/>
                        </a:spcBef>
                      </a:pPr>
                      <a:r>
                        <a:rPr lang="en-US" altLang="zh-TW" sz="2400" spc="-37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                             C L K </a:t>
                      </a:r>
                      <a:r>
                        <a:rPr lang="en-US" altLang="zh-TW" sz="2400" spc="-14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TW" sz="2400" spc="-9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400" spc="-2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1’b0;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12701" algn="l"/>
                      <a:r>
                        <a:rPr lang="en-US" altLang="zh-TW" sz="2400" spc="6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               end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474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-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delay</a:t>
                      </a:r>
                      <a:r>
                        <a:rPr lang="zh-TW" altLang="en-US" sz="2400" spc="-5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延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遲需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要的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位時間</a:t>
                      </a:r>
                    </a:p>
                    <a:p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#10 </a:t>
                      </a:r>
                      <a:r>
                        <a:rPr lang="en-US" altLang="zh-TW" sz="2400" spc="6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reset </a:t>
                      </a:r>
                      <a:r>
                        <a:rPr lang="en-US" altLang="zh-TW" sz="2400" spc="-14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TW" sz="2400" spc="-27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400" spc="-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1;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9953358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76B81D4-9472-482C-8A9C-3A4D616EEA7A}"/>
              </a:ext>
            </a:extLst>
          </p:cNvPr>
          <p:cNvSpPr/>
          <p:nvPr/>
        </p:nvSpPr>
        <p:spPr bwMode="auto">
          <a:xfrm>
            <a:off x="6516915" y="2748295"/>
            <a:ext cx="2641600" cy="5041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6AA98D-0513-4CC9-9F51-31EC8F56C185}"/>
              </a:ext>
            </a:extLst>
          </p:cNvPr>
          <p:cNvSpPr/>
          <p:nvPr/>
        </p:nvSpPr>
        <p:spPr bwMode="auto">
          <a:xfrm>
            <a:off x="6516915" y="3490665"/>
            <a:ext cx="2833912" cy="137649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F09C084-70CE-45A1-A52B-3F3778B78ADA}"/>
              </a:ext>
            </a:extLst>
          </p:cNvPr>
          <p:cNvSpPr/>
          <p:nvPr/>
        </p:nvSpPr>
        <p:spPr bwMode="auto">
          <a:xfrm>
            <a:off x="6516915" y="5105375"/>
            <a:ext cx="2641600" cy="5041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82ABBF3-A455-4EA4-A844-DECA48A8870C}"/>
              </a:ext>
            </a:extLst>
          </p:cNvPr>
          <p:cNvSpPr/>
          <p:nvPr/>
        </p:nvSpPr>
        <p:spPr>
          <a:xfrm>
            <a:off x="905437" y="2143081"/>
            <a:ext cx="1033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EX:</a:t>
            </a:r>
            <a:endParaRPr lang="zh-TW" altLang="en-US" sz="2400" spc="2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9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Non-Synthesizable Description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706FDD3E-66C0-42CF-B476-DF471140BEE0}"/>
              </a:ext>
            </a:extLst>
          </p:cNvPr>
          <p:cNvSpPr txBox="1">
            <a:spLocks/>
          </p:cNvSpPr>
          <p:nvPr/>
        </p:nvSpPr>
        <p:spPr>
          <a:xfrm>
            <a:off x="905437" y="1261312"/>
            <a:ext cx="10331824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TW" altLang="en-US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不能用於合成的「運算元」：</a:t>
            </a:r>
            <a:r>
              <a:rPr lang="en-US" altLang="zh-TW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A94BAAE2-0AC5-4C2C-B02C-C37C085BD450}"/>
              </a:ext>
            </a:extLst>
          </p:cNvPr>
          <p:cNvGraphicFramePr>
            <a:graphicFrameLocks noGrp="1"/>
          </p:cNvGraphicFramePr>
          <p:nvPr/>
        </p:nvGraphicFramePr>
        <p:xfrm>
          <a:off x="905437" y="2604746"/>
          <a:ext cx="9925304" cy="309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1657">
                  <a:extLst>
                    <a:ext uri="{9D8B030D-6E8A-4147-A177-3AD203B41FA5}">
                      <a16:colId xmlns:a16="http://schemas.microsoft.com/office/drawing/2014/main" xmlns="" val="4272794993"/>
                    </a:ext>
                  </a:extLst>
                </a:gridCol>
                <a:gridCol w="3763647">
                  <a:extLst>
                    <a:ext uri="{9D8B030D-6E8A-4147-A177-3AD203B41FA5}">
                      <a16:colId xmlns:a16="http://schemas.microsoft.com/office/drawing/2014/main" xmlns="" val="380866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188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-14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 = =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用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於比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較位元裡含</a:t>
                      </a:r>
                      <a:r>
                        <a:rPr lang="zh-TW" altLang="en-US" sz="2400" spc="1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en-US" altLang="zh-TW" sz="2400" spc="-11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x(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未</a:t>
                      </a:r>
                      <a:r>
                        <a:rPr lang="zh-TW" altLang="en-US" sz="2400" spc="-1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知</a:t>
                      </a:r>
                      <a:r>
                        <a:rPr lang="en-US" altLang="zh-TW" sz="2400" spc="-6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2400" spc="-9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z(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高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阻抗</a:t>
                      </a:r>
                      <a:r>
                        <a:rPr lang="en-US" altLang="zh-TW" sz="2400" spc="-7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2400" spc="-7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      </a:t>
                      </a:r>
                      <a:endParaRPr lang="en-US" altLang="zh-TW" sz="2400" spc="-7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spc="-7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的狀況。</a:t>
                      </a:r>
                    </a:p>
                    <a:p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1" marR="5080">
                        <a:lnSpc>
                          <a:spcPct val="101899"/>
                        </a:lnSpc>
                        <a:spcBef>
                          <a:spcPts val="95"/>
                        </a:spcBef>
                      </a:pPr>
                      <a:r>
                        <a:rPr lang="en-US" altLang="zh-TW" sz="2400" spc="-204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zh-TW" sz="2400" spc="-9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altLang="zh-TW" sz="2400" spc="-5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3’Bz10 </a:t>
                      </a:r>
                    </a:p>
                    <a:p>
                      <a:pPr marL="12701" marR="5080">
                        <a:lnSpc>
                          <a:spcPct val="101899"/>
                        </a:lnSpc>
                        <a:spcBef>
                          <a:spcPts val="95"/>
                        </a:spcBef>
                      </a:pPr>
                      <a:r>
                        <a:rPr lang="en-US" altLang="zh-TW" sz="2400" spc="-17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 </a:t>
                      </a:r>
                      <a:r>
                        <a:rPr lang="en-US" altLang="zh-TW" sz="2400" spc="-9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TW" sz="2400" spc="-19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400" spc="-4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3’B1z0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pc="-9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if(A= = =B)     </a:t>
                      </a:r>
                      <a:r>
                        <a:rPr lang="en-US" altLang="zh-TW" sz="2400" spc="-19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 </a:t>
                      </a:r>
                      <a:r>
                        <a:rPr lang="en-US" altLang="zh-TW" sz="2400" spc="-9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TW" sz="2400" spc="-155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400" spc="1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1;</a:t>
                      </a:r>
                      <a:endParaRPr lang="en-US" altLang="zh-TW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4746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12701">
                        <a:spcBef>
                          <a:spcPts val="1195"/>
                        </a:spcBef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%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除法及取餘數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兼容性較差，</a:t>
                      </a:r>
                    </a:p>
                    <a:p>
                      <a:pPr marL="669324">
                        <a:spcBef>
                          <a:spcPts val="635"/>
                        </a:spcBef>
                      </a:pP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會依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合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成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工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具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的不同，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以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不同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方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式實現且效</a:t>
                      </a:r>
                      <a:r>
                        <a:rPr lang="zh-TW" altLang="en-US" sz="2400" spc="2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率</a:t>
                      </a:r>
                      <a:r>
                        <a:rPr lang="zh-TW" altLang="en-US" sz="24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也不佳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9953358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B814BFF-580E-4FC9-A5F4-0D533B22087D}"/>
              </a:ext>
            </a:extLst>
          </p:cNvPr>
          <p:cNvSpPr/>
          <p:nvPr/>
        </p:nvSpPr>
        <p:spPr bwMode="auto">
          <a:xfrm>
            <a:off x="7059681" y="3039818"/>
            <a:ext cx="2698327" cy="133531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F41B734-242C-4A0D-9B3F-82C3375680D7}"/>
              </a:ext>
            </a:extLst>
          </p:cNvPr>
          <p:cNvSpPr/>
          <p:nvPr/>
        </p:nvSpPr>
        <p:spPr>
          <a:xfrm>
            <a:off x="905437" y="2143081"/>
            <a:ext cx="1033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spc="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EX:</a:t>
            </a:r>
            <a:endParaRPr lang="zh-TW" altLang="en-US" sz="2400" spc="2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721661" y="19821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3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Inconsistency </a:t>
            </a:r>
            <a:r>
              <a:rPr lang="en-US" altLang="zh-TW" sz="4400" spc="1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between </a:t>
            </a:r>
            <a:r>
              <a:rPr lang="en-US" altLang="zh-TW" sz="4400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Simulation </a:t>
            </a:r>
            <a:r>
              <a:rPr lang="en-US" altLang="zh-TW" sz="4400" spc="8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and</a:t>
            </a:r>
            <a:r>
              <a:rPr lang="en-US" altLang="zh-TW" sz="4400" spc="-37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spc="-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Synthesis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2AFC8102-4F25-406E-9C4F-1E854DFB0E3D}"/>
              </a:ext>
            </a:extLst>
          </p:cNvPr>
          <p:cNvSpPr txBox="1">
            <a:spLocks/>
          </p:cNvSpPr>
          <p:nvPr/>
        </p:nvSpPr>
        <p:spPr>
          <a:xfrm>
            <a:off x="905437" y="1177458"/>
            <a:ext cx="10154803" cy="100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些描述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方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式在模擬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會正確，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但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卻不是照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著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理想的邏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輯</a:t>
            </a:r>
            <a:r>
              <a:rPr lang="zh-TW" altLang="en-US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被合成 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而導致兩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者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結果不同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甚至無法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合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成。以下</a:t>
            </a:r>
            <a:r>
              <a:rPr lang="zh-TW" altLang="en-US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簡</a:t>
            </a:r>
            <a:r>
              <a:rPr lang="zh-TW" altLang="en-US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單介紹三種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n"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n"/>
            </a:pP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044E72A-8A1F-48FE-A53E-83174D864105}"/>
              </a:ext>
            </a:extLst>
          </p:cNvPr>
          <p:cNvSpPr/>
          <p:nvPr/>
        </p:nvSpPr>
        <p:spPr>
          <a:xfrm>
            <a:off x="905437" y="2074205"/>
            <a:ext cx="5505994" cy="22398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en-US" altLang="zh-TW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Blocking / Non-Blocking Assignment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en-US" altLang="zh-TW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Combinational Feedback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en-US" altLang="zh-TW" sz="24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Signal Conflict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kumimoji="1" lang="en-US" altLang="zh-TW" sz="2400" spc="1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3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1059</Words>
  <Application>Microsoft Office PowerPoint</Application>
  <PresentationFormat>自訂</PresentationFormat>
  <Paragraphs>239</Paragraphs>
  <Slides>37</Slides>
  <Notes>36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 FPGA implementation (Nexys4) CO Lab4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Nexys4 DDR FPGA的七段顯示器</vt:lpstr>
      <vt:lpstr>PowerPoint 簡報</vt:lpstr>
      <vt:lpstr> 附錄 CO Lab4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Howard</dc:creator>
  <cp:lastModifiedBy>ASUS</cp:lastModifiedBy>
  <cp:revision>1982</cp:revision>
  <dcterms:created xsi:type="dcterms:W3CDTF">2019-08-26T08:37:58Z</dcterms:created>
  <dcterms:modified xsi:type="dcterms:W3CDTF">2019-12-02T03:17:15Z</dcterms:modified>
</cp:coreProperties>
</file>