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
  </p:notesMasterIdLst>
  <p:handoutMasterIdLst>
    <p:handoutMasterId r:id="rId12"/>
  </p:handoutMasterIdLst>
  <p:sldIdLst>
    <p:sldId id="256" r:id="rId2"/>
    <p:sldId id="257" r:id="rId3"/>
    <p:sldId id="258" r:id="rId4"/>
    <p:sldId id="264" r:id="rId5"/>
    <p:sldId id="261" r:id="rId6"/>
    <p:sldId id="259" r:id="rId7"/>
    <p:sldId id="267" r:id="rId8"/>
    <p:sldId id="266" r:id="rId9"/>
    <p:sldId id="265" r:id="rId10"/>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8" d="100"/>
          <a:sy n="98" d="100"/>
        </p:scale>
        <p:origin x="110"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C4DF60A-7FEC-4DBF-B493-CC875629EC6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x-none"/>
          </a:p>
        </p:txBody>
      </p:sp>
      <p:sp>
        <p:nvSpPr>
          <p:cNvPr id="3" name="Date Placeholder 2">
            <a:extLst>
              <a:ext uri="{FF2B5EF4-FFF2-40B4-BE49-F238E27FC236}">
                <a16:creationId xmlns:a16="http://schemas.microsoft.com/office/drawing/2014/main" id="{C3A238AF-8D52-46C2-83FD-50DA93CB7DF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E5CB98-0069-4C9D-8ABD-AB48765DD620}" type="datetimeFigureOut">
              <a:rPr lang="x-none" smtClean="0"/>
              <a:t>5/31/2021</a:t>
            </a:fld>
            <a:endParaRPr lang="x-none"/>
          </a:p>
        </p:txBody>
      </p:sp>
      <p:sp>
        <p:nvSpPr>
          <p:cNvPr id="4" name="Footer Placeholder 3">
            <a:extLst>
              <a:ext uri="{FF2B5EF4-FFF2-40B4-BE49-F238E27FC236}">
                <a16:creationId xmlns:a16="http://schemas.microsoft.com/office/drawing/2014/main" id="{45385FD8-BEF9-40FF-BA74-0A214A37A0E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x-none"/>
          </a:p>
        </p:txBody>
      </p:sp>
      <p:sp>
        <p:nvSpPr>
          <p:cNvPr id="5" name="Slide Number Placeholder 4">
            <a:extLst>
              <a:ext uri="{FF2B5EF4-FFF2-40B4-BE49-F238E27FC236}">
                <a16:creationId xmlns:a16="http://schemas.microsoft.com/office/drawing/2014/main" id="{E9356B15-0199-4119-9EA4-5F855788953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D253A6-C115-43C9-A272-C97F42548253}" type="slidenum">
              <a:rPr lang="x-none" smtClean="0"/>
              <a:t>‹#›</a:t>
            </a:fld>
            <a:endParaRPr lang="x-none"/>
          </a:p>
        </p:txBody>
      </p:sp>
    </p:spTree>
    <p:extLst>
      <p:ext uri="{BB962C8B-B14F-4D97-AF65-F5344CB8AC3E}">
        <p14:creationId xmlns:p14="http://schemas.microsoft.com/office/powerpoint/2010/main" val="93183512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x-non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E5E058-51DA-4ED6-AE85-AEF3354003AC}" type="datetimeFigureOut">
              <a:rPr lang="x-none" smtClean="0"/>
              <a:t>5/31/2021</a:t>
            </a:fld>
            <a:endParaRPr lang="x-non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x-non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x-non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F762B8-5199-4F5D-B4DC-E79D3A9969B0}" type="slidenum">
              <a:rPr lang="x-none" smtClean="0"/>
              <a:t>‹#›</a:t>
            </a:fld>
            <a:endParaRPr lang="x-none"/>
          </a:p>
        </p:txBody>
      </p:sp>
    </p:spTree>
    <p:extLst>
      <p:ext uri="{BB962C8B-B14F-4D97-AF65-F5344CB8AC3E}">
        <p14:creationId xmlns:p14="http://schemas.microsoft.com/office/powerpoint/2010/main" val="319217223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AE6E6-CB58-4988-9CA4-22BB9CA8BE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x-none"/>
          </a:p>
        </p:txBody>
      </p:sp>
      <p:sp>
        <p:nvSpPr>
          <p:cNvPr id="3" name="Subtitle 2">
            <a:extLst>
              <a:ext uri="{FF2B5EF4-FFF2-40B4-BE49-F238E27FC236}">
                <a16:creationId xmlns:a16="http://schemas.microsoft.com/office/drawing/2014/main" id="{A8913EEE-ED33-4EC8-A46D-0A34E89822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x-none"/>
          </a:p>
        </p:txBody>
      </p:sp>
      <p:sp>
        <p:nvSpPr>
          <p:cNvPr id="4" name="Date Placeholder 3">
            <a:extLst>
              <a:ext uri="{FF2B5EF4-FFF2-40B4-BE49-F238E27FC236}">
                <a16:creationId xmlns:a16="http://schemas.microsoft.com/office/drawing/2014/main" id="{4CF4A7BE-F4B8-4221-BF15-CF04017C0597}"/>
              </a:ext>
            </a:extLst>
          </p:cNvPr>
          <p:cNvSpPr>
            <a:spLocks noGrp="1"/>
          </p:cNvSpPr>
          <p:nvPr>
            <p:ph type="dt" sz="half" idx="10"/>
          </p:nvPr>
        </p:nvSpPr>
        <p:spPr/>
        <p:txBody>
          <a:bodyPr/>
          <a:lstStyle/>
          <a:p>
            <a:fld id="{543B8876-8781-4047-8CE5-1D813D7FC77F}" type="datetime8">
              <a:rPr lang="x-none" smtClean="0"/>
              <a:t>5/31/2021 3:02 PM</a:t>
            </a:fld>
            <a:endParaRPr lang="x-none"/>
          </a:p>
        </p:txBody>
      </p:sp>
      <p:sp>
        <p:nvSpPr>
          <p:cNvPr id="5" name="Footer Placeholder 4">
            <a:extLst>
              <a:ext uri="{FF2B5EF4-FFF2-40B4-BE49-F238E27FC236}">
                <a16:creationId xmlns:a16="http://schemas.microsoft.com/office/drawing/2014/main" id="{CE36BF6F-52B9-4FC1-B995-DE43CEBC3580}"/>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FD080FC4-C3E9-4ED9-B402-A5D0DF558B7B}"/>
              </a:ext>
            </a:extLst>
          </p:cNvPr>
          <p:cNvSpPr>
            <a:spLocks noGrp="1"/>
          </p:cNvSpPr>
          <p:nvPr>
            <p:ph type="sldNum" sz="quarter" idx="12"/>
          </p:nvPr>
        </p:nvSpPr>
        <p:spPr/>
        <p:txBody>
          <a:bodyPr/>
          <a:lstStyle/>
          <a:p>
            <a:fld id="{1BEDFFD4-B6F5-47F1-AF42-063036A3A505}" type="slidenum">
              <a:rPr lang="x-none" smtClean="0"/>
              <a:t>‹#›</a:t>
            </a:fld>
            <a:endParaRPr lang="x-none"/>
          </a:p>
        </p:txBody>
      </p:sp>
    </p:spTree>
    <p:extLst>
      <p:ext uri="{BB962C8B-B14F-4D97-AF65-F5344CB8AC3E}">
        <p14:creationId xmlns:p14="http://schemas.microsoft.com/office/powerpoint/2010/main" val="3690002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5C771-A03F-4110-858D-06F1F92DE90C}"/>
              </a:ext>
            </a:extLst>
          </p:cNvPr>
          <p:cNvSpPr>
            <a:spLocks noGrp="1"/>
          </p:cNvSpPr>
          <p:nvPr>
            <p:ph type="title"/>
          </p:nvPr>
        </p:nvSpPr>
        <p:spPr/>
        <p:txBody>
          <a:bodyPr/>
          <a:lstStyle/>
          <a:p>
            <a:r>
              <a:rPr lang="en-US"/>
              <a:t>Click to edit Master title style</a:t>
            </a:r>
            <a:endParaRPr lang="x-none"/>
          </a:p>
        </p:txBody>
      </p:sp>
      <p:sp>
        <p:nvSpPr>
          <p:cNvPr id="3" name="Vertical Text Placeholder 2">
            <a:extLst>
              <a:ext uri="{FF2B5EF4-FFF2-40B4-BE49-F238E27FC236}">
                <a16:creationId xmlns:a16="http://schemas.microsoft.com/office/drawing/2014/main" id="{24E39D04-2A95-4215-98E2-5FB1945AAD0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55D25582-0812-4492-B8E3-3A17BDD1E9CA}"/>
              </a:ext>
            </a:extLst>
          </p:cNvPr>
          <p:cNvSpPr>
            <a:spLocks noGrp="1"/>
          </p:cNvSpPr>
          <p:nvPr>
            <p:ph type="dt" sz="half" idx="10"/>
          </p:nvPr>
        </p:nvSpPr>
        <p:spPr/>
        <p:txBody>
          <a:bodyPr/>
          <a:lstStyle/>
          <a:p>
            <a:fld id="{5DF7619D-40A3-4EBA-BFBE-A7151DBA219C}" type="datetime8">
              <a:rPr lang="x-none" smtClean="0"/>
              <a:t>5/31/2021 3:02 PM</a:t>
            </a:fld>
            <a:endParaRPr lang="x-none"/>
          </a:p>
        </p:txBody>
      </p:sp>
      <p:sp>
        <p:nvSpPr>
          <p:cNvPr id="5" name="Footer Placeholder 4">
            <a:extLst>
              <a:ext uri="{FF2B5EF4-FFF2-40B4-BE49-F238E27FC236}">
                <a16:creationId xmlns:a16="http://schemas.microsoft.com/office/drawing/2014/main" id="{20EB951C-4225-4F42-A1B8-3DCC02001FE4}"/>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9D5FA705-D18C-42C6-BFB0-8F35DC38DFC5}"/>
              </a:ext>
            </a:extLst>
          </p:cNvPr>
          <p:cNvSpPr>
            <a:spLocks noGrp="1"/>
          </p:cNvSpPr>
          <p:nvPr>
            <p:ph type="sldNum" sz="quarter" idx="12"/>
          </p:nvPr>
        </p:nvSpPr>
        <p:spPr/>
        <p:txBody>
          <a:bodyPr/>
          <a:lstStyle/>
          <a:p>
            <a:fld id="{1BEDFFD4-B6F5-47F1-AF42-063036A3A505}" type="slidenum">
              <a:rPr lang="x-none" smtClean="0"/>
              <a:t>‹#›</a:t>
            </a:fld>
            <a:endParaRPr lang="x-none"/>
          </a:p>
        </p:txBody>
      </p:sp>
    </p:spTree>
    <p:extLst>
      <p:ext uri="{BB962C8B-B14F-4D97-AF65-F5344CB8AC3E}">
        <p14:creationId xmlns:p14="http://schemas.microsoft.com/office/powerpoint/2010/main" val="2111826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DAA4CC-37ED-496F-8663-D0CF65F6CA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x-none"/>
          </a:p>
        </p:txBody>
      </p:sp>
      <p:sp>
        <p:nvSpPr>
          <p:cNvPr id="3" name="Vertical Text Placeholder 2">
            <a:extLst>
              <a:ext uri="{FF2B5EF4-FFF2-40B4-BE49-F238E27FC236}">
                <a16:creationId xmlns:a16="http://schemas.microsoft.com/office/drawing/2014/main" id="{67130B48-703A-4183-92D8-099D681EB10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10223FD9-84E7-4F2C-954E-B792149B0434}"/>
              </a:ext>
            </a:extLst>
          </p:cNvPr>
          <p:cNvSpPr>
            <a:spLocks noGrp="1"/>
          </p:cNvSpPr>
          <p:nvPr>
            <p:ph type="dt" sz="half" idx="10"/>
          </p:nvPr>
        </p:nvSpPr>
        <p:spPr/>
        <p:txBody>
          <a:bodyPr/>
          <a:lstStyle/>
          <a:p>
            <a:fld id="{FA7BC6A9-4CF0-4EC3-A54E-BA7D4E39DD56}" type="datetime8">
              <a:rPr lang="x-none" smtClean="0"/>
              <a:t>5/31/2021 3:02 PM</a:t>
            </a:fld>
            <a:endParaRPr lang="x-none"/>
          </a:p>
        </p:txBody>
      </p:sp>
      <p:sp>
        <p:nvSpPr>
          <p:cNvPr id="5" name="Footer Placeholder 4">
            <a:extLst>
              <a:ext uri="{FF2B5EF4-FFF2-40B4-BE49-F238E27FC236}">
                <a16:creationId xmlns:a16="http://schemas.microsoft.com/office/drawing/2014/main" id="{215D33B7-22F1-4689-9764-B5B241726B70}"/>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C2201E10-F9F1-4AD4-94C3-EE13454ABA0D}"/>
              </a:ext>
            </a:extLst>
          </p:cNvPr>
          <p:cNvSpPr>
            <a:spLocks noGrp="1"/>
          </p:cNvSpPr>
          <p:nvPr>
            <p:ph type="sldNum" sz="quarter" idx="12"/>
          </p:nvPr>
        </p:nvSpPr>
        <p:spPr/>
        <p:txBody>
          <a:bodyPr/>
          <a:lstStyle/>
          <a:p>
            <a:fld id="{1BEDFFD4-B6F5-47F1-AF42-063036A3A505}" type="slidenum">
              <a:rPr lang="x-none" smtClean="0"/>
              <a:t>‹#›</a:t>
            </a:fld>
            <a:endParaRPr lang="x-none"/>
          </a:p>
        </p:txBody>
      </p:sp>
    </p:spTree>
    <p:extLst>
      <p:ext uri="{BB962C8B-B14F-4D97-AF65-F5344CB8AC3E}">
        <p14:creationId xmlns:p14="http://schemas.microsoft.com/office/powerpoint/2010/main" val="133888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A55A9-607A-4010-AFCF-1A332CAB3BCD}"/>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id="{93B42EAD-FE7C-42DA-A87C-1935C426603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936CA8D3-3B8D-40AE-B97B-57F3F409A432}"/>
              </a:ext>
            </a:extLst>
          </p:cNvPr>
          <p:cNvSpPr>
            <a:spLocks noGrp="1"/>
          </p:cNvSpPr>
          <p:nvPr>
            <p:ph type="dt" sz="half" idx="10"/>
          </p:nvPr>
        </p:nvSpPr>
        <p:spPr/>
        <p:txBody>
          <a:bodyPr/>
          <a:lstStyle/>
          <a:p>
            <a:fld id="{B5160B0B-0905-4F80-9B79-6ED48855F355}" type="datetime8">
              <a:rPr lang="x-none" smtClean="0"/>
              <a:t>5/31/2021 3:02 PM</a:t>
            </a:fld>
            <a:endParaRPr lang="x-none"/>
          </a:p>
        </p:txBody>
      </p:sp>
      <p:sp>
        <p:nvSpPr>
          <p:cNvPr id="5" name="Footer Placeholder 4">
            <a:extLst>
              <a:ext uri="{FF2B5EF4-FFF2-40B4-BE49-F238E27FC236}">
                <a16:creationId xmlns:a16="http://schemas.microsoft.com/office/drawing/2014/main" id="{3E304CAC-68FE-4F34-A654-80C0F51FE0BA}"/>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9356CC07-1438-4C6C-A761-C5D02C5D8B08}"/>
              </a:ext>
            </a:extLst>
          </p:cNvPr>
          <p:cNvSpPr>
            <a:spLocks noGrp="1"/>
          </p:cNvSpPr>
          <p:nvPr>
            <p:ph type="sldNum" sz="quarter" idx="12"/>
          </p:nvPr>
        </p:nvSpPr>
        <p:spPr/>
        <p:txBody>
          <a:bodyPr/>
          <a:lstStyle/>
          <a:p>
            <a:fld id="{1BEDFFD4-B6F5-47F1-AF42-063036A3A505}" type="slidenum">
              <a:rPr lang="x-none" smtClean="0"/>
              <a:t>‹#›</a:t>
            </a:fld>
            <a:endParaRPr lang="x-none"/>
          </a:p>
        </p:txBody>
      </p:sp>
    </p:spTree>
    <p:extLst>
      <p:ext uri="{BB962C8B-B14F-4D97-AF65-F5344CB8AC3E}">
        <p14:creationId xmlns:p14="http://schemas.microsoft.com/office/powerpoint/2010/main" val="1871137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6DD77-7629-4E85-A23D-31D0A76869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x-none"/>
          </a:p>
        </p:txBody>
      </p:sp>
      <p:sp>
        <p:nvSpPr>
          <p:cNvPr id="3" name="Text Placeholder 2">
            <a:extLst>
              <a:ext uri="{FF2B5EF4-FFF2-40B4-BE49-F238E27FC236}">
                <a16:creationId xmlns:a16="http://schemas.microsoft.com/office/drawing/2014/main" id="{1F3CAC1B-178B-4D6C-81AA-E3010612FA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A6C9CF4-AC97-4C5D-A798-853F45F81997}"/>
              </a:ext>
            </a:extLst>
          </p:cNvPr>
          <p:cNvSpPr>
            <a:spLocks noGrp="1"/>
          </p:cNvSpPr>
          <p:nvPr>
            <p:ph type="dt" sz="half" idx="10"/>
          </p:nvPr>
        </p:nvSpPr>
        <p:spPr/>
        <p:txBody>
          <a:bodyPr/>
          <a:lstStyle/>
          <a:p>
            <a:fld id="{F77771E0-D1A0-495A-A685-4E4503F9074D}" type="datetime8">
              <a:rPr lang="x-none" smtClean="0"/>
              <a:t>5/31/2021 3:02 PM</a:t>
            </a:fld>
            <a:endParaRPr lang="x-none"/>
          </a:p>
        </p:txBody>
      </p:sp>
      <p:sp>
        <p:nvSpPr>
          <p:cNvPr id="5" name="Footer Placeholder 4">
            <a:extLst>
              <a:ext uri="{FF2B5EF4-FFF2-40B4-BE49-F238E27FC236}">
                <a16:creationId xmlns:a16="http://schemas.microsoft.com/office/drawing/2014/main" id="{CB67A583-797E-4AF8-8FA4-E7D70A5D1D39}"/>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8F03E834-10D1-449A-BCEB-5052A418E09E}"/>
              </a:ext>
            </a:extLst>
          </p:cNvPr>
          <p:cNvSpPr>
            <a:spLocks noGrp="1"/>
          </p:cNvSpPr>
          <p:nvPr>
            <p:ph type="sldNum" sz="quarter" idx="12"/>
          </p:nvPr>
        </p:nvSpPr>
        <p:spPr/>
        <p:txBody>
          <a:bodyPr/>
          <a:lstStyle/>
          <a:p>
            <a:fld id="{1BEDFFD4-B6F5-47F1-AF42-063036A3A505}" type="slidenum">
              <a:rPr lang="x-none" smtClean="0"/>
              <a:t>‹#›</a:t>
            </a:fld>
            <a:endParaRPr lang="x-none"/>
          </a:p>
        </p:txBody>
      </p:sp>
    </p:spTree>
    <p:extLst>
      <p:ext uri="{BB962C8B-B14F-4D97-AF65-F5344CB8AC3E}">
        <p14:creationId xmlns:p14="http://schemas.microsoft.com/office/powerpoint/2010/main" val="3487905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3D36A-E1BF-4410-946D-9D65475E1343}"/>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id="{E5CD0DD9-C6D5-485F-ADD0-128F51DBA93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Content Placeholder 3">
            <a:extLst>
              <a:ext uri="{FF2B5EF4-FFF2-40B4-BE49-F238E27FC236}">
                <a16:creationId xmlns:a16="http://schemas.microsoft.com/office/drawing/2014/main" id="{89049E91-A751-436B-A398-6CDAF7C1A05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Date Placeholder 4">
            <a:extLst>
              <a:ext uri="{FF2B5EF4-FFF2-40B4-BE49-F238E27FC236}">
                <a16:creationId xmlns:a16="http://schemas.microsoft.com/office/drawing/2014/main" id="{A623715A-A7A4-4BFF-B147-AE68F758EB0B}"/>
              </a:ext>
            </a:extLst>
          </p:cNvPr>
          <p:cNvSpPr>
            <a:spLocks noGrp="1"/>
          </p:cNvSpPr>
          <p:nvPr>
            <p:ph type="dt" sz="half" idx="10"/>
          </p:nvPr>
        </p:nvSpPr>
        <p:spPr/>
        <p:txBody>
          <a:bodyPr/>
          <a:lstStyle/>
          <a:p>
            <a:fld id="{C98FE287-2B1B-4053-9336-FD8ADED2A25E}" type="datetime8">
              <a:rPr lang="x-none" smtClean="0"/>
              <a:t>5/31/2021 3:02 PM</a:t>
            </a:fld>
            <a:endParaRPr lang="x-none"/>
          </a:p>
        </p:txBody>
      </p:sp>
      <p:sp>
        <p:nvSpPr>
          <p:cNvPr id="6" name="Footer Placeholder 5">
            <a:extLst>
              <a:ext uri="{FF2B5EF4-FFF2-40B4-BE49-F238E27FC236}">
                <a16:creationId xmlns:a16="http://schemas.microsoft.com/office/drawing/2014/main" id="{F83B1DFC-2E2E-480B-BF78-003A72CAA84B}"/>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F8C15587-CEE6-4E45-AA90-99C15FC813B3}"/>
              </a:ext>
            </a:extLst>
          </p:cNvPr>
          <p:cNvSpPr>
            <a:spLocks noGrp="1"/>
          </p:cNvSpPr>
          <p:nvPr>
            <p:ph type="sldNum" sz="quarter" idx="12"/>
          </p:nvPr>
        </p:nvSpPr>
        <p:spPr/>
        <p:txBody>
          <a:bodyPr/>
          <a:lstStyle/>
          <a:p>
            <a:fld id="{1BEDFFD4-B6F5-47F1-AF42-063036A3A505}" type="slidenum">
              <a:rPr lang="x-none" smtClean="0"/>
              <a:t>‹#›</a:t>
            </a:fld>
            <a:endParaRPr lang="x-none"/>
          </a:p>
        </p:txBody>
      </p:sp>
    </p:spTree>
    <p:extLst>
      <p:ext uri="{BB962C8B-B14F-4D97-AF65-F5344CB8AC3E}">
        <p14:creationId xmlns:p14="http://schemas.microsoft.com/office/powerpoint/2010/main" val="2804771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DC86F-666F-495F-B637-918FDE94D7E1}"/>
              </a:ext>
            </a:extLst>
          </p:cNvPr>
          <p:cNvSpPr>
            <a:spLocks noGrp="1"/>
          </p:cNvSpPr>
          <p:nvPr>
            <p:ph type="title"/>
          </p:nvPr>
        </p:nvSpPr>
        <p:spPr>
          <a:xfrm>
            <a:off x="839788" y="365125"/>
            <a:ext cx="10515600" cy="1325563"/>
          </a:xfrm>
        </p:spPr>
        <p:txBody>
          <a:bodyPr/>
          <a:lstStyle/>
          <a:p>
            <a:r>
              <a:rPr lang="en-US"/>
              <a:t>Click to edit Master title style</a:t>
            </a:r>
            <a:endParaRPr lang="x-none"/>
          </a:p>
        </p:txBody>
      </p:sp>
      <p:sp>
        <p:nvSpPr>
          <p:cNvPr id="3" name="Text Placeholder 2">
            <a:extLst>
              <a:ext uri="{FF2B5EF4-FFF2-40B4-BE49-F238E27FC236}">
                <a16:creationId xmlns:a16="http://schemas.microsoft.com/office/drawing/2014/main" id="{F9CA7C53-C160-47F2-A6F9-ED7AA48223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6633A26-E76F-49D7-A10A-8E86AF42511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Text Placeholder 4">
            <a:extLst>
              <a:ext uri="{FF2B5EF4-FFF2-40B4-BE49-F238E27FC236}">
                <a16:creationId xmlns:a16="http://schemas.microsoft.com/office/drawing/2014/main" id="{CB913B92-8688-4CFC-8E45-6CB45BE7D7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B63826B-A942-475A-B40D-F376F09436B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7" name="Date Placeholder 6">
            <a:extLst>
              <a:ext uri="{FF2B5EF4-FFF2-40B4-BE49-F238E27FC236}">
                <a16:creationId xmlns:a16="http://schemas.microsoft.com/office/drawing/2014/main" id="{0D1133CF-6722-4A0F-8786-A6613FB35D9A}"/>
              </a:ext>
            </a:extLst>
          </p:cNvPr>
          <p:cNvSpPr>
            <a:spLocks noGrp="1"/>
          </p:cNvSpPr>
          <p:nvPr>
            <p:ph type="dt" sz="half" idx="10"/>
          </p:nvPr>
        </p:nvSpPr>
        <p:spPr/>
        <p:txBody>
          <a:bodyPr/>
          <a:lstStyle/>
          <a:p>
            <a:fld id="{FAFEC031-5F87-4A57-81D2-081FD130CAF5}" type="datetime8">
              <a:rPr lang="x-none" smtClean="0"/>
              <a:t>5/31/2021 3:02 PM</a:t>
            </a:fld>
            <a:endParaRPr lang="x-none"/>
          </a:p>
        </p:txBody>
      </p:sp>
      <p:sp>
        <p:nvSpPr>
          <p:cNvPr id="8" name="Footer Placeholder 7">
            <a:extLst>
              <a:ext uri="{FF2B5EF4-FFF2-40B4-BE49-F238E27FC236}">
                <a16:creationId xmlns:a16="http://schemas.microsoft.com/office/drawing/2014/main" id="{31A35D18-9282-4816-8651-7EF389367546}"/>
              </a:ext>
            </a:extLst>
          </p:cNvPr>
          <p:cNvSpPr>
            <a:spLocks noGrp="1"/>
          </p:cNvSpPr>
          <p:nvPr>
            <p:ph type="ftr" sz="quarter" idx="11"/>
          </p:nvPr>
        </p:nvSpPr>
        <p:spPr/>
        <p:txBody>
          <a:bodyPr/>
          <a:lstStyle/>
          <a:p>
            <a:endParaRPr lang="x-none"/>
          </a:p>
        </p:txBody>
      </p:sp>
      <p:sp>
        <p:nvSpPr>
          <p:cNvPr id="9" name="Slide Number Placeholder 8">
            <a:extLst>
              <a:ext uri="{FF2B5EF4-FFF2-40B4-BE49-F238E27FC236}">
                <a16:creationId xmlns:a16="http://schemas.microsoft.com/office/drawing/2014/main" id="{E3A9FE59-F99F-4D9D-B91C-157C1092C3AA}"/>
              </a:ext>
            </a:extLst>
          </p:cNvPr>
          <p:cNvSpPr>
            <a:spLocks noGrp="1"/>
          </p:cNvSpPr>
          <p:nvPr>
            <p:ph type="sldNum" sz="quarter" idx="12"/>
          </p:nvPr>
        </p:nvSpPr>
        <p:spPr/>
        <p:txBody>
          <a:bodyPr/>
          <a:lstStyle/>
          <a:p>
            <a:fld id="{1BEDFFD4-B6F5-47F1-AF42-063036A3A505}" type="slidenum">
              <a:rPr lang="x-none" smtClean="0"/>
              <a:t>‹#›</a:t>
            </a:fld>
            <a:endParaRPr lang="x-none"/>
          </a:p>
        </p:txBody>
      </p:sp>
    </p:spTree>
    <p:extLst>
      <p:ext uri="{BB962C8B-B14F-4D97-AF65-F5344CB8AC3E}">
        <p14:creationId xmlns:p14="http://schemas.microsoft.com/office/powerpoint/2010/main" val="3646772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F57BA-A04D-45F5-A415-3EAE21E921EB}"/>
              </a:ext>
            </a:extLst>
          </p:cNvPr>
          <p:cNvSpPr>
            <a:spLocks noGrp="1"/>
          </p:cNvSpPr>
          <p:nvPr>
            <p:ph type="title"/>
          </p:nvPr>
        </p:nvSpPr>
        <p:spPr/>
        <p:txBody>
          <a:bodyPr/>
          <a:lstStyle/>
          <a:p>
            <a:r>
              <a:rPr lang="en-US"/>
              <a:t>Click to edit Master title style</a:t>
            </a:r>
            <a:endParaRPr lang="x-none"/>
          </a:p>
        </p:txBody>
      </p:sp>
      <p:sp>
        <p:nvSpPr>
          <p:cNvPr id="3" name="Date Placeholder 2">
            <a:extLst>
              <a:ext uri="{FF2B5EF4-FFF2-40B4-BE49-F238E27FC236}">
                <a16:creationId xmlns:a16="http://schemas.microsoft.com/office/drawing/2014/main" id="{BD2C4EED-EAA0-47CA-8ACF-E78DC99DB8DA}"/>
              </a:ext>
            </a:extLst>
          </p:cNvPr>
          <p:cNvSpPr>
            <a:spLocks noGrp="1"/>
          </p:cNvSpPr>
          <p:nvPr>
            <p:ph type="dt" sz="half" idx="10"/>
          </p:nvPr>
        </p:nvSpPr>
        <p:spPr/>
        <p:txBody>
          <a:bodyPr/>
          <a:lstStyle/>
          <a:p>
            <a:fld id="{6E507422-109C-4C1C-B1EB-63AEC703E02F}" type="datetime8">
              <a:rPr lang="x-none" smtClean="0"/>
              <a:t>5/31/2021 3:02 PM</a:t>
            </a:fld>
            <a:endParaRPr lang="x-none"/>
          </a:p>
        </p:txBody>
      </p:sp>
      <p:sp>
        <p:nvSpPr>
          <p:cNvPr id="4" name="Footer Placeholder 3">
            <a:extLst>
              <a:ext uri="{FF2B5EF4-FFF2-40B4-BE49-F238E27FC236}">
                <a16:creationId xmlns:a16="http://schemas.microsoft.com/office/drawing/2014/main" id="{08A45D35-A8A1-416C-887E-2807DD9DFB8C}"/>
              </a:ext>
            </a:extLst>
          </p:cNvPr>
          <p:cNvSpPr>
            <a:spLocks noGrp="1"/>
          </p:cNvSpPr>
          <p:nvPr>
            <p:ph type="ftr" sz="quarter" idx="11"/>
          </p:nvPr>
        </p:nvSpPr>
        <p:spPr/>
        <p:txBody>
          <a:bodyPr/>
          <a:lstStyle/>
          <a:p>
            <a:endParaRPr lang="x-none"/>
          </a:p>
        </p:txBody>
      </p:sp>
      <p:sp>
        <p:nvSpPr>
          <p:cNvPr id="5" name="Slide Number Placeholder 4">
            <a:extLst>
              <a:ext uri="{FF2B5EF4-FFF2-40B4-BE49-F238E27FC236}">
                <a16:creationId xmlns:a16="http://schemas.microsoft.com/office/drawing/2014/main" id="{621A50F5-157F-4003-B042-42064AF0AFAE}"/>
              </a:ext>
            </a:extLst>
          </p:cNvPr>
          <p:cNvSpPr>
            <a:spLocks noGrp="1"/>
          </p:cNvSpPr>
          <p:nvPr>
            <p:ph type="sldNum" sz="quarter" idx="12"/>
          </p:nvPr>
        </p:nvSpPr>
        <p:spPr/>
        <p:txBody>
          <a:bodyPr/>
          <a:lstStyle/>
          <a:p>
            <a:fld id="{1BEDFFD4-B6F5-47F1-AF42-063036A3A505}" type="slidenum">
              <a:rPr lang="x-none" smtClean="0"/>
              <a:t>‹#›</a:t>
            </a:fld>
            <a:endParaRPr lang="x-none"/>
          </a:p>
        </p:txBody>
      </p:sp>
    </p:spTree>
    <p:extLst>
      <p:ext uri="{BB962C8B-B14F-4D97-AF65-F5344CB8AC3E}">
        <p14:creationId xmlns:p14="http://schemas.microsoft.com/office/powerpoint/2010/main" val="3098670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5A9EB5-6732-497A-9A67-9465B2E2E939}"/>
              </a:ext>
            </a:extLst>
          </p:cNvPr>
          <p:cNvSpPr>
            <a:spLocks noGrp="1"/>
          </p:cNvSpPr>
          <p:nvPr>
            <p:ph type="dt" sz="half" idx="10"/>
          </p:nvPr>
        </p:nvSpPr>
        <p:spPr/>
        <p:txBody>
          <a:bodyPr/>
          <a:lstStyle/>
          <a:p>
            <a:fld id="{AD6B5F6E-A40D-44F4-A146-BD04EAF16D32}" type="datetime8">
              <a:rPr lang="x-none" smtClean="0"/>
              <a:t>5/31/2021 3:02 PM</a:t>
            </a:fld>
            <a:endParaRPr lang="x-none"/>
          </a:p>
        </p:txBody>
      </p:sp>
      <p:sp>
        <p:nvSpPr>
          <p:cNvPr id="3" name="Footer Placeholder 2">
            <a:extLst>
              <a:ext uri="{FF2B5EF4-FFF2-40B4-BE49-F238E27FC236}">
                <a16:creationId xmlns:a16="http://schemas.microsoft.com/office/drawing/2014/main" id="{AB3E9A05-E4B1-486F-AA10-FAB0194354F6}"/>
              </a:ext>
            </a:extLst>
          </p:cNvPr>
          <p:cNvSpPr>
            <a:spLocks noGrp="1"/>
          </p:cNvSpPr>
          <p:nvPr>
            <p:ph type="ftr" sz="quarter" idx="11"/>
          </p:nvPr>
        </p:nvSpPr>
        <p:spPr/>
        <p:txBody>
          <a:bodyPr/>
          <a:lstStyle/>
          <a:p>
            <a:endParaRPr lang="x-none"/>
          </a:p>
        </p:txBody>
      </p:sp>
      <p:sp>
        <p:nvSpPr>
          <p:cNvPr id="4" name="Slide Number Placeholder 3">
            <a:extLst>
              <a:ext uri="{FF2B5EF4-FFF2-40B4-BE49-F238E27FC236}">
                <a16:creationId xmlns:a16="http://schemas.microsoft.com/office/drawing/2014/main" id="{15774F33-D9C5-4E70-B4FC-BBF2762854B9}"/>
              </a:ext>
            </a:extLst>
          </p:cNvPr>
          <p:cNvSpPr>
            <a:spLocks noGrp="1"/>
          </p:cNvSpPr>
          <p:nvPr>
            <p:ph type="sldNum" sz="quarter" idx="12"/>
          </p:nvPr>
        </p:nvSpPr>
        <p:spPr/>
        <p:txBody>
          <a:bodyPr/>
          <a:lstStyle/>
          <a:p>
            <a:fld id="{1BEDFFD4-B6F5-47F1-AF42-063036A3A505}" type="slidenum">
              <a:rPr lang="x-none" smtClean="0"/>
              <a:t>‹#›</a:t>
            </a:fld>
            <a:endParaRPr lang="x-none"/>
          </a:p>
        </p:txBody>
      </p:sp>
    </p:spTree>
    <p:extLst>
      <p:ext uri="{BB962C8B-B14F-4D97-AF65-F5344CB8AC3E}">
        <p14:creationId xmlns:p14="http://schemas.microsoft.com/office/powerpoint/2010/main" val="1101430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34D1B-C7AE-4F0A-83D3-0F2A0957D9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Content Placeholder 2">
            <a:extLst>
              <a:ext uri="{FF2B5EF4-FFF2-40B4-BE49-F238E27FC236}">
                <a16:creationId xmlns:a16="http://schemas.microsoft.com/office/drawing/2014/main" id="{7FD3006C-7E3A-4CBC-B90C-0168B44429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Text Placeholder 3">
            <a:extLst>
              <a:ext uri="{FF2B5EF4-FFF2-40B4-BE49-F238E27FC236}">
                <a16:creationId xmlns:a16="http://schemas.microsoft.com/office/drawing/2014/main" id="{407F9946-06B9-413F-9D6E-50A5359A95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AB4E568-DF01-4247-B436-67E27A2F9B37}"/>
              </a:ext>
            </a:extLst>
          </p:cNvPr>
          <p:cNvSpPr>
            <a:spLocks noGrp="1"/>
          </p:cNvSpPr>
          <p:nvPr>
            <p:ph type="dt" sz="half" idx="10"/>
          </p:nvPr>
        </p:nvSpPr>
        <p:spPr/>
        <p:txBody>
          <a:bodyPr/>
          <a:lstStyle/>
          <a:p>
            <a:fld id="{589E83A2-32B4-44C6-94CC-A08A017D02CF}" type="datetime8">
              <a:rPr lang="x-none" smtClean="0"/>
              <a:t>5/31/2021 3:02 PM</a:t>
            </a:fld>
            <a:endParaRPr lang="x-none"/>
          </a:p>
        </p:txBody>
      </p:sp>
      <p:sp>
        <p:nvSpPr>
          <p:cNvPr id="6" name="Footer Placeholder 5">
            <a:extLst>
              <a:ext uri="{FF2B5EF4-FFF2-40B4-BE49-F238E27FC236}">
                <a16:creationId xmlns:a16="http://schemas.microsoft.com/office/drawing/2014/main" id="{B8454900-68D8-43A7-B339-A46262355767}"/>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33A6C59F-FF77-4F5F-9988-67A061A20356}"/>
              </a:ext>
            </a:extLst>
          </p:cNvPr>
          <p:cNvSpPr>
            <a:spLocks noGrp="1"/>
          </p:cNvSpPr>
          <p:nvPr>
            <p:ph type="sldNum" sz="quarter" idx="12"/>
          </p:nvPr>
        </p:nvSpPr>
        <p:spPr/>
        <p:txBody>
          <a:bodyPr/>
          <a:lstStyle/>
          <a:p>
            <a:fld id="{1BEDFFD4-B6F5-47F1-AF42-063036A3A505}" type="slidenum">
              <a:rPr lang="x-none" smtClean="0"/>
              <a:t>‹#›</a:t>
            </a:fld>
            <a:endParaRPr lang="x-none"/>
          </a:p>
        </p:txBody>
      </p:sp>
    </p:spTree>
    <p:extLst>
      <p:ext uri="{BB962C8B-B14F-4D97-AF65-F5344CB8AC3E}">
        <p14:creationId xmlns:p14="http://schemas.microsoft.com/office/powerpoint/2010/main" val="350878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AF7BD-8BB0-4003-8949-C1C319EDC4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Picture Placeholder 2">
            <a:extLst>
              <a:ext uri="{FF2B5EF4-FFF2-40B4-BE49-F238E27FC236}">
                <a16:creationId xmlns:a16="http://schemas.microsoft.com/office/drawing/2014/main" id="{6FA21727-3C7D-4599-A805-1375718405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x-none"/>
          </a:p>
        </p:txBody>
      </p:sp>
      <p:sp>
        <p:nvSpPr>
          <p:cNvPr id="4" name="Text Placeholder 3">
            <a:extLst>
              <a:ext uri="{FF2B5EF4-FFF2-40B4-BE49-F238E27FC236}">
                <a16:creationId xmlns:a16="http://schemas.microsoft.com/office/drawing/2014/main" id="{9EAFD510-FABE-4D9F-B74C-ADB3428A74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C8969E3-7DF2-455E-8EA0-C9DB3E434EE5}"/>
              </a:ext>
            </a:extLst>
          </p:cNvPr>
          <p:cNvSpPr>
            <a:spLocks noGrp="1"/>
          </p:cNvSpPr>
          <p:nvPr>
            <p:ph type="dt" sz="half" idx="10"/>
          </p:nvPr>
        </p:nvSpPr>
        <p:spPr/>
        <p:txBody>
          <a:bodyPr/>
          <a:lstStyle/>
          <a:p>
            <a:fld id="{D9028CC8-D893-4944-A0C0-4475208982C3}" type="datetime8">
              <a:rPr lang="x-none" smtClean="0"/>
              <a:t>5/31/2021 3:02 PM</a:t>
            </a:fld>
            <a:endParaRPr lang="x-none"/>
          </a:p>
        </p:txBody>
      </p:sp>
      <p:sp>
        <p:nvSpPr>
          <p:cNvPr id="6" name="Footer Placeholder 5">
            <a:extLst>
              <a:ext uri="{FF2B5EF4-FFF2-40B4-BE49-F238E27FC236}">
                <a16:creationId xmlns:a16="http://schemas.microsoft.com/office/drawing/2014/main" id="{B98DBF98-C762-4B47-8ED2-2AAE62D52106}"/>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03E66828-61FA-4516-A8D6-63930075185D}"/>
              </a:ext>
            </a:extLst>
          </p:cNvPr>
          <p:cNvSpPr>
            <a:spLocks noGrp="1"/>
          </p:cNvSpPr>
          <p:nvPr>
            <p:ph type="sldNum" sz="quarter" idx="12"/>
          </p:nvPr>
        </p:nvSpPr>
        <p:spPr/>
        <p:txBody>
          <a:bodyPr/>
          <a:lstStyle/>
          <a:p>
            <a:fld id="{1BEDFFD4-B6F5-47F1-AF42-063036A3A505}" type="slidenum">
              <a:rPr lang="x-none" smtClean="0"/>
              <a:t>‹#›</a:t>
            </a:fld>
            <a:endParaRPr lang="x-none"/>
          </a:p>
        </p:txBody>
      </p:sp>
    </p:spTree>
    <p:extLst>
      <p:ext uri="{BB962C8B-B14F-4D97-AF65-F5344CB8AC3E}">
        <p14:creationId xmlns:p14="http://schemas.microsoft.com/office/powerpoint/2010/main" val="352894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26D27D-4C0D-4524-A18C-17CFE5D69E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x-none"/>
          </a:p>
        </p:txBody>
      </p:sp>
      <p:sp>
        <p:nvSpPr>
          <p:cNvPr id="3" name="Text Placeholder 2">
            <a:extLst>
              <a:ext uri="{FF2B5EF4-FFF2-40B4-BE49-F238E27FC236}">
                <a16:creationId xmlns:a16="http://schemas.microsoft.com/office/drawing/2014/main" id="{92F0BFC7-4EA1-43CD-AE4C-BF377365DC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9C24334D-C845-4D75-B3B4-25CDAB5626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28E01B-D182-46E2-8D8F-B81C922CC6F0}" type="datetime8">
              <a:rPr lang="x-none" smtClean="0"/>
              <a:t>5/31/2021 3:02 PM</a:t>
            </a:fld>
            <a:endParaRPr lang="x-none"/>
          </a:p>
        </p:txBody>
      </p:sp>
      <p:sp>
        <p:nvSpPr>
          <p:cNvPr id="5" name="Footer Placeholder 4">
            <a:extLst>
              <a:ext uri="{FF2B5EF4-FFF2-40B4-BE49-F238E27FC236}">
                <a16:creationId xmlns:a16="http://schemas.microsoft.com/office/drawing/2014/main" id="{62C55E8E-2F2E-431B-B8AC-93F3D36733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x-none"/>
          </a:p>
        </p:txBody>
      </p:sp>
      <p:sp>
        <p:nvSpPr>
          <p:cNvPr id="6" name="Slide Number Placeholder 5">
            <a:extLst>
              <a:ext uri="{FF2B5EF4-FFF2-40B4-BE49-F238E27FC236}">
                <a16:creationId xmlns:a16="http://schemas.microsoft.com/office/drawing/2014/main" id="{AF0BC0C1-396D-4D3B-8DB2-178FC26E7F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EDFFD4-B6F5-47F1-AF42-063036A3A505}" type="slidenum">
              <a:rPr lang="x-none" smtClean="0"/>
              <a:t>‹#›</a:t>
            </a:fld>
            <a:endParaRPr lang="x-none"/>
          </a:p>
        </p:txBody>
      </p:sp>
    </p:spTree>
    <p:extLst>
      <p:ext uri="{BB962C8B-B14F-4D97-AF65-F5344CB8AC3E}">
        <p14:creationId xmlns:p14="http://schemas.microsoft.com/office/powerpoint/2010/main" val="31281637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6840B-9D3C-47BE-826E-9F7D2C3535D8}"/>
              </a:ext>
            </a:extLst>
          </p:cNvPr>
          <p:cNvSpPr>
            <a:spLocks noGrp="1"/>
          </p:cNvSpPr>
          <p:nvPr>
            <p:ph type="ctrTitle"/>
          </p:nvPr>
        </p:nvSpPr>
        <p:spPr/>
        <p:txBody>
          <a:bodyPr/>
          <a:lstStyle/>
          <a:p>
            <a:r>
              <a:rPr lang="en-US" dirty="0"/>
              <a:t>&lt;Data Crew&gt;</a:t>
            </a:r>
            <a:endParaRPr lang="x-none" dirty="0"/>
          </a:p>
        </p:txBody>
      </p:sp>
      <p:sp>
        <p:nvSpPr>
          <p:cNvPr id="3" name="Subtitle 2">
            <a:extLst>
              <a:ext uri="{FF2B5EF4-FFF2-40B4-BE49-F238E27FC236}">
                <a16:creationId xmlns:a16="http://schemas.microsoft.com/office/drawing/2014/main" id="{300E4B0D-9B9A-416F-A841-277DA50ECDC5}"/>
              </a:ext>
            </a:extLst>
          </p:cNvPr>
          <p:cNvSpPr>
            <a:spLocks noGrp="1"/>
          </p:cNvSpPr>
          <p:nvPr>
            <p:ph type="subTitle" idx="1"/>
          </p:nvPr>
        </p:nvSpPr>
        <p:spPr/>
        <p:txBody>
          <a:bodyPr/>
          <a:lstStyle/>
          <a:p>
            <a:r>
              <a:rPr lang="en-US" dirty="0"/>
              <a:t>Machine Learning</a:t>
            </a:r>
            <a:br>
              <a:rPr lang="en-US" dirty="0"/>
            </a:br>
            <a:r>
              <a:rPr lang="en-US" dirty="0"/>
              <a:t>Code Gladiators 2021</a:t>
            </a:r>
            <a:endParaRPr lang="x-none"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7170" y="319088"/>
            <a:ext cx="1388936" cy="504825"/>
          </a:xfrm>
          <a:prstGeom prst="rect">
            <a:avLst/>
          </a:prstGeom>
        </p:spPr>
      </p:pic>
    </p:spTree>
    <p:extLst>
      <p:ext uri="{BB962C8B-B14F-4D97-AF65-F5344CB8AC3E}">
        <p14:creationId xmlns:p14="http://schemas.microsoft.com/office/powerpoint/2010/main" val="1246779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51EBC-2799-4C1C-A24F-7995EDD4675E}"/>
              </a:ext>
            </a:extLst>
          </p:cNvPr>
          <p:cNvSpPr>
            <a:spLocks noGrp="1"/>
          </p:cNvSpPr>
          <p:nvPr>
            <p:ph type="title"/>
          </p:nvPr>
        </p:nvSpPr>
        <p:spPr/>
        <p:txBody>
          <a:bodyPr/>
          <a:lstStyle/>
          <a:p>
            <a:r>
              <a:rPr lang="en-US" dirty="0"/>
              <a:t>Executive Summary</a:t>
            </a:r>
            <a:endParaRPr lang="x-none" dirty="0"/>
          </a:p>
        </p:txBody>
      </p:sp>
      <p:sp>
        <p:nvSpPr>
          <p:cNvPr id="3" name="Content Placeholder 2">
            <a:extLst>
              <a:ext uri="{FF2B5EF4-FFF2-40B4-BE49-F238E27FC236}">
                <a16:creationId xmlns:a16="http://schemas.microsoft.com/office/drawing/2014/main" id="{7751106A-FFE4-4DC4-803A-89C56BEB1763}"/>
              </a:ext>
            </a:extLst>
          </p:cNvPr>
          <p:cNvSpPr>
            <a:spLocks noGrp="1"/>
          </p:cNvSpPr>
          <p:nvPr>
            <p:ph idx="1"/>
          </p:nvPr>
        </p:nvSpPr>
        <p:spPr/>
        <p:txBody>
          <a:bodyPr>
            <a:normAutofit/>
          </a:bodyPr>
          <a:lstStyle/>
          <a:p>
            <a:r>
              <a:rPr lang="en-US" sz="3200" dirty="0"/>
              <a:t>The model summaries to </a:t>
            </a:r>
            <a:r>
              <a:rPr lang="en-US" sz="3200" dirty="0">
                <a:solidFill>
                  <a:srgbClr val="4A4548"/>
                </a:solidFill>
                <a:effectLst/>
                <a:latin typeface="lato"/>
              </a:rPr>
              <a:t>segregate the test data between genuine and false conversions by identifying the maximum possible leads generated by the malignant technique</a:t>
            </a:r>
            <a:r>
              <a:rPr lang="en-US" sz="3200" b="1" i="0" dirty="0">
                <a:solidFill>
                  <a:srgbClr val="4A4548"/>
                </a:solidFill>
                <a:effectLst/>
                <a:latin typeface="lato"/>
              </a:rPr>
              <a:t>.</a:t>
            </a:r>
          </a:p>
          <a:p>
            <a:pPr marL="0" indent="0">
              <a:buNone/>
            </a:pPr>
            <a:endParaRPr lang="x-none" sz="3200" dirty="0"/>
          </a:p>
        </p:txBody>
      </p:sp>
      <p:sp>
        <p:nvSpPr>
          <p:cNvPr id="4" name="Slide Number Placeholder 3">
            <a:extLst>
              <a:ext uri="{FF2B5EF4-FFF2-40B4-BE49-F238E27FC236}">
                <a16:creationId xmlns:a16="http://schemas.microsoft.com/office/drawing/2014/main" id="{517CD00A-D786-4F8B-8CB6-6246C268993A}"/>
              </a:ext>
            </a:extLst>
          </p:cNvPr>
          <p:cNvSpPr>
            <a:spLocks noGrp="1"/>
          </p:cNvSpPr>
          <p:nvPr>
            <p:ph type="sldNum" sz="quarter" idx="12"/>
          </p:nvPr>
        </p:nvSpPr>
        <p:spPr/>
        <p:txBody>
          <a:bodyPr/>
          <a:lstStyle/>
          <a:p>
            <a:fld id="{1BEDFFD4-B6F5-47F1-AF42-063036A3A505}" type="slidenum">
              <a:rPr lang="x-none" smtClean="0"/>
              <a:t>2</a:t>
            </a:fld>
            <a:endParaRPr lang="x-none"/>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7170" y="319088"/>
            <a:ext cx="1388936" cy="504825"/>
          </a:xfrm>
          <a:prstGeom prst="rect">
            <a:avLst/>
          </a:prstGeom>
        </p:spPr>
      </p:pic>
    </p:spTree>
    <p:extLst>
      <p:ext uri="{BB962C8B-B14F-4D97-AF65-F5344CB8AC3E}">
        <p14:creationId xmlns:p14="http://schemas.microsoft.com/office/powerpoint/2010/main" val="1476208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4CD34-AA6B-4345-B4CB-4E0197C1980B}"/>
              </a:ext>
            </a:extLst>
          </p:cNvPr>
          <p:cNvSpPr>
            <a:spLocks noGrp="1"/>
          </p:cNvSpPr>
          <p:nvPr>
            <p:ph type="title"/>
          </p:nvPr>
        </p:nvSpPr>
        <p:spPr/>
        <p:txBody>
          <a:bodyPr/>
          <a:lstStyle/>
          <a:p>
            <a:r>
              <a:rPr lang="en-IN" b="0" i="0" dirty="0">
                <a:solidFill>
                  <a:srgbClr val="19171A"/>
                </a:solidFill>
                <a:effectLst/>
                <a:latin typeface="lato"/>
              </a:rPr>
              <a:t>Conversion fraud in Digital Advertising</a:t>
            </a:r>
            <a:br>
              <a:rPr lang="en-IN" b="0" i="0" dirty="0">
                <a:solidFill>
                  <a:srgbClr val="19171A"/>
                </a:solidFill>
                <a:effectLst/>
                <a:latin typeface="lato"/>
              </a:rPr>
            </a:br>
            <a:endParaRPr lang="x-none" dirty="0"/>
          </a:p>
        </p:txBody>
      </p:sp>
      <p:sp>
        <p:nvSpPr>
          <p:cNvPr id="3" name="Content Placeholder 2">
            <a:extLst>
              <a:ext uri="{FF2B5EF4-FFF2-40B4-BE49-F238E27FC236}">
                <a16:creationId xmlns:a16="http://schemas.microsoft.com/office/drawing/2014/main" id="{F5D4F868-2A8C-439A-848A-408C2E7A3842}"/>
              </a:ext>
            </a:extLst>
          </p:cNvPr>
          <p:cNvSpPr>
            <a:spLocks noGrp="1"/>
          </p:cNvSpPr>
          <p:nvPr>
            <p:ph idx="1"/>
          </p:nvPr>
        </p:nvSpPr>
        <p:spPr/>
        <p:txBody>
          <a:bodyPr/>
          <a:lstStyle/>
          <a:p>
            <a:r>
              <a:rPr lang="en-US" dirty="0">
                <a:effectLst/>
              </a:rPr>
              <a:t>Digital Advertising is changing at a rapid pace with a huge increase in digital audience. At the same time, the digital advertising success metric is shifting from audience volume (eg . Impression count) to conversions (eg. lead submissions) as the success metric. This requires higher transparency and control on the conversions.</a:t>
            </a:r>
          </a:p>
          <a:p>
            <a:endParaRPr lang="en-US" i="0" dirty="0">
              <a:solidFill>
                <a:srgbClr val="4A4548"/>
              </a:solidFill>
              <a:latin typeface="lato"/>
            </a:endParaRPr>
          </a:p>
          <a:p>
            <a:r>
              <a:rPr lang="en-US" i="0" dirty="0">
                <a:solidFill>
                  <a:srgbClr val="4A4548"/>
                </a:solidFill>
                <a:effectLst/>
                <a:latin typeface="lato"/>
              </a:rPr>
              <a:t>My task was to segregate the test data between genuine and false conversions by identifying the maximum possible leads generated by the malignant technique.</a:t>
            </a:r>
            <a:endParaRPr lang="x-none" i="1" dirty="0"/>
          </a:p>
        </p:txBody>
      </p:sp>
      <p:sp>
        <p:nvSpPr>
          <p:cNvPr id="4" name="Slide Number Placeholder 3">
            <a:extLst>
              <a:ext uri="{FF2B5EF4-FFF2-40B4-BE49-F238E27FC236}">
                <a16:creationId xmlns:a16="http://schemas.microsoft.com/office/drawing/2014/main" id="{1E4D56F0-C698-4129-90D7-3C393655CF08}"/>
              </a:ext>
            </a:extLst>
          </p:cNvPr>
          <p:cNvSpPr>
            <a:spLocks noGrp="1"/>
          </p:cNvSpPr>
          <p:nvPr>
            <p:ph type="sldNum" sz="quarter" idx="12"/>
          </p:nvPr>
        </p:nvSpPr>
        <p:spPr/>
        <p:txBody>
          <a:bodyPr/>
          <a:lstStyle/>
          <a:p>
            <a:fld id="{1BEDFFD4-B6F5-47F1-AF42-063036A3A505}" type="slidenum">
              <a:rPr lang="x-none" smtClean="0"/>
              <a:t>3</a:t>
            </a:fld>
            <a:endParaRPr lang="x-none"/>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7170" y="319088"/>
            <a:ext cx="1388936" cy="504825"/>
          </a:xfrm>
          <a:prstGeom prst="rect">
            <a:avLst/>
          </a:prstGeom>
        </p:spPr>
      </p:pic>
    </p:spTree>
    <p:extLst>
      <p:ext uri="{BB962C8B-B14F-4D97-AF65-F5344CB8AC3E}">
        <p14:creationId xmlns:p14="http://schemas.microsoft.com/office/powerpoint/2010/main" val="2940745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36F04-B3EF-4A32-829D-784D1539C9FE}"/>
              </a:ext>
            </a:extLst>
          </p:cNvPr>
          <p:cNvSpPr>
            <a:spLocks noGrp="1"/>
          </p:cNvSpPr>
          <p:nvPr>
            <p:ph type="title"/>
          </p:nvPr>
        </p:nvSpPr>
        <p:spPr/>
        <p:txBody>
          <a:bodyPr/>
          <a:lstStyle/>
          <a:p>
            <a:r>
              <a:rPr lang="en-US" dirty="0"/>
              <a:t>Solution</a:t>
            </a:r>
            <a:endParaRPr lang="x-none" dirty="0"/>
          </a:p>
        </p:txBody>
      </p:sp>
      <p:sp>
        <p:nvSpPr>
          <p:cNvPr id="3" name="Content Placeholder 2">
            <a:extLst>
              <a:ext uri="{FF2B5EF4-FFF2-40B4-BE49-F238E27FC236}">
                <a16:creationId xmlns:a16="http://schemas.microsoft.com/office/drawing/2014/main" id="{C12DA82B-875F-43C1-A314-468D7B322B2E}"/>
              </a:ext>
            </a:extLst>
          </p:cNvPr>
          <p:cNvSpPr>
            <a:spLocks noGrp="1"/>
          </p:cNvSpPr>
          <p:nvPr>
            <p:ph idx="1"/>
          </p:nvPr>
        </p:nvSpPr>
        <p:spPr/>
        <p:txBody>
          <a:bodyPr>
            <a:normAutofit fontScale="92500" lnSpcReduction="10000"/>
          </a:bodyPr>
          <a:lstStyle/>
          <a:p>
            <a:r>
              <a:rPr lang="en-US" i="1" dirty="0"/>
              <a:t>First Approach was to join all the necessary columns and form a single csv file which contains all the data in one file.</a:t>
            </a:r>
          </a:p>
          <a:p>
            <a:r>
              <a:rPr lang="en-US" i="1" dirty="0"/>
              <a:t>Second as the Dataset was imbalanced, so we have to balance the dataset by using undersampling ,oversampling or Smote.</a:t>
            </a:r>
          </a:p>
          <a:p>
            <a:r>
              <a:rPr lang="en-US" i="1" dirty="0"/>
              <a:t>After that it is the turn to perform Exploratory Data Analysis on the dataset, generating insights and facts</a:t>
            </a:r>
          </a:p>
          <a:p>
            <a:r>
              <a:rPr lang="en-US" i="1" dirty="0"/>
              <a:t>After that we check Transformations of the columns and try to fit the data in a Gaussian Distribution using Various Techniques,</a:t>
            </a:r>
          </a:p>
          <a:p>
            <a:r>
              <a:rPr lang="en-US" i="1" dirty="0"/>
              <a:t>After Transformations its time for Feature Selection followed by Model Building and Hyperparameter Tuning.</a:t>
            </a:r>
          </a:p>
          <a:p>
            <a:r>
              <a:rPr lang="en-US" i="1" dirty="0"/>
              <a:t>Last step is to work on metrics and then choose the appropriate model.</a:t>
            </a:r>
            <a:endParaRPr lang="x-none" i="1" dirty="0"/>
          </a:p>
        </p:txBody>
      </p:sp>
      <p:sp>
        <p:nvSpPr>
          <p:cNvPr id="4" name="Slide Number Placeholder 3">
            <a:extLst>
              <a:ext uri="{FF2B5EF4-FFF2-40B4-BE49-F238E27FC236}">
                <a16:creationId xmlns:a16="http://schemas.microsoft.com/office/drawing/2014/main" id="{ADB3CEA3-3918-4F21-8043-C7B0B13D89C6}"/>
              </a:ext>
            </a:extLst>
          </p:cNvPr>
          <p:cNvSpPr>
            <a:spLocks noGrp="1"/>
          </p:cNvSpPr>
          <p:nvPr>
            <p:ph type="sldNum" sz="quarter" idx="12"/>
          </p:nvPr>
        </p:nvSpPr>
        <p:spPr/>
        <p:txBody>
          <a:bodyPr/>
          <a:lstStyle/>
          <a:p>
            <a:fld id="{1BEDFFD4-B6F5-47F1-AF42-063036A3A505}" type="slidenum">
              <a:rPr lang="x-none" smtClean="0"/>
              <a:t>4</a:t>
            </a:fld>
            <a:endParaRPr lang="x-none"/>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7170" y="319088"/>
            <a:ext cx="1388936" cy="504825"/>
          </a:xfrm>
          <a:prstGeom prst="rect">
            <a:avLst/>
          </a:prstGeom>
        </p:spPr>
      </p:pic>
    </p:spTree>
    <p:extLst>
      <p:ext uri="{BB962C8B-B14F-4D97-AF65-F5344CB8AC3E}">
        <p14:creationId xmlns:p14="http://schemas.microsoft.com/office/powerpoint/2010/main" val="3485720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13099-E04D-441D-B8EA-8C0E6789C013}"/>
              </a:ext>
            </a:extLst>
          </p:cNvPr>
          <p:cNvSpPr>
            <a:spLocks noGrp="1"/>
          </p:cNvSpPr>
          <p:nvPr>
            <p:ph type="title"/>
          </p:nvPr>
        </p:nvSpPr>
        <p:spPr/>
        <p:txBody>
          <a:bodyPr/>
          <a:lstStyle/>
          <a:p>
            <a:r>
              <a:rPr lang="en-US" dirty="0"/>
              <a:t>Approach</a:t>
            </a:r>
            <a:endParaRPr lang="x-none" dirty="0"/>
          </a:p>
        </p:txBody>
      </p:sp>
      <p:sp>
        <p:nvSpPr>
          <p:cNvPr id="3" name="Content Placeholder 2">
            <a:extLst>
              <a:ext uri="{FF2B5EF4-FFF2-40B4-BE49-F238E27FC236}">
                <a16:creationId xmlns:a16="http://schemas.microsoft.com/office/drawing/2014/main" id="{EE3B89A6-5AF4-4352-9CAA-C2416E458B02}"/>
              </a:ext>
            </a:extLst>
          </p:cNvPr>
          <p:cNvSpPr>
            <a:spLocks noGrp="1"/>
          </p:cNvSpPr>
          <p:nvPr>
            <p:ph idx="1"/>
          </p:nvPr>
        </p:nvSpPr>
        <p:spPr/>
        <p:txBody>
          <a:bodyPr>
            <a:normAutofit fontScale="92500"/>
          </a:bodyPr>
          <a:lstStyle/>
          <a:p>
            <a:r>
              <a:rPr lang="en-US" i="1" dirty="0"/>
              <a:t>First shot was to join the data and form a single file containing all the data.</a:t>
            </a:r>
          </a:p>
          <a:p>
            <a:r>
              <a:rPr lang="en-US" i="1" dirty="0"/>
              <a:t>Second shot was to work on the transformations of Continous Features and select the best transformation , and also which encoding would be the best for handling the categorical features</a:t>
            </a:r>
          </a:p>
          <a:p>
            <a:r>
              <a:rPr lang="en-US" i="1" dirty="0"/>
              <a:t>After Selecting the best encoding type ,we will have to find for the outliers, identify them and select a best way to replace them ,as this is related to finance sector, we must be careful while dealing with the outliers</a:t>
            </a:r>
          </a:p>
          <a:p>
            <a:r>
              <a:rPr lang="en-US" i="1" dirty="0"/>
              <a:t>Then I moved on Model building and Hyperparameter Tuning and Evaluation of Metrics and then Rechecking them with the FAST AI Model.</a:t>
            </a:r>
          </a:p>
          <a:p>
            <a:endParaRPr lang="x-none" i="1" dirty="0"/>
          </a:p>
        </p:txBody>
      </p:sp>
      <p:sp>
        <p:nvSpPr>
          <p:cNvPr id="4" name="Slide Number Placeholder 3">
            <a:extLst>
              <a:ext uri="{FF2B5EF4-FFF2-40B4-BE49-F238E27FC236}">
                <a16:creationId xmlns:a16="http://schemas.microsoft.com/office/drawing/2014/main" id="{24491377-23EC-4EFC-AD34-95CA432F6E44}"/>
              </a:ext>
            </a:extLst>
          </p:cNvPr>
          <p:cNvSpPr>
            <a:spLocks noGrp="1"/>
          </p:cNvSpPr>
          <p:nvPr>
            <p:ph type="sldNum" sz="quarter" idx="12"/>
          </p:nvPr>
        </p:nvSpPr>
        <p:spPr/>
        <p:txBody>
          <a:bodyPr/>
          <a:lstStyle/>
          <a:p>
            <a:fld id="{1BEDFFD4-B6F5-47F1-AF42-063036A3A505}" type="slidenum">
              <a:rPr lang="x-none" smtClean="0"/>
              <a:t>5</a:t>
            </a:fld>
            <a:endParaRPr lang="x-none"/>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7170" y="319088"/>
            <a:ext cx="1388936" cy="504825"/>
          </a:xfrm>
          <a:prstGeom prst="rect">
            <a:avLst/>
          </a:prstGeom>
        </p:spPr>
      </p:pic>
    </p:spTree>
    <p:extLst>
      <p:ext uri="{BB962C8B-B14F-4D97-AF65-F5344CB8AC3E}">
        <p14:creationId xmlns:p14="http://schemas.microsoft.com/office/powerpoint/2010/main" val="4119659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401C1-B4D1-4DB1-8423-84A5863BEF30}"/>
              </a:ext>
            </a:extLst>
          </p:cNvPr>
          <p:cNvSpPr>
            <a:spLocks noGrp="1"/>
          </p:cNvSpPr>
          <p:nvPr>
            <p:ph type="title"/>
          </p:nvPr>
        </p:nvSpPr>
        <p:spPr/>
        <p:txBody>
          <a:bodyPr/>
          <a:lstStyle/>
          <a:p>
            <a:r>
              <a:rPr lang="en-US" dirty="0"/>
              <a:t>Technology Stack</a:t>
            </a:r>
            <a:endParaRPr lang="x-none" dirty="0"/>
          </a:p>
        </p:txBody>
      </p:sp>
      <p:sp>
        <p:nvSpPr>
          <p:cNvPr id="3" name="Content Placeholder 2">
            <a:extLst>
              <a:ext uri="{FF2B5EF4-FFF2-40B4-BE49-F238E27FC236}">
                <a16:creationId xmlns:a16="http://schemas.microsoft.com/office/drawing/2014/main" id="{F3BCB68E-A995-4B03-A068-DCE5C88FF8F5}"/>
              </a:ext>
            </a:extLst>
          </p:cNvPr>
          <p:cNvSpPr>
            <a:spLocks noGrp="1"/>
          </p:cNvSpPr>
          <p:nvPr>
            <p:ph idx="1"/>
          </p:nvPr>
        </p:nvSpPr>
        <p:spPr>
          <a:xfrm>
            <a:off x="273538" y="1432050"/>
            <a:ext cx="11552568" cy="5171949"/>
          </a:xfrm>
        </p:spPr>
        <p:txBody>
          <a:bodyPr/>
          <a:lstStyle/>
          <a:p>
            <a:r>
              <a:rPr lang="en-US" i="1" dirty="0"/>
              <a:t>NumPy(For Numerical Computation),Pandas(For Panel Data)</a:t>
            </a:r>
          </a:p>
          <a:p>
            <a:r>
              <a:rPr lang="en-US" i="1" dirty="0"/>
              <a:t>Seaborn, Matplotlib(For Data Visualization and EDA)</a:t>
            </a:r>
          </a:p>
          <a:p>
            <a:r>
              <a:rPr lang="en-US" i="1" dirty="0"/>
              <a:t>for Model Building and Selection</a:t>
            </a:r>
          </a:p>
          <a:p>
            <a:r>
              <a:rPr lang="en-US" i="1" dirty="0"/>
              <a:t>FASTAI for Scikit-Learn, for verification of ROCAUC metric.</a:t>
            </a:r>
          </a:p>
          <a:p>
            <a:r>
              <a:rPr lang="en-US" i="1" dirty="0"/>
              <a:t>This was the Architecture which I followed.</a:t>
            </a:r>
          </a:p>
          <a:p>
            <a:endParaRPr lang="en-US" i="1" dirty="0"/>
          </a:p>
        </p:txBody>
      </p:sp>
      <p:sp>
        <p:nvSpPr>
          <p:cNvPr id="4" name="Slide Number Placeholder 3">
            <a:extLst>
              <a:ext uri="{FF2B5EF4-FFF2-40B4-BE49-F238E27FC236}">
                <a16:creationId xmlns:a16="http://schemas.microsoft.com/office/drawing/2014/main" id="{3316F4E0-730A-4FEE-9017-EE74B1C06734}"/>
              </a:ext>
            </a:extLst>
          </p:cNvPr>
          <p:cNvSpPr>
            <a:spLocks noGrp="1"/>
          </p:cNvSpPr>
          <p:nvPr>
            <p:ph type="sldNum" sz="quarter" idx="12"/>
          </p:nvPr>
        </p:nvSpPr>
        <p:spPr/>
        <p:txBody>
          <a:bodyPr/>
          <a:lstStyle/>
          <a:p>
            <a:fld id="{1BEDFFD4-B6F5-47F1-AF42-063036A3A505}" type="slidenum">
              <a:rPr lang="x-none" smtClean="0"/>
              <a:t>6</a:t>
            </a:fld>
            <a:endParaRPr lang="x-none"/>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7170" y="319088"/>
            <a:ext cx="1388936" cy="504825"/>
          </a:xfrm>
          <a:prstGeom prst="rect">
            <a:avLst/>
          </a:prstGeom>
        </p:spPr>
      </p:pic>
      <p:sp>
        <p:nvSpPr>
          <p:cNvPr id="5" name="Rectangle: Rounded Corners 4">
            <a:extLst>
              <a:ext uri="{FF2B5EF4-FFF2-40B4-BE49-F238E27FC236}">
                <a16:creationId xmlns:a16="http://schemas.microsoft.com/office/drawing/2014/main" id="{9C356EA6-8C0C-4205-AA39-94B043EDCD73}"/>
              </a:ext>
            </a:extLst>
          </p:cNvPr>
          <p:cNvSpPr/>
          <p:nvPr/>
        </p:nvSpPr>
        <p:spPr>
          <a:xfrm>
            <a:off x="984739" y="4876800"/>
            <a:ext cx="1617784" cy="5470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RAW DATA</a:t>
            </a:r>
            <a:endParaRPr lang="en-IN" dirty="0"/>
          </a:p>
        </p:txBody>
      </p:sp>
      <p:cxnSp>
        <p:nvCxnSpPr>
          <p:cNvPr id="8" name="Straight Arrow Connector 7">
            <a:extLst>
              <a:ext uri="{FF2B5EF4-FFF2-40B4-BE49-F238E27FC236}">
                <a16:creationId xmlns:a16="http://schemas.microsoft.com/office/drawing/2014/main" id="{F21012B4-B8A6-44A9-8A38-AC5B6849D3A8}"/>
              </a:ext>
            </a:extLst>
          </p:cNvPr>
          <p:cNvCxnSpPr>
            <a:stCxn id="5" idx="3"/>
          </p:cNvCxnSpPr>
          <p:nvPr/>
        </p:nvCxnSpPr>
        <p:spPr>
          <a:xfrm flipV="1">
            <a:off x="2602523" y="5150338"/>
            <a:ext cx="25009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A13A88B0-77FB-423D-A2B1-1321702F41E4}"/>
              </a:ext>
            </a:extLst>
          </p:cNvPr>
          <p:cNvSpPr/>
          <p:nvPr/>
        </p:nvSpPr>
        <p:spPr>
          <a:xfrm>
            <a:off x="2878014" y="4876800"/>
            <a:ext cx="1617784" cy="5470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MERGING FILES</a:t>
            </a:r>
            <a:endParaRPr lang="en-IN" dirty="0"/>
          </a:p>
        </p:txBody>
      </p:sp>
      <p:cxnSp>
        <p:nvCxnSpPr>
          <p:cNvPr id="10" name="Straight Arrow Connector 9">
            <a:extLst>
              <a:ext uri="{FF2B5EF4-FFF2-40B4-BE49-F238E27FC236}">
                <a16:creationId xmlns:a16="http://schemas.microsoft.com/office/drawing/2014/main" id="{F44DB69F-194D-4159-9ECA-1391961BAB75}"/>
              </a:ext>
            </a:extLst>
          </p:cNvPr>
          <p:cNvCxnSpPr/>
          <p:nvPr/>
        </p:nvCxnSpPr>
        <p:spPr>
          <a:xfrm flipV="1">
            <a:off x="4537805" y="5150338"/>
            <a:ext cx="25009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15EE641C-76A7-4524-8105-85C69F1C3F34}"/>
              </a:ext>
            </a:extLst>
          </p:cNvPr>
          <p:cNvSpPr/>
          <p:nvPr/>
        </p:nvSpPr>
        <p:spPr>
          <a:xfrm>
            <a:off x="4829905" y="4876800"/>
            <a:ext cx="1617784" cy="5470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FEATURE </a:t>
            </a:r>
          </a:p>
          <a:p>
            <a:pPr algn="ctr"/>
            <a:r>
              <a:rPr lang="en-US" dirty="0"/>
              <a:t>ENGINEERING</a:t>
            </a:r>
            <a:endParaRPr lang="en-IN" dirty="0"/>
          </a:p>
        </p:txBody>
      </p:sp>
      <p:cxnSp>
        <p:nvCxnSpPr>
          <p:cNvPr id="12" name="Straight Arrow Connector 11">
            <a:extLst>
              <a:ext uri="{FF2B5EF4-FFF2-40B4-BE49-F238E27FC236}">
                <a16:creationId xmlns:a16="http://schemas.microsoft.com/office/drawing/2014/main" id="{12BD5FD3-844F-4F8C-8199-E12493FBD662}"/>
              </a:ext>
            </a:extLst>
          </p:cNvPr>
          <p:cNvCxnSpPr/>
          <p:nvPr/>
        </p:nvCxnSpPr>
        <p:spPr>
          <a:xfrm flipV="1">
            <a:off x="6489697" y="5150337"/>
            <a:ext cx="25009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5392C378-2D70-4821-94C0-40B55322166C}"/>
              </a:ext>
            </a:extLst>
          </p:cNvPr>
          <p:cNvSpPr/>
          <p:nvPr/>
        </p:nvSpPr>
        <p:spPr>
          <a:xfrm>
            <a:off x="6739789" y="4878873"/>
            <a:ext cx="1617784" cy="5470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FEATURE </a:t>
            </a:r>
          </a:p>
          <a:p>
            <a:pPr algn="ctr"/>
            <a:r>
              <a:rPr lang="en-IN" dirty="0"/>
              <a:t>SELECTION</a:t>
            </a:r>
          </a:p>
        </p:txBody>
      </p:sp>
      <p:cxnSp>
        <p:nvCxnSpPr>
          <p:cNvPr id="15" name="Straight Arrow Connector 14">
            <a:extLst>
              <a:ext uri="{FF2B5EF4-FFF2-40B4-BE49-F238E27FC236}">
                <a16:creationId xmlns:a16="http://schemas.microsoft.com/office/drawing/2014/main" id="{6DA2C141-A257-4696-9C3A-50CA8B9CEF61}"/>
              </a:ext>
            </a:extLst>
          </p:cNvPr>
          <p:cNvCxnSpPr/>
          <p:nvPr/>
        </p:nvCxnSpPr>
        <p:spPr>
          <a:xfrm flipV="1">
            <a:off x="8399581" y="5150337"/>
            <a:ext cx="25009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F79A9526-946D-44E3-90C5-AAF9B6EECC6C}"/>
              </a:ext>
            </a:extLst>
          </p:cNvPr>
          <p:cNvSpPr/>
          <p:nvPr/>
        </p:nvSpPr>
        <p:spPr>
          <a:xfrm>
            <a:off x="8649673" y="4876800"/>
            <a:ext cx="1617784" cy="5470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MODEL SELECTION</a:t>
            </a:r>
            <a:endParaRPr lang="en-IN" dirty="0"/>
          </a:p>
        </p:txBody>
      </p:sp>
      <p:sp>
        <p:nvSpPr>
          <p:cNvPr id="17" name="Rectangle: Rounded Corners 16">
            <a:extLst>
              <a:ext uri="{FF2B5EF4-FFF2-40B4-BE49-F238E27FC236}">
                <a16:creationId xmlns:a16="http://schemas.microsoft.com/office/drawing/2014/main" id="{381BA546-CBDB-4445-967B-04D156FE157E}"/>
              </a:ext>
            </a:extLst>
          </p:cNvPr>
          <p:cNvSpPr/>
          <p:nvPr/>
        </p:nvSpPr>
        <p:spPr>
          <a:xfrm>
            <a:off x="8716104" y="5764823"/>
            <a:ext cx="1617784" cy="5470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MODEL TUNING</a:t>
            </a:r>
            <a:endParaRPr lang="en-IN" dirty="0"/>
          </a:p>
        </p:txBody>
      </p:sp>
      <p:cxnSp>
        <p:nvCxnSpPr>
          <p:cNvPr id="18" name="Straight Arrow Connector 17">
            <a:extLst>
              <a:ext uri="{FF2B5EF4-FFF2-40B4-BE49-F238E27FC236}">
                <a16:creationId xmlns:a16="http://schemas.microsoft.com/office/drawing/2014/main" id="{A7334FAF-42F1-4FF5-B1F9-576C7E70BFED}"/>
              </a:ext>
            </a:extLst>
          </p:cNvPr>
          <p:cNvCxnSpPr>
            <a:cxnSpLocks/>
          </p:cNvCxnSpPr>
          <p:nvPr/>
        </p:nvCxnSpPr>
        <p:spPr>
          <a:xfrm>
            <a:off x="9208473" y="5423877"/>
            <a:ext cx="0" cy="340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8EBF2F2-31D5-4607-9B3E-437DC9C71BF7}"/>
              </a:ext>
            </a:extLst>
          </p:cNvPr>
          <p:cNvCxnSpPr>
            <a:cxnSpLocks/>
          </p:cNvCxnSpPr>
          <p:nvPr/>
        </p:nvCxnSpPr>
        <p:spPr>
          <a:xfrm flipH="1">
            <a:off x="8357573" y="6038361"/>
            <a:ext cx="3536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A6F4145E-CE11-40E5-920F-3F6AFF552B67}"/>
              </a:ext>
            </a:extLst>
          </p:cNvPr>
          <p:cNvSpPr/>
          <p:nvPr/>
        </p:nvSpPr>
        <p:spPr>
          <a:xfrm>
            <a:off x="6739789" y="5788269"/>
            <a:ext cx="1617784" cy="5470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METRIC CHECK</a:t>
            </a:r>
            <a:endParaRPr lang="en-IN" dirty="0"/>
          </a:p>
        </p:txBody>
      </p:sp>
      <p:cxnSp>
        <p:nvCxnSpPr>
          <p:cNvPr id="25" name="Straight Arrow Connector 24">
            <a:extLst>
              <a:ext uri="{FF2B5EF4-FFF2-40B4-BE49-F238E27FC236}">
                <a16:creationId xmlns:a16="http://schemas.microsoft.com/office/drawing/2014/main" id="{C9EE0522-CDB1-4550-8930-D382AE9698FB}"/>
              </a:ext>
            </a:extLst>
          </p:cNvPr>
          <p:cNvCxnSpPr>
            <a:cxnSpLocks/>
            <a:stCxn id="24" idx="0"/>
            <a:endCxn id="14" idx="2"/>
          </p:cNvCxnSpPr>
          <p:nvPr/>
        </p:nvCxnSpPr>
        <p:spPr>
          <a:xfrm flipV="1">
            <a:off x="7548681" y="5425950"/>
            <a:ext cx="0" cy="3623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123A127C-6C93-46F5-8BB8-EBD72FA58DE8}"/>
              </a:ext>
            </a:extLst>
          </p:cNvPr>
          <p:cNvSpPr txBox="1"/>
          <p:nvPr/>
        </p:nvSpPr>
        <p:spPr>
          <a:xfrm>
            <a:off x="7553561" y="5418937"/>
            <a:ext cx="551467" cy="369332"/>
          </a:xfrm>
          <a:prstGeom prst="rect">
            <a:avLst/>
          </a:prstGeom>
          <a:noFill/>
        </p:spPr>
        <p:txBody>
          <a:bodyPr wrap="square" rtlCol="0">
            <a:spAutoFit/>
          </a:bodyPr>
          <a:lstStyle/>
          <a:p>
            <a:r>
              <a:rPr lang="en-US" dirty="0"/>
              <a:t>NO</a:t>
            </a:r>
            <a:endParaRPr lang="en-IN" dirty="0"/>
          </a:p>
        </p:txBody>
      </p:sp>
      <p:cxnSp>
        <p:nvCxnSpPr>
          <p:cNvPr id="29" name="Straight Arrow Connector 28">
            <a:extLst>
              <a:ext uri="{FF2B5EF4-FFF2-40B4-BE49-F238E27FC236}">
                <a16:creationId xmlns:a16="http://schemas.microsoft.com/office/drawing/2014/main" id="{685C63F6-032E-4812-B63D-F437C666086B}"/>
              </a:ext>
            </a:extLst>
          </p:cNvPr>
          <p:cNvCxnSpPr>
            <a:cxnSpLocks/>
          </p:cNvCxnSpPr>
          <p:nvPr/>
        </p:nvCxnSpPr>
        <p:spPr>
          <a:xfrm flipH="1">
            <a:off x="6136054" y="6061807"/>
            <a:ext cx="6037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41B254AB-BAB7-4591-BE41-8324CA095DEB}"/>
              </a:ext>
            </a:extLst>
          </p:cNvPr>
          <p:cNvSpPr txBox="1"/>
          <p:nvPr/>
        </p:nvSpPr>
        <p:spPr>
          <a:xfrm>
            <a:off x="3928194" y="6057980"/>
            <a:ext cx="551467" cy="253916"/>
          </a:xfrm>
          <a:prstGeom prst="rect">
            <a:avLst/>
          </a:prstGeom>
          <a:noFill/>
        </p:spPr>
        <p:txBody>
          <a:bodyPr wrap="square" rtlCol="0">
            <a:spAutoFit/>
          </a:bodyPr>
          <a:lstStyle/>
          <a:p>
            <a:r>
              <a:rPr lang="en-US" sz="1050" dirty="0"/>
              <a:t>CHECK</a:t>
            </a:r>
            <a:endParaRPr lang="en-IN" sz="1050" dirty="0"/>
          </a:p>
        </p:txBody>
      </p:sp>
      <p:sp>
        <p:nvSpPr>
          <p:cNvPr id="33" name="Rectangle: Rounded Corners 32">
            <a:extLst>
              <a:ext uri="{FF2B5EF4-FFF2-40B4-BE49-F238E27FC236}">
                <a16:creationId xmlns:a16="http://schemas.microsoft.com/office/drawing/2014/main" id="{DF50B267-6C08-4B28-97AF-D8A53D86B3F5}"/>
              </a:ext>
            </a:extLst>
          </p:cNvPr>
          <p:cNvSpPr/>
          <p:nvPr/>
        </p:nvSpPr>
        <p:spPr>
          <a:xfrm>
            <a:off x="4486516" y="5784443"/>
            <a:ext cx="1617784" cy="5470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FINALISE MODEL</a:t>
            </a:r>
            <a:endParaRPr lang="en-IN" dirty="0"/>
          </a:p>
        </p:txBody>
      </p:sp>
      <p:cxnSp>
        <p:nvCxnSpPr>
          <p:cNvPr id="34" name="Straight Arrow Connector 33">
            <a:extLst>
              <a:ext uri="{FF2B5EF4-FFF2-40B4-BE49-F238E27FC236}">
                <a16:creationId xmlns:a16="http://schemas.microsoft.com/office/drawing/2014/main" id="{BC32A5E2-EF9A-4563-8E3D-EA490FE22A83}"/>
              </a:ext>
            </a:extLst>
          </p:cNvPr>
          <p:cNvCxnSpPr>
            <a:cxnSpLocks/>
          </p:cNvCxnSpPr>
          <p:nvPr/>
        </p:nvCxnSpPr>
        <p:spPr>
          <a:xfrm flipH="1">
            <a:off x="3882781" y="6057981"/>
            <a:ext cx="6037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Rounded Corners 34">
            <a:extLst>
              <a:ext uri="{FF2B5EF4-FFF2-40B4-BE49-F238E27FC236}">
                <a16:creationId xmlns:a16="http://schemas.microsoft.com/office/drawing/2014/main" id="{4A899B0F-040A-4022-8838-16FF328A0473}"/>
              </a:ext>
            </a:extLst>
          </p:cNvPr>
          <p:cNvSpPr/>
          <p:nvPr/>
        </p:nvSpPr>
        <p:spPr>
          <a:xfrm>
            <a:off x="2431058" y="5784442"/>
            <a:ext cx="1444381" cy="5470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FAST AI CHECK</a:t>
            </a:r>
            <a:endParaRPr lang="en-IN" dirty="0"/>
          </a:p>
        </p:txBody>
      </p:sp>
      <p:cxnSp>
        <p:nvCxnSpPr>
          <p:cNvPr id="36" name="Straight Arrow Connector 35">
            <a:extLst>
              <a:ext uri="{FF2B5EF4-FFF2-40B4-BE49-F238E27FC236}">
                <a16:creationId xmlns:a16="http://schemas.microsoft.com/office/drawing/2014/main" id="{8DCC318E-A984-452D-B480-172EE37F0E67}"/>
              </a:ext>
            </a:extLst>
          </p:cNvPr>
          <p:cNvCxnSpPr>
            <a:cxnSpLocks/>
          </p:cNvCxnSpPr>
          <p:nvPr/>
        </p:nvCxnSpPr>
        <p:spPr>
          <a:xfrm flipV="1">
            <a:off x="3875440" y="5418937"/>
            <a:ext cx="954465" cy="398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F126DB2B-E35D-4FC5-9DD8-CD701B5C075D}"/>
              </a:ext>
            </a:extLst>
          </p:cNvPr>
          <p:cNvSpPr txBox="1"/>
          <p:nvPr/>
        </p:nvSpPr>
        <p:spPr>
          <a:xfrm>
            <a:off x="3964598" y="5603032"/>
            <a:ext cx="551467" cy="369332"/>
          </a:xfrm>
          <a:prstGeom prst="rect">
            <a:avLst/>
          </a:prstGeom>
          <a:noFill/>
        </p:spPr>
        <p:txBody>
          <a:bodyPr wrap="square" rtlCol="0">
            <a:spAutoFit/>
          </a:bodyPr>
          <a:lstStyle/>
          <a:p>
            <a:r>
              <a:rPr lang="en-US" dirty="0"/>
              <a:t>NO</a:t>
            </a:r>
            <a:endParaRPr lang="en-IN" dirty="0"/>
          </a:p>
        </p:txBody>
      </p:sp>
      <p:sp>
        <p:nvSpPr>
          <p:cNvPr id="40" name="TextBox 39">
            <a:extLst>
              <a:ext uri="{FF2B5EF4-FFF2-40B4-BE49-F238E27FC236}">
                <a16:creationId xmlns:a16="http://schemas.microsoft.com/office/drawing/2014/main" id="{91560FED-0F3C-4B6B-8A27-E5B58143DEDA}"/>
              </a:ext>
            </a:extLst>
          </p:cNvPr>
          <p:cNvSpPr txBox="1"/>
          <p:nvPr/>
        </p:nvSpPr>
        <p:spPr>
          <a:xfrm>
            <a:off x="6252550" y="5794130"/>
            <a:ext cx="551467" cy="369332"/>
          </a:xfrm>
          <a:prstGeom prst="rect">
            <a:avLst/>
          </a:prstGeom>
          <a:noFill/>
        </p:spPr>
        <p:txBody>
          <a:bodyPr wrap="square" rtlCol="0">
            <a:spAutoFit/>
          </a:bodyPr>
          <a:lstStyle/>
          <a:p>
            <a:r>
              <a:rPr lang="en-US" dirty="0"/>
              <a:t>YES</a:t>
            </a:r>
            <a:endParaRPr lang="en-IN" dirty="0"/>
          </a:p>
        </p:txBody>
      </p:sp>
      <p:cxnSp>
        <p:nvCxnSpPr>
          <p:cNvPr id="41" name="Straight Arrow Connector 40">
            <a:extLst>
              <a:ext uri="{FF2B5EF4-FFF2-40B4-BE49-F238E27FC236}">
                <a16:creationId xmlns:a16="http://schemas.microsoft.com/office/drawing/2014/main" id="{6A532065-67C5-4746-BF88-CA688CA9C418}"/>
              </a:ext>
            </a:extLst>
          </p:cNvPr>
          <p:cNvCxnSpPr>
            <a:cxnSpLocks/>
          </p:cNvCxnSpPr>
          <p:nvPr/>
        </p:nvCxnSpPr>
        <p:spPr>
          <a:xfrm flipH="1">
            <a:off x="1875692" y="6057980"/>
            <a:ext cx="5553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angle: Rounded Corners 43">
            <a:extLst>
              <a:ext uri="{FF2B5EF4-FFF2-40B4-BE49-F238E27FC236}">
                <a16:creationId xmlns:a16="http://schemas.microsoft.com/office/drawing/2014/main" id="{B8CD9BC0-3FC8-4CA6-ACBF-3FD19AF078D7}"/>
              </a:ext>
            </a:extLst>
          </p:cNvPr>
          <p:cNvSpPr/>
          <p:nvPr/>
        </p:nvSpPr>
        <p:spPr>
          <a:xfrm>
            <a:off x="270397" y="5791684"/>
            <a:ext cx="1617784" cy="5470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DEPLOYMENT</a:t>
            </a:r>
            <a:endParaRPr lang="en-IN" dirty="0"/>
          </a:p>
        </p:txBody>
      </p:sp>
      <p:sp>
        <p:nvSpPr>
          <p:cNvPr id="45" name="TextBox 44">
            <a:extLst>
              <a:ext uri="{FF2B5EF4-FFF2-40B4-BE49-F238E27FC236}">
                <a16:creationId xmlns:a16="http://schemas.microsoft.com/office/drawing/2014/main" id="{D8FBE02B-1B3E-4E26-B54B-DEB226827B78}"/>
              </a:ext>
            </a:extLst>
          </p:cNvPr>
          <p:cNvSpPr txBox="1"/>
          <p:nvPr/>
        </p:nvSpPr>
        <p:spPr>
          <a:xfrm>
            <a:off x="1870356" y="6065222"/>
            <a:ext cx="628901" cy="230832"/>
          </a:xfrm>
          <a:prstGeom prst="rect">
            <a:avLst/>
          </a:prstGeom>
          <a:noFill/>
        </p:spPr>
        <p:txBody>
          <a:bodyPr wrap="square" rtlCol="0">
            <a:spAutoFit/>
          </a:bodyPr>
          <a:lstStyle/>
          <a:p>
            <a:r>
              <a:rPr lang="en-US" sz="900" dirty="0"/>
              <a:t>SUCCESS</a:t>
            </a:r>
            <a:endParaRPr lang="en-IN" sz="900" dirty="0"/>
          </a:p>
        </p:txBody>
      </p:sp>
    </p:spTree>
    <p:extLst>
      <p:ext uri="{BB962C8B-B14F-4D97-AF65-F5344CB8AC3E}">
        <p14:creationId xmlns:p14="http://schemas.microsoft.com/office/powerpoint/2010/main" val="2710496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3507-1028-4928-8FB9-A7366B2C747F}"/>
              </a:ext>
            </a:extLst>
          </p:cNvPr>
          <p:cNvSpPr>
            <a:spLocks noGrp="1"/>
          </p:cNvSpPr>
          <p:nvPr>
            <p:ph type="title"/>
          </p:nvPr>
        </p:nvSpPr>
        <p:spPr/>
        <p:txBody>
          <a:bodyPr/>
          <a:lstStyle/>
          <a:p>
            <a:r>
              <a:rPr lang="en-US" dirty="0"/>
              <a:t>Why our team is the best!</a:t>
            </a:r>
            <a:endParaRPr lang="x-none" dirty="0"/>
          </a:p>
        </p:txBody>
      </p:sp>
      <p:sp>
        <p:nvSpPr>
          <p:cNvPr id="3" name="Content Placeholder 2">
            <a:extLst>
              <a:ext uri="{FF2B5EF4-FFF2-40B4-BE49-F238E27FC236}">
                <a16:creationId xmlns:a16="http://schemas.microsoft.com/office/drawing/2014/main" id="{9274E82F-AD04-4663-8AF1-82150FCD49E9}"/>
              </a:ext>
            </a:extLst>
          </p:cNvPr>
          <p:cNvSpPr>
            <a:spLocks noGrp="1"/>
          </p:cNvSpPr>
          <p:nvPr>
            <p:ph idx="1"/>
          </p:nvPr>
        </p:nvSpPr>
        <p:spPr/>
        <p:txBody>
          <a:bodyPr/>
          <a:lstStyle/>
          <a:p>
            <a:r>
              <a:rPr lang="en-US" i="1" dirty="0"/>
              <a:t>As the name of our team is Data Crew , the crew which works on Data, trying to figuring out new patterns in data, well we work on statistical tests and optimal model building , we try out different kinds of Statistical tests for Data Transformation and Feature Selection so that the generated insights might be used later in Model Building and Provide effective and valuable Results.</a:t>
            </a:r>
          </a:p>
        </p:txBody>
      </p:sp>
      <p:sp>
        <p:nvSpPr>
          <p:cNvPr id="4" name="Slide Number Placeholder 3">
            <a:extLst>
              <a:ext uri="{FF2B5EF4-FFF2-40B4-BE49-F238E27FC236}">
                <a16:creationId xmlns:a16="http://schemas.microsoft.com/office/drawing/2014/main" id="{A7BF33F6-04AF-4BD5-BA06-EC3DCE9FA6F7}"/>
              </a:ext>
            </a:extLst>
          </p:cNvPr>
          <p:cNvSpPr>
            <a:spLocks noGrp="1"/>
          </p:cNvSpPr>
          <p:nvPr>
            <p:ph type="sldNum" sz="quarter" idx="12"/>
          </p:nvPr>
        </p:nvSpPr>
        <p:spPr/>
        <p:txBody>
          <a:bodyPr/>
          <a:lstStyle/>
          <a:p>
            <a:fld id="{1BEDFFD4-B6F5-47F1-AF42-063036A3A505}" type="slidenum">
              <a:rPr lang="x-none" smtClean="0"/>
              <a:t>7</a:t>
            </a:fld>
            <a:endParaRPr lang="x-none"/>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7170" y="319088"/>
            <a:ext cx="1388936" cy="504825"/>
          </a:xfrm>
          <a:prstGeom prst="rect">
            <a:avLst/>
          </a:prstGeom>
        </p:spPr>
      </p:pic>
    </p:spTree>
    <p:extLst>
      <p:ext uri="{BB962C8B-B14F-4D97-AF65-F5344CB8AC3E}">
        <p14:creationId xmlns:p14="http://schemas.microsoft.com/office/powerpoint/2010/main" val="4153141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53FE3-88DE-436A-943C-1F682046B18F}"/>
              </a:ext>
            </a:extLst>
          </p:cNvPr>
          <p:cNvSpPr>
            <a:spLocks noGrp="1"/>
          </p:cNvSpPr>
          <p:nvPr>
            <p:ph type="title"/>
          </p:nvPr>
        </p:nvSpPr>
        <p:spPr/>
        <p:txBody>
          <a:bodyPr/>
          <a:lstStyle/>
          <a:p>
            <a:r>
              <a:rPr lang="en-US" dirty="0"/>
              <a:t>Associated attachments/ files</a:t>
            </a:r>
            <a:endParaRPr lang="x-none" dirty="0"/>
          </a:p>
        </p:txBody>
      </p:sp>
      <p:sp>
        <p:nvSpPr>
          <p:cNvPr id="3" name="Content Placeholder 2">
            <a:extLst>
              <a:ext uri="{FF2B5EF4-FFF2-40B4-BE49-F238E27FC236}">
                <a16:creationId xmlns:a16="http://schemas.microsoft.com/office/drawing/2014/main" id="{4EECA076-E7D0-4584-8053-209F8D6A1193}"/>
              </a:ext>
            </a:extLst>
          </p:cNvPr>
          <p:cNvSpPr>
            <a:spLocks noGrp="1"/>
          </p:cNvSpPr>
          <p:nvPr>
            <p:ph idx="1"/>
          </p:nvPr>
        </p:nvSpPr>
        <p:spPr/>
        <p:txBody>
          <a:bodyPr/>
          <a:lstStyle/>
          <a:p>
            <a:r>
              <a:rPr lang="en-US" i="1" dirty="0"/>
              <a:t>All the files are available at the GitHub Repository</a:t>
            </a:r>
          </a:p>
          <a:p>
            <a:r>
              <a:rPr lang="en-US" i="1" dirty="0"/>
              <a:t>Files to be Evaluated : Data Preprocessing Files (Training and Testing),Model Building File, where the model is build and the submission file for Results . After the Preprocessing of Training and Testing Data I have made 2 separate files as train and test, those are the preprocessed files.</a:t>
            </a:r>
          </a:p>
          <a:p>
            <a:endParaRPr lang="en-US" i="1" dirty="0"/>
          </a:p>
          <a:p>
            <a:r>
              <a:rPr lang="en-US" i="1" dirty="0"/>
              <a:t>GitHub Repo : https://github.com/mv1249/CodeGladiators</a:t>
            </a:r>
          </a:p>
        </p:txBody>
      </p:sp>
      <p:sp>
        <p:nvSpPr>
          <p:cNvPr id="4" name="Slide Number Placeholder 3">
            <a:extLst>
              <a:ext uri="{FF2B5EF4-FFF2-40B4-BE49-F238E27FC236}">
                <a16:creationId xmlns:a16="http://schemas.microsoft.com/office/drawing/2014/main" id="{0B927371-4A9C-4D27-8738-D44DD20DDA88}"/>
              </a:ext>
            </a:extLst>
          </p:cNvPr>
          <p:cNvSpPr>
            <a:spLocks noGrp="1"/>
          </p:cNvSpPr>
          <p:nvPr>
            <p:ph type="sldNum" sz="quarter" idx="12"/>
          </p:nvPr>
        </p:nvSpPr>
        <p:spPr/>
        <p:txBody>
          <a:bodyPr/>
          <a:lstStyle/>
          <a:p>
            <a:fld id="{1BEDFFD4-B6F5-47F1-AF42-063036A3A505}" type="slidenum">
              <a:rPr lang="x-none" smtClean="0"/>
              <a:t>8</a:t>
            </a:fld>
            <a:endParaRPr lang="x-none"/>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7170" y="319088"/>
            <a:ext cx="1388936" cy="504825"/>
          </a:xfrm>
          <a:prstGeom prst="rect">
            <a:avLst/>
          </a:prstGeom>
        </p:spPr>
      </p:pic>
    </p:spTree>
    <p:extLst>
      <p:ext uri="{BB962C8B-B14F-4D97-AF65-F5344CB8AC3E}">
        <p14:creationId xmlns:p14="http://schemas.microsoft.com/office/powerpoint/2010/main" val="2912215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3EB1C-7B6B-4D07-AF79-AF0F1FB29BDA}"/>
              </a:ext>
            </a:extLst>
          </p:cNvPr>
          <p:cNvSpPr>
            <a:spLocks noGrp="1"/>
          </p:cNvSpPr>
          <p:nvPr>
            <p:ph type="title"/>
          </p:nvPr>
        </p:nvSpPr>
        <p:spPr>
          <a:xfrm>
            <a:off x="838200" y="2511977"/>
            <a:ext cx="10515600" cy="1325563"/>
          </a:xfrm>
        </p:spPr>
        <p:txBody>
          <a:bodyPr>
            <a:normAutofit/>
          </a:bodyPr>
          <a:lstStyle/>
          <a:p>
            <a:r>
              <a:rPr lang="en-US" sz="6600" dirty="0"/>
              <a:t>Thank you</a:t>
            </a:r>
            <a:endParaRPr lang="x-none" sz="6600" dirty="0"/>
          </a:p>
        </p:txBody>
      </p:sp>
      <p:sp>
        <p:nvSpPr>
          <p:cNvPr id="4" name="Slide Number Placeholder 3">
            <a:extLst>
              <a:ext uri="{FF2B5EF4-FFF2-40B4-BE49-F238E27FC236}">
                <a16:creationId xmlns:a16="http://schemas.microsoft.com/office/drawing/2014/main" id="{ED112E45-08B5-4810-AA0F-3DDD82E887C1}"/>
              </a:ext>
            </a:extLst>
          </p:cNvPr>
          <p:cNvSpPr>
            <a:spLocks noGrp="1"/>
          </p:cNvSpPr>
          <p:nvPr>
            <p:ph type="sldNum" sz="quarter" idx="12"/>
          </p:nvPr>
        </p:nvSpPr>
        <p:spPr/>
        <p:txBody>
          <a:bodyPr/>
          <a:lstStyle/>
          <a:p>
            <a:fld id="{1BEDFFD4-B6F5-47F1-AF42-063036A3A505}" type="slidenum">
              <a:rPr lang="x-none" smtClean="0"/>
              <a:t>9</a:t>
            </a:fld>
            <a:endParaRPr lang="x-none"/>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7170" y="319088"/>
            <a:ext cx="1388936" cy="504825"/>
          </a:xfrm>
          <a:prstGeom prst="rect">
            <a:avLst/>
          </a:prstGeom>
        </p:spPr>
      </p:pic>
    </p:spTree>
    <p:extLst>
      <p:ext uri="{BB962C8B-B14F-4D97-AF65-F5344CB8AC3E}">
        <p14:creationId xmlns:p14="http://schemas.microsoft.com/office/powerpoint/2010/main" val="27563917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TotalTime>
  <Words>598</Words>
  <Application>Microsoft Office PowerPoint</Application>
  <PresentationFormat>Widescreen</PresentationFormat>
  <Paragraphs>59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lato</vt:lpstr>
      <vt:lpstr>Office Theme</vt:lpstr>
      <vt:lpstr>&lt;Data Crew&gt;</vt:lpstr>
      <vt:lpstr>Executive Summary</vt:lpstr>
      <vt:lpstr>Conversion fraud in Digital Advertising </vt:lpstr>
      <vt:lpstr>Solution</vt:lpstr>
      <vt:lpstr>Approach</vt:lpstr>
      <vt:lpstr>Technology Stack</vt:lpstr>
      <vt:lpstr>Why our team is the best!</vt:lpstr>
      <vt:lpstr>Associated attachments/ files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&lt;Team_Name&gt;</dc:title>
  <dc:creator>Prabhav  Gupta</dc:creator>
  <cp:lastModifiedBy>meet vaddoriya</cp:lastModifiedBy>
  <cp:revision>20</cp:revision>
  <dcterms:created xsi:type="dcterms:W3CDTF">2019-05-09T10:56:59Z</dcterms:created>
  <dcterms:modified xsi:type="dcterms:W3CDTF">2021-05-31T09:32:46Z</dcterms:modified>
</cp:coreProperties>
</file>