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 id="2147483674" r:id="rId6"/>
    <p:sldMasterId id="2147483688" r:id="rId7"/>
    <p:sldMasterId id="2147483702" r:id="rId8"/>
    <p:sldMasterId id="2147483717" r:id="rId9"/>
    <p:sldMasterId id="2147483729" r:id="rId10"/>
  </p:sldMasterIdLst>
  <p:notesMasterIdLst>
    <p:notesMasterId r:id="rId22"/>
  </p:notesMasterIdLst>
  <p:handoutMasterIdLst>
    <p:handoutMasterId r:id="rId23"/>
  </p:handoutMasterIdLst>
  <p:sldIdLst>
    <p:sldId id="256" r:id="rId11"/>
    <p:sldId id="264" r:id="rId12"/>
    <p:sldId id="265" r:id="rId13"/>
    <p:sldId id="257" r:id="rId14"/>
    <p:sldId id="258" r:id="rId15"/>
    <p:sldId id="267" r:id="rId16"/>
    <p:sldId id="268" r:id="rId17"/>
    <p:sldId id="269" r:id="rId18"/>
    <p:sldId id="270" r:id="rId19"/>
    <p:sldId id="271" r:id="rId20"/>
    <p:sldId id="27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5" autoAdjust="0"/>
    <p:restoredTop sz="77558" autoAdjust="0"/>
  </p:normalViewPr>
  <p:slideViewPr>
    <p:cSldViewPr snapToGrid="0">
      <p:cViewPr varScale="1">
        <p:scale>
          <a:sx n="66" d="100"/>
          <a:sy n="66" d="100"/>
        </p:scale>
        <p:origin x="1003" y="58"/>
      </p:cViewPr>
      <p:guideLst>
        <p:guide orient="horz" pos="23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handoutMaster" Target="handoutMasters/handoutMaster1.xml"/><Relationship Id="rId10" Type="http://schemas.openxmlformats.org/officeDocument/2006/relationships/slideMaster" Target="slideMasters/slideMaster6.xml"/><Relationship Id="rId19"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04F32-2089-42B8-8C28-051E65F5D97B}" type="doc">
      <dgm:prSet loTypeId="urn:microsoft.com/office/officeart/2008/layout/VerticalCurvedList" loCatId="list" qsTypeId="urn:microsoft.com/office/officeart/2005/8/quickstyle/simple1" qsCatId="simple" csTypeId="urn:microsoft.com/office/officeart/2005/8/colors/accent4_3" csCatId="accent4" phldr="1"/>
      <dgm:spPr/>
      <dgm:t>
        <a:bodyPr/>
        <a:lstStyle/>
        <a:p>
          <a:endParaRPr lang="en-US"/>
        </a:p>
      </dgm:t>
    </dgm:pt>
    <dgm:pt modelId="{C30623E0-9F2A-41BC-B5C4-ED139CB17CDE}">
      <dgm:prSet/>
      <dgm:spPr/>
      <dgm:t>
        <a:bodyPr/>
        <a:lstStyle/>
        <a:p>
          <a:pPr rtl="0"/>
          <a:r>
            <a:rPr lang="en-US"/>
            <a:t>Truly eliminate push </a:t>
          </a:r>
          <a:r>
            <a:rPr lang="en-US">
              <a:sym typeface="Wingdings"/>
            </a:rPr>
            <a:t></a:t>
          </a:r>
          <a:r>
            <a:rPr lang="en-US"/>
            <a:t> Create LEVEL PULL end-to-end.</a:t>
          </a:r>
        </a:p>
      </dgm:t>
    </dgm:pt>
    <dgm:pt modelId="{CEBC7FFF-2836-4D98-8187-3127919D9B3E}" type="parTrans" cxnId="{EC7F070D-DE58-46DD-BABE-60C517DE6025}">
      <dgm:prSet/>
      <dgm:spPr/>
      <dgm:t>
        <a:bodyPr/>
        <a:lstStyle/>
        <a:p>
          <a:endParaRPr lang="en-US"/>
        </a:p>
      </dgm:t>
    </dgm:pt>
    <dgm:pt modelId="{25A60F53-3C9C-4665-A4C2-C4AE184D69A6}" type="sibTrans" cxnId="{EC7F070D-DE58-46DD-BABE-60C517DE6025}">
      <dgm:prSet/>
      <dgm:spPr/>
      <dgm:t>
        <a:bodyPr/>
        <a:lstStyle/>
        <a:p>
          <a:endParaRPr lang="en-US"/>
        </a:p>
      </dgm:t>
    </dgm:pt>
    <dgm:pt modelId="{2F237DB5-32E3-4E34-8299-E6951AB1E512}">
      <dgm:prSet/>
      <dgm:spPr/>
      <dgm:t>
        <a:bodyPr/>
        <a:lstStyle/>
        <a:p>
          <a:pPr rtl="0"/>
          <a:r>
            <a:rPr lang="en-US" dirty="0"/>
            <a:t>Share aggressively (Fairview, Triad </a:t>
          </a:r>
          <a:r>
            <a:rPr lang="en-US" dirty="0" err="1"/>
            <a:t>Dr</a:t>
          </a:r>
          <a:r>
            <a:rPr lang="en-US" dirty="0"/>
            <a:t>, Hermosillo)</a:t>
          </a:r>
        </a:p>
      </dgm:t>
    </dgm:pt>
    <dgm:pt modelId="{F08795AE-1E7E-409F-8A90-9CF03763B917}" type="parTrans" cxnId="{34974213-6139-4223-9890-BA2CB8B72B8A}">
      <dgm:prSet/>
      <dgm:spPr/>
      <dgm:t>
        <a:bodyPr/>
        <a:lstStyle/>
        <a:p>
          <a:endParaRPr lang="en-US"/>
        </a:p>
      </dgm:t>
    </dgm:pt>
    <dgm:pt modelId="{F8E5F5C1-254F-425B-88C5-321FCA9C88A0}" type="sibTrans" cxnId="{34974213-6139-4223-9890-BA2CB8B72B8A}">
      <dgm:prSet/>
      <dgm:spPr/>
      <dgm:t>
        <a:bodyPr/>
        <a:lstStyle/>
        <a:p>
          <a:endParaRPr lang="en-US"/>
        </a:p>
      </dgm:t>
    </dgm:pt>
    <dgm:pt modelId="{9D302A6D-86BC-4727-8E81-CEA9D358A5F0}">
      <dgm:prSet/>
      <dgm:spPr/>
      <dgm:t>
        <a:bodyPr/>
        <a:lstStyle/>
        <a:p>
          <a:pPr rtl="0"/>
          <a:r>
            <a:rPr lang="en-US" dirty="0"/>
            <a:t>The visuals support a well-structured Tiered Accountability Process with a robust audit system cadence. </a:t>
          </a:r>
        </a:p>
      </dgm:t>
    </dgm:pt>
    <dgm:pt modelId="{AFE8AC99-9F99-4A25-A0A4-A4CEF55140CC}" type="parTrans" cxnId="{95E894B9-361C-4323-9CEA-E4687EB3560F}">
      <dgm:prSet/>
      <dgm:spPr/>
      <dgm:t>
        <a:bodyPr/>
        <a:lstStyle/>
        <a:p>
          <a:endParaRPr lang="en-US"/>
        </a:p>
      </dgm:t>
    </dgm:pt>
    <dgm:pt modelId="{77A0D914-0FDF-487B-9674-63A4DE5A5FDD}" type="sibTrans" cxnId="{95E894B9-361C-4323-9CEA-E4687EB3560F}">
      <dgm:prSet/>
      <dgm:spPr/>
      <dgm:t>
        <a:bodyPr/>
        <a:lstStyle/>
        <a:p>
          <a:endParaRPr lang="en-US"/>
        </a:p>
      </dgm:t>
    </dgm:pt>
    <dgm:pt modelId="{1BA4FA38-D49D-4DB7-94F6-A98AF75D17FC}" type="pres">
      <dgm:prSet presAssocID="{A7704F32-2089-42B8-8C28-051E65F5D97B}" presName="Name0" presStyleCnt="0">
        <dgm:presLayoutVars>
          <dgm:chMax val="7"/>
          <dgm:chPref val="7"/>
          <dgm:dir/>
        </dgm:presLayoutVars>
      </dgm:prSet>
      <dgm:spPr/>
    </dgm:pt>
    <dgm:pt modelId="{13D05474-D756-444C-94B7-266CE2FFF996}" type="pres">
      <dgm:prSet presAssocID="{A7704F32-2089-42B8-8C28-051E65F5D97B}" presName="Name1" presStyleCnt="0"/>
      <dgm:spPr/>
    </dgm:pt>
    <dgm:pt modelId="{467838D6-259D-4090-8295-A97D8FABF64E}" type="pres">
      <dgm:prSet presAssocID="{A7704F32-2089-42B8-8C28-051E65F5D97B}" presName="cycle" presStyleCnt="0"/>
      <dgm:spPr/>
    </dgm:pt>
    <dgm:pt modelId="{CD45B21D-A7B7-41D7-9CC5-1486AE87E81E}" type="pres">
      <dgm:prSet presAssocID="{A7704F32-2089-42B8-8C28-051E65F5D97B}" presName="srcNode" presStyleLbl="node1" presStyleIdx="0" presStyleCnt="3"/>
      <dgm:spPr/>
    </dgm:pt>
    <dgm:pt modelId="{2C62F4B2-FE3F-4DF3-9F3B-D8F067C63F33}" type="pres">
      <dgm:prSet presAssocID="{A7704F32-2089-42B8-8C28-051E65F5D97B}" presName="conn" presStyleLbl="parChTrans1D2" presStyleIdx="0" presStyleCnt="1"/>
      <dgm:spPr/>
    </dgm:pt>
    <dgm:pt modelId="{DCC5031C-E5C8-457B-AA85-65CDBB4DE350}" type="pres">
      <dgm:prSet presAssocID="{A7704F32-2089-42B8-8C28-051E65F5D97B}" presName="extraNode" presStyleLbl="node1" presStyleIdx="0" presStyleCnt="3"/>
      <dgm:spPr/>
    </dgm:pt>
    <dgm:pt modelId="{6BDD907B-68EE-4977-821D-5B9CF162E365}" type="pres">
      <dgm:prSet presAssocID="{A7704F32-2089-42B8-8C28-051E65F5D97B}" presName="dstNode" presStyleLbl="node1" presStyleIdx="0" presStyleCnt="3"/>
      <dgm:spPr/>
    </dgm:pt>
    <dgm:pt modelId="{19AFF9DE-7AA5-4257-BF1F-ACCE214A820A}" type="pres">
      <dgm:prSet presAssocID="{C30623E0-9F2A-41BC-B5C4-ED139CB17CDE}" presName="text_1" presStyleLbl="node1" presStyleIdx="0" presStyleCnt="3">
        <dgm:presLayoutVars>
          <dgm:bulletEnabled val="1"/>
        </dgm:presLayoutVars>
      </dgm:prSet>
      <dgm:spPr/>
    </dgm:pt>
    <dgm:pt modelId="{8FF0E705-33B8-4E6D-B276-99D864D91DC2}" type="pres">
      <dgm:prSet presAssocID="{C30623E0-9F2A-41BC-B5C4-ED139CB17CDE}" presName="accent_1" presStyleCnt="0"/>
      <dgm:spPr/>
    </dgm:pt>
    <dgm:pt modelId="{7722654E-027B-4BB6-904A-7E79BF6C4CB6}" type="pres">
      <dgm:prSet presAssocID="{C30623E0-9F2A-41BC-B5C4-ED139CB17CDE}" presName="accentRepeatNode" presStyleLbl="solidFgAcc1" presStyleIdx="0" presStyleCnt="3"/>
      <dgm:spPr/>
    </dgm:pt>
    <dgm:pt modelId="{726E57F2-60AD-4639-8E76-2248D0F3DB75}" type="pres">
      <dgm:prSet presAssocID="{2F237DB5-32E3-4E34-8299-E6951AB1E512}" presName="text_2" presStyleLbl="node1" presStyleIdx="1" presStyleCnt="3">
        <dgm:presLayoutVars>
          <dgm:bulletEnabled val="1"/>
        </dgm:presLayoutVars>
      </dgm:prSet>
      <dgm:spPr/>
    </dgm:pt>
    <dgm:pt modelId="{82A45AFF-DC9C-4638-A7FE-53309010CF61}" type="pres">
      <dgm:prSet presAssocID="{2F237DB5-32E3-4E34-8299-E6951AB1E512}" presName="accent_2" presStyleCnt="0"/>
      <dgm:spPr/>
    </dgm:pt>
    <dgm:pt modelId="{FF79A915-D683-4D19-997E-D71EF7FE1A08}" type="pres">
      <dgm:prSet presAssocID="{2F237DB5-32E3-4E34-8299-E6951AB1E512}" presName="accentRepeatNode" presStyleLbl="solidFgAcc1" presStyleIdx="1" presStyleCnt="3"/>
      <dgm:spPr/>
    </dgm:pt>
    <dgm:pt modelId="{AA075140-8D41-4148-89DD-4403FBC598C8}" type="pres">
      <dgm:prSet presAssocID="{9D302A6D-86BC-4727-8E81-CEA9D358A5F0}" presName="text_3" presStyleLbl="node1" presStyleIdx="2" presStyleCnt="3">
        <dgm:presLayoutVars>
          <dgm:bulletEnabled val="1"/>
        </dgm:presLayoutVars>
      </dgm:prSet>
      <dgm:spPr/>
    </dgm:pt>
    <dgm:pt modelId="{80EF66E3-CE9F-4D00-A844-C42FB5DFF34F}" type="pres">
      <dgm:prSet presAssocID="{9D302A6D-86BC-4727-8E81-CEA9D358A5F0}" presName="accent_3" presStyleCnt="0"/>
      <dgm:spPr/>
    </dgm:pt>
    <dgm:pt modelId="{A4994647-772A-44F3-9994-0650532316BC}" type="pres">
      <dgm:prSet presAssocID="{9D302A6D-86BC-4727-8E81-CEA9D358A5F0}" presName="accentRepeatNode" presStyleLbl="solidFgAcc1" presStyleIdx="2" presStyleCnt="3"/>
      <dgm:spPr/>
    </dgm:pt>
  </dgm:ptLst>
  <dgm:cxnLst>
    <dgm:cxn modelId="{EC7F070D-DE58-46DD-BABE-60C517DE6025}" srcId="{A7704F32-2089-42B8-8C28-051E65F5D97B}" destId="{C30623E0-9F2A-41BC-B5C4-ED139CB17CDE}" srcOrd="0" destOrd="0" parTransId="{CEBC7FFF-2836-4D98-8187-3127919D9B3E}" sibTransId="{25A60F53-3C9C-4665-A4C2-C4AE184D69A6}"/>
    <dgm:cxn modelId="{8E763B12-5A26-4260-BDAD-4D44612CE07D}" type="presOf" srcId="{2F237DB5-32E3-4E34-8299-E6951AB1E512}" destId="{726E57F2-60AD-4639-8E76-2248D0F3DB75}" srcOrd="0" destOrd="0" presId="urn:microsoft.com/office/officeart/2008/layout/VerticalCurvedList"/>
    <dgm:cxn modelId="{34974213-6139-4223-9890-BA2CB8B72B8A}" srcId="{A7704F32-2089-42B8-8C28-051E65F5D97B}" destId="{2F237DB5-32E3-4E34-8299-E6951AB1E512}" srcOrd="1" destOrd="0" parTransId="{F08795AE-1E7E-409F-8A90-9CF03763B917}" sibTransId="{F8E5F5C1-254F-425B-88C5-321FCA9C88A0}"/>
    <dgm:cxn modelId="{BFE99471-A8F6-45E1-891C-2AA662692D47}" type="presOf" srcId="{C30623E0-9F2A-41BC-B5C4-ED139CB17CDE}" destId="{19AFF9DE-7AA5-4257-BF1F-ACCE214A820A}" srcOrd="0" destOrd="0" presId="urn:microsoft.com/office/officeart/2008/layout/VerticalCurvedList"/>
    <dgm:cxn modelId="{95E894B9-361C-4323-9CEA-E4687EB3560F}" srcId="{A7704F32-2089-42B8-8C28-051E65F5D97B}" destId="{9D302A6D-86BC-4727-8E81-CEA9D358A5F0}" srcOrd="2" destOrd="0" parTransId="{AFE8AC99-9F99-4A25-A0A4-A4CEF55140CC}" sibTransId="{77A0D914-0FDF-487B-9674-63A4DE5A5FDD}"/>
    <dgm:cxn modelId="{E799AAC6-DFEF-4D61-97D0-0CC21878B898}" type="presOf" srcId="{9D302A6D-86BC-4727-8E81-CEA9D358A5F0}" destId="{AA075140-8D41-4148-89DD-4403FBC598C8}" srcOrd="0" destOrd="0" presId="urn:microsoft.com/office/officeart/2008/layout/VerticalCurvedList"/>
    <dgm:cxn modelId="{845C57D5-3CFF-4312-8911-C4C8CDA7B962}" type="presOf" srcId="{25A60F53-3C9C-4665-A4C2-C4AE184D69A6}" destId="{2C62F4B2-FE3F-4DF3-9F3B-D8F067C63F33}" srcOrd="0" destOrd="0" presId="urn:microsoft.com/office/officeart/2008/layout/VerticalCurvedList"/>
    <dgm:cxn modelId="{EFAC7DFE-6AB1-4891-B897-9321475C6197}" type="presOf" srcId="{A7704F32-2089-42B8-8C28-051E65F5D97B}" destId="{1BA4FA38-D49D-4DB7-94F6-A98AF75D17FC}" srcOrd="0" destOrd="0" presId="urn:microsoft.com/office/officeart/2008/layout/VerticalCurvedList"/>
    <dgm:cxn modelId="{5E790680-C8E0-4089-8107-4FDD1C143633}" type="presParOf" srcId="{1BA4FA38-D49D-4DB7-94F6-A98AF75D17FC}" destId="{13D05474-D756-444C-94B7-266CE2FFF996}" srcOrd="0" destOrd="0" presId="urn:microsoft.com/office/officeart/2008/layout/VerticalCurvedList"/>
    <dgm:cxn modelId="{31497650-8372-4126-A1AC-72BE21EBF41E}" type="presParOf" srcId="{13D05474-D756-444C-94B7-266CE2FFF996}" destId="{467838D6-259D-4090-8295-A97D8FABF64E}" srcOrd="0" destOrd="0" presId="urn:microsoft.com/office/officeart/2008/layout/VerticalCurvedList"/>
    <dgm:cxn modelId="{DA553908-8F29-42CE-A574-305F57E8CEB0}" type="presParOf" srcId="{467838D6-259D-4090-8295-A97D8FABF64E}" destId="{CD45B21D-A7B7-41D7-9CC5-1486AE87E81E}" srcOrd="0" destOrd="0" presId="urn:microsoft.com/office/officeart/2008/layout/VerticalCurvedList"/>
    <dgm:cxn modelId="{BECC79DE-5333-4201-BF2B-16124BD4E7FB}" type="presParOf" srcId="{467838D6-259D-4090-8295-A97D8FABF64E}" destId="{2C62F4B2-FE3F-4DF3-9F3B-D8F067C63F33}" srcOrd="1" destOrd="0" presId="urn:microsoft.com/office/officeart/2008/layout/VerticalCurvedList"/>
    <dgm:cxn modelId="{D0AF8902-A80D-4B43-B109-75DF7CFC3301}" type="presParOf" srcId="{467838D6-259D-4090-8295-A97D8FABF64E}" destId="{DCC5031C-E5C8-457B-AA85-65CDBB4DE350}" srcOrd="2" destOrd="0" presId="urn:microsoft.com/office/officeart/2008/layout/VerticalCurvedList"/>
    <dgm:cxn modelId="{A5F22878-B76E-4DA2-ABBA-ED0B2BE93446}" type="presParOf" srcId="{467838D6-259D-4090-8295-A97D8FABF64E}" destId="{6BDD907B-68EE-4977-821D-5B9CF162E365}" srcOrd="3" destOrd="0" presId="urn:microsoft.com/office/officeart/2008/layout/VerticalCurvedList"/>
    <dgm:cxn modelId="{E7435859-BD4A-4E68-AA3E-129615EEEAE1}" type="presParOf" srcId="{13D05474-D756-444C-94B7-266CE2FFF996}" destId="{19AFF9DE-7AA5-4257-BF1F-ACCE214A820A}" srcOrd="1" destOrd="0" presId="urn:microsoft.com/office/officeart/2008/layout/VerticalCurvedList"/>
    <dgm:cxn modelId="{1D94D8A4-9D26-4030-8146-07A6EA3870F2}" type="presParOf" srcId="{13D05474-D756-444C-94B7-266CE2FFF996}" destId="{8FF0E705-33B8-4E6D-B276-99D864D91DC2}" srcOrd="2" destOrd="0" presId="urn:microsoft.com/office/officeart/2008/layout/VerticalCurvedList"/>
    <dgm:cxn modelId="{78FF4138-D79A-40FF-A299-89B29ABD94E9}" type="presParOf" srcId="{8FF0E705-33B8-4E6D-B276-99D864D91DC2}" destId="{7722654E-027B-4BB6-904A-7E79BF6C4CB6}" srcOrd="0" destOrd="0" presId="urn:microsoft.com/office/officeart/2008/layout/VerticalCurvedList"/>
    <dgm:cxn modelId="{D59C958B-1678-44BA-B862-B2545C412648}" type="presParOf" srcId="{13D05474-D756-444C-94B7-266CE2FFF996}" destId="{726E57F2-60AD-4639-8E76-2248D0F3DB75}" srcOrd="3" destOrd="0" presId="urn:microsoft.com/office/officeart/2008/layout/VerticalCurvedList"/>
    <dgm:cxn modelId="{8737D5D0-9A74-44D5-98CC-FD944A9B1BA9}" type="presParOf" srcId="{13D05474-D756-444C-94B7-266CE2FFF996}" destId="{82A45AFF-DC9C-4638-A7FE-53309010CF61}" srcOrd="4" destOrd="0" presId="urn:microsoft.com/office/officeart/2008/layout/VerticalCurvedList"/>
    <dgm:cxn modelId="{615A7D67-C041-4F43-8DC2-576C7B3B4D7A}" type="presParOf" srcId="{82A45AFF-DC9C-4638-A7FE-53309010CF61}" destId="{FF79A915-D683-4D19-997E-D71EF7FE1A08}" srcOrd="0" destOrd="0" presId="urn:microsoft.com/office/officeart/2008/layout/VerticalCurvedList"/>
    <dgm:cxn modelId="{3F3536FD-6B7E-4797-8912-3EDB4CCC13FA}" type="presParOf" srcId="{13D05474-D756-444C-94B7-266CE2FFF996}" destId="{AA075140-8D41-4148-89DD-4403FBC598C8}" srcOrd="5" destOrd="0" presId="urn:microsoft.com/office/officeart/2008/layout/VerticalCurvedList"/>
    <dgm:cxn modelId="{0E911419-EC9B-49F4-9D9E-C065328B618F}" type="presParOf" srcId="{13D05474-D756-444C-94B7-266CE2FFF996}" destId="{80EF66E3-CE9F-4D00-A844-C42FB5DFF34F}" srcOrd="6" destOrd="0" presId="urn:microsoft.com/office/officeart/2008/layout/VerticalCurvedList"/>
    <dgm:cxn modelId="{84870362-4E5E-49FA-8D75-37FB7421D0B3}" type="presParOf" srcId="{80EF66E3-CE9F-4D00-A844-C42FB5DFF34F}" destId="{A4994647-772A-44F3-9994-0650532316B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2F4B2-FE3F-4DF3-9F3B-D8F067C63F33}">
      <dsp:nvSpPr>
        <dsp:cNvPr id="0" name=""/>
        <dsp:cNvSpPr/>
      </dsp:nvSpPr>
      <dsp:spPr>
        <a:xfrm>
          <a:off x="-3241414" y="-498728"/>
          <a:ext cx="3865643" cy="3865643"/>
        </a:xfrm>
        <a:prstGeom prst="blockArc">
          <a:avLst>
            <a:gd name="adj1" fmla="val 18900000"/>
            <a:gd name="adj2" fmla="val 2700000"/>
            <a:gd name="adj3" fmla="val 559"/>
          </a:avLst>
        </a:prstGeom>
        <a:noFill/>
        <a:ln w="12700" cap="flat" cmpd="sng" algn="ctr">
          <a:solidFill>
            <a:schemeClr val="accent4">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AFF9DE-7AA5-4257-BF1F-ACCE214A820A}">
      <dsp:nvSpPr>
        <dsp:cNvPr id="0" name=""/>
        <dsp:cNvSpPr/>
      </dsp:nvSpPr>
      <dsp:spPr>
        <a:xfrm>
          <a:off x="401385" y="286818"/>
          <a:ext cx="7791914" cy="573637"/>
        </a:xfrm>
        <a:prstGeom prst="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325"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a:t>Truly eliminate push </a:t>
          </a:r>
          <a:r>
            <a:rPr lang="en-US" sz="1800" kern="1200">
              <a:sym typeface="Wingdings"/>
            </a:rPr>
            <a:t></a:t>
          </a:r>
          <a:r>
            <a:rPr lang="en-US" sz="1800" kern="1200"/>
            <a:t> Create LEVEL PULL end-to-end.</a:t>
          </a:r>
        </a:p>
      </dsp:txBody>
      <dsp:txXfrm>
        <a:off x="401385" y="286818"/>
        <a:ext cx="7791914" cy="573637"/>
      </dsp:txXfrm>
    </dsp:sp>
    <dsp:sp modelId="{7722654E-027B-4BB6-904A-7E79BF6C4CB6}">
      <dsp:nvSpPr>
        <dsp:cNvPr id="0" name=""/>
        <dsp:cNvSpPr/>
      </dsp:nvSpPr>
      <dsp:spPr>
        <a:xfrm>
          <a:off x="42861" y="215114"/>
          <a:ext cx="717046" cy="717046"/>
        </a:xfrm>
        <a:prstGeom prst="ellips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6E57F2-60AD-4639-8E76-2248D0F3DB75}">
      <dsp:nvSpPr>
        <dsp:cNvPr id="0" name=""/>
        <dsp:cNvSpPr/>
      </dsp:nvSpPr>
      <dsp:spPr>
        <a:xfrm>
          <a:off x="609902" y="1147274"/>
          <a:ext cx="7583397" cy="573637"/>
        </a:xfrm>
        <a:prstGeom prst="rect">
          <a:avLst/>
        </a:prstGeom>
        <a:solidFill>
          <a:schemeClr val="accent4">
            <a:shade val="80000"/>
            <a:hueOff val="82594"/>
            <a:satOff val="-11272"/>
            <a:lumOff val="15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325"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Share aggressively (Fairview, Triad </a:t>
          </a:r>
          <a:r>
            <a:rPr lang="en-US" sz="1800" kern="1200" dirty="0" err="1"/>
            <a:t>Dr</a:t>
          </a:r>
          <a:r>
            <a:rPr lang="en-US" sz="1800" kern="1200" dirty="0"/>
            <a:t>, Hermosillo)</a:t>
          </a:r>
        </a:p>
      </dsp:txBody>
      <dsp:txXfrm>
        <a:off x="609902" y="1147274"/>
        <a:ext cx="7583397" cy="573637"/>
      </dsp:txXfrm>
    </dsp:sp>
    <dsp:sp modelId="{FF79A915-D683-4D19-997E-D71EF7FE1A08}">
      <dsp:nvSpPr>
        <dsp:cNvPr id="0" name=""/>
        <dsp:cNvSpPr/>
      </dsp:nvSpPr>
      <dsp:spPr>
        <a:xfrm>
          <a:off x="251379" y="1075570"/>
          <a:ext cx="717046" cy="717046"/>
        </a:xfrm>
        <a:prstGeom prst="ellipse">
          <a:avLst/>
        </a:prstGeom>
        <a:solidFill>
          <a:schemeClr val="lt1">
            <a:hueOff val="0"/>
            <a:satOff val="0"/>
            <a:lumOff val="0"/>
            <a:alphaOff val="0"/>
          </a:schemeClr>
        </a:solidFill>
        <a:ln w="12700" cap="flat" cmpd="sng" algn="ctr">
          <a:solidFill>
            <a:schemeClr val="accent4">
              <a:shade val="80000"/>
              <a:hueOff val="82594"/>
              <a:satOff val="-11272"/>
              <a:lumOff val="156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075140-8D41-4148-89DD-4403FBC598C8}">
      <dsp:nvSpPr>
        <dsp:cNvPr id="0" name=""/>
        <dsp:cNvSpPr/>
      </dsp:nvSpPr>
      <dsp:spPr>
        <a:xfrm>
          <a:off x="401385" y="2007730"/>
          <a:ext cx="7791914" cy="573637"/>
        </a:xfrm>
        <a:prstGeom prst="rect">
          <a:avLst/>
        </a:prstGeom>
        <a:solidFill>
          <a:schemeClr val="accent4">
            <a:shade val="80000"/>
            <a:hueOff val="165189"/>
            <a:satOff val="-22543"/>
            <a:lumOff val="312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325"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The visuals support a well-structured Tiered Accountability Process with a robust audit system cadence. </a:t>
          </a:r>
        </a:p>
      </dsp:txBody>
      <dsp:txXfrm>
        <a:off x="401385" y="2007730"/>
        <a:ext cx="7791914" cy="573637"/>
      </dsp:txXfrm>
    </dsp:sp>
    <dsp:sp modelId="{A4994647-772A-44F3-9994-0650532316BC}">
      <dsp:nvSpPr>
        <dsp:cNvPr id="0" name=""/>
        <dsp:cNvSpPr/>
      </dsp:nvSpPr>
      <dsp:spPr>
        <a:xfrm>
          <a:off x="42861" y="1936026"/>
          <a:ext cx="717046" cy="717046"/>
        </a:xfrm>
        <a:prstGeom prst="ellipse">
          <a:avLst/>
        </a:prstGeom>
        <a:solidFill>
          <a:schemeClr val="lt1">
            <a:hueOff val="0"/>
            <a:satOff val="0"/>
            <a:lumOff val="0"/>
            <a:alphaOff val="0"/>
          </a:schemeClr>
        </a:solidFill>
        <a:ln w="12700" cap="flat" cmpd="sng" algn="ctr">
          <a:solidFill>
            <a:schemeClr val="accent4">
              <a:shade val="80000"/>
              <a:hueOff val="165189"/>
              <a:satOff val="-22543"/>
              <a:lumOff val="312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1E5DB-4A09-1946-BA56-BBBED59A4E48}" type="datetimeFigureOut">
              <a:rPr lang="en-US" smtClean="0"/>
              <a:t>5/1/2022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22EBC0-133B-414A-96D3-892DA194560B}" type="slidenum">
              <a:rPr lang="en-US" smtClean="0"/>
              <a:t>‹#›</a:t>
            </a:fld>
            <a:endParaRPr lang="en-US"/>
          </a:p>
        </p:txBody>
      </p:sp>
    </p:spTree>
    <p:extLst>
      <p:ext uri="{BB962C8B-B14F-4D97-AF65-F5344CB8AC3E}">
        <p14:creationId xmlns:p14="http://schemas.microsoft.com/office/powerpoint/2010/main" val="4283049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16A91F-63CE-CF43-AEF2-6055D59FD001}" type="datetimeFigureOut">
              <a:rPr lang="en-US" smtClean="0"/>
              <a:t>5/1/2022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6DFAD-3B5B-634D-8FB1-3A82A869B737}" type="slidenum">
              <a:rPr lang="en-US" smtClean="0"/>
              <a:t>‹#›</a:t>
            </a:fld>
            <a:endParaRPr lang="en-US"/>
          </a:p>
        </p:txBody>
      </p:sp>
    </p:spTree>
    <p:extLst>
      <p:ext uri="{BB962C8B-B14F-4D97-AF65-F5344CB8AC3E}">
        <p14:creationId xmlns:p14="http://schemas.microsoft.com/office/powerpoint/2010/main" val="15712671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module should take around</a:t>
            </a:r>
            <a:r>
              <a:rPr lang="en-US" baseline="0" dirty="0"/>
              <a:t> </a:t>
            </a:r>
            <a:r>
              <a:rPr lang="en-US" dirty="0"/>
              <a:t>15</a:t>
            </a:r>
            <a:r>
              <a:rPr lang="en-US" baseline="0" dirty="0"/>
              <a:t> minutes total</a:t>
            </a:r>
            <a:endParaRPr lang="en-US" dirty="0"/>
          </a:p>
        </p:txBody>
      </p:sp>
      <p:sp>
        <p:nvSpPr>
          <p:cNvPr id="4" name="Slide Number Placeholder 3"/>
          <p:cNvSpPr>
            <a:spLocks noGrp="1"/>
          </p:cNvSpPr>
          <p:nvPr>
            <p:ph type="sldNum" sz="quarter" idx="10"/>
          </p:nvPr>
        </p:nvSpPr>
        <p:spPr/>
        <p:txBody>
          <a:bodyPr/>
          <a:lstStyle/>
          <a:p>
            <a:fld id="{20A6DFAD-3B5B-634D-8FB1-3A82A869B737}" type="slidenum">
              <a:rPr lang="en-US" smtClean="0"/>
              <a:t>1</a:t>
            </a:fld>
            <a:endParaRPr lang="en-US"/>
          </a:p>
        </p:txBody>
      </p:sp>
    </p:spTree>
    <p:extLst>
      <p:ext uri="{BB962C8B-B14F-4D97-AF65-F5344CB8AC3E}">
        <p14:creationId xmlns:p14="http://schemas.microsoft.com/office/powerpoint/2010/main" val="260134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a:t>
            </a:r>
            <a:r>
              <a:rPr lang="en-US" baseline="0" dirty="0"/>
              <a:t> the transformation – this is a very high level transformation approach – this week will focus in the Diagnose and Design phase where we are going to design the targeted future state and create an executable deployment plan.  Stages 4 &amp; 5 discussed in the overview take place during the implement and sustain phases.</a:t>
            </a:r>
          </a:p>
          <a:p>
            <a:endParaRPr lang="en-US" baseline="0" dirty="0"/>
          </a:p>
          <a:p>
            <a:r>
              <a:rPr lang="en-US" baseline="0" dirty="0"/>
              <a:t>We should poll the class, why are they here? Why did the plant manager send them – ultimately to transform a VS.  Advise each team to review this value stream transformation approach with the site leadership upon returning to ensure that everyone understands what the objective is over the transformation.</a:t>
            </a:r>
          </a:p>
        </p:txBody>
      </p:sp>
      <p:sp>
        <p:nvSpPr>
          <p:cNvPr id="4" name="Slide Number Placeholder 3"/>
          <p:cNvSpPr>
            <a:spLocks noGrp="1"/>
          </p:cNvSpPr>
          <p:nvPr>
            <p:ph type="sldNum" sz="quarter" idx="10"/>
          </p:nvPr>
        </p:nvSpPr>
        <p:spPr/>
        <p:txBody>
          <a:bodyPr/>
          <a:lstStyle/>
          <a:p>
            <a:fld id="{20A6DFAD-3B5B-634D-8FB1-3A82A869B737}" type="slidenum">
              <a:rPr lang="en-US" smtClean="0"/>
              <a:t>2</a:t>
            </a:fld>
            <a:endParaRPr lang="en-US"/>
          </a:p>
        </p:txBody>
      </p:sp>
    </p:spTree>
    <p:extLst>
      <p:ext uri="{BB962C8B-B14F-4D97-AF65-F5344CB8AC3E}">
        <p14:creationId xmlns:p14="http://schemas.microsoft.com/office/powerpoint/2010/main" val="169972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covered in the introduction, so do not go through the stages again,</a:t>
            </a:r>
            <a:r>
              <a:rPr lang="en-US" baseline="0" dirty="0"/>
              <a:t> but emphasize that one of the first things that each team will do upon returning to their site is establish guiding principles as a team.</a:t>
            </a:r>
          </a:p>
          <a:p>
            <a:endParaRPr lang="en-US" baseline="0" dirty="0"/>
          </a:p>
          <a:p>
            <a:r>
              <a:rPr lang="en-US" baseline="0" dirty="0"/>
              <a:t>Explain that the guiding principles will be a set of statements that will steer the entire direction of the transformation; these should be high level statements on the overall objectives of the transformation; they should include some reference to flow or pull; possibly some aspect of training / cultural transformation, linkages to providing an ECE, financial performance etc.</a:t>
            </a:r>
          </a:p>
          <a:p>
            <a:endParaRPr lang="en-US" baseline="0" dirty="0"/>
          </a:p>
          <a:p>
            <a:r>
              <a:rPr lang="en-US" baseline="0" dirty="0"/>
              <a:t>Guiding principles are critical because there will be pushback throughout the implementation, and some decision making options may conflict with guiding principles (e.g. earning hours and making things that the customer does not need instead of setting up a pull system and only running what has been consumed; allowing traditional MRP logic and forecasts to drive production; keeping large unsafe pallets on the production floor instead of making safety a top priority); the guiding principles allow the transformation team to take the emotion out of the decision making, and ask themselves “Does this support my guiding principles?”;  every activity that occurs throughout the implementation should support the guiding </a:t>
            </a:r>
            <a:r>
              <a:rPr lang="en-US" baseline="0" dirty="0" err="1"/>
              <a:t>prinicples</a:t>
            </a:r>
            <a:r>
              <a:rPr lang="en-US" baseline="0" dirty="0"/>
              <a:t> established by the team</a:t>
            </a:r>
            <a:endParaRPr lang="en-US" dirty="0"/>
          </a:p>
        </p:txBody>
      </p:sp>
      <p:sp>
        <p:nvSpPr>
          <p:cNvPr id="4" name="Slide Number Placeholder 3"/>
          <p:cNvSpPr>
            <a:spLocks noGrp="1"/>
          </p:cNvSpPr>
          <p:nvPr>
            <p:ph type="sldNum" sz="quarter" idx="10"/>
          </p:nvPr>
        </p:nvSpPr>
        <p:spPr/>
        <p:txBody>
          <a:bodyPr/>
          <a:lstStyle/>
          <a:p>
            <a:fld id="{20A6DFAD-3B5B-634D-8FB1-3A82A869B737}" type="slidenum">
              <a:rPr lang="en-US" smtClean="0"/>
              <a:t>3</a:t>
            </a:fld>
            <a:endParaRPr lang="en-US"/>
          </a:p>
        </p:txBody>
      </p:sp>
    </p:spTree>
    <p:extLst>
      <p:ext uri="{BB962C8B-B14F-4D97-AF65-F5344CB8AC3E}">
        <p14:creationId xmlns:p14="http://schemas.microsoft.com/office/powerpoint/2010/main" val="11795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Think outside</a:t>
            </a:r>
            <a:r>
              <a:rPr lang="en-US" baseline="0" dirty="0"/>
              <a:t> of the box when creating the principles – no 2 plants are exactly the same, so no 2 plants / value streams guiding principles should be exactly the same</a:t>
            </a:r>
          </a:p>
          <a:p>
            <a:pPr marL="171450" indent="-171450">
              <a:buFont typeface="Arial" panose="020B0604020202020204" pitchFamily="34" charset="0"/>
              <a:buChar char="•"/>
            </a:pPr>
            <a:r>
              <a:rPr lang="en-US" baseline="0" dirty="0"/>
              <a:t>Do not say “Cannot do that” or “That will never work” – think of what can be accomplished now, and then other longer term objectives – are we setting ourselves up to be the best operating team in the future?  Do our guiding principles now support the strategic vision of the future?</a:t>
            </a:r>
          </a:p>
          <a:p>
            <a:pPr marL="171450" indent="-171450">
              <a:buFont typeface="Arial" panose="020B0604020202020204" pitchFamily="34" charset="0"/>
              <a:buChar char="•"/>
            </a:pPr>
            <a:r>
              <a:rPr lang="en-US" baseline="0" dirty="0"/>
              <a:t>If we are limited to the way we currently do things, we will never achieve the best, most elegant, star level 5, world class designs</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20A6DFAD-3B5B-634D-8FB1-3A82A869B737}" type="slidenum">
              <a:rPr lang="en-US" smtClean="0"/>
              <a:t>4</a:t>
            </a:fld>
            <a:endParaRPr lang="en-US"/>
          </a:p>
        </p:txBody>
      </p:sp>
    </p:spTree>
    <p:extLst>
      <p:ext uri="{BB962C8B-B14F-4D97-AF65-F5344CB8AC3E}">
        <p14:creationId xmlns:p14="http://schemas.microsoft.com/office/powerpoint/2010/main" val="4075843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few examples of the Guiding Principles Like </a:t>
            </a:r>
          </a:p>
          <a:p>
            <a:pPr marL="183966" indent="-183966">
              <a:buFont typeface="Arial"/>
              <a:buChar char="•"/>
            </a:pPr>
            <a:r>
              <a:rPr lang="en-US" dirty="0"/>
              <a:t>Safety is always a top priority and you will see that in the Material and People Flows,  We have some real believers on safety as we saw in our safety performance yesterday but you always have to keep reinforcing that it is number one</a:t>
            </a:r>
          </a:p>
          <a:p>
            <a:pPr marL="183966" indent="-183966">
              <a:buFont typeface="Arial"/>
              <a:buChar char="•"/>
            </a:pPr>
            <a:r>
              <a:rPr lang="en-US" dirty="0"/>
              <a:t> Layouts must be designed upon Flow and Pull with a focus on waste elimination.  This should look familiar to </a:t>
            </a:r>
            <a:r>
              <a:rPr lang="en-US" dirty="0" err="1"/>
              <a:t>Shizouka</a:t>
            </a:r>
            <a:r>
              <a:rPr lang="en-US" dirty="0"/>
              <a:t> because we used some of your Guiding Principles in the development of ours and finally </a:t>
            </a:r>
          </a:p>
          <a:p>
            <a:pPr marL="183966" indent="-183966">
              <a:buFont typeface="Arial"/>
              <a:buChar char="•"/>
            </a:pPr>
            <a:r>
              <a:rPr lang="en-US" dirty="0"/>
              <a:t>ALL processes transferred at Star Level 5 expectations.  If I had shown that on a slide 4 years ago it wouldn’t even have made sense but 88% now at SL 3. And the awards ceremony was great last night wasn’t it for all those certified sites.   And many are approaching Star 4. So we are at a Maturity level in TEOA that calls for this type of thinking. </a:t>
            </a:r>
          </a:p>
          <a:p>
            <a:pPr marL="183966" indent="-183966">
              <a:buFont typeface="Arial"/>
              <a:buChar char="•"/>
            </a:pPr>
            <a:r>
              <a:rPr lang="en-US" dirty="0"/>
              <a:t>This is a choice and a plan to be great and if you are planning to be great and to set up TEOA Role Models why not make those learning labs by having excellent Training facilities to support the region. </a:t>
            </a:r>
          </a:p>
          <a:p>
            <a:r>
              <a:rPr lang="en-US" dirty="0"/>
              <a:t>The key is not just to have guiding principles but to develop these guiding principles as a TEAM.  This is so important to get not only buy-in and involvement but also for continuity when team members change. </a:t>
            </a:r>
          </a:p>
        </p:txBody>
      </p:sp>
      <p:sp>
        <p:nvSpPr>
          <p:cNvPr id="4" name="Slide Number Placeholder 3"/>
          <p:cNvSpPr>
            <a:spLocks noGrp="1"/>
          </p:cNvSpPr>
          <p:nvPr>
            <p:ph type="sldNum" sz="quarter" idx="10"/>
          </p:nvPr>
        </p:nvSpPr>
        <p:spPr/>
        <p:txBody>
          <a:bodyPr/>
          <a:lstStyle/>
          <a:p>
            <a:pPr>
              <a:defRPr/>
            </a:pPr>
            <a:fld id="{F8368649-C995-4805-B635-649E749A35F7}"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157992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Could not flow right away</a:t>
            </a:r>
            <a:r>
              <a:rPr lang="en-US" baseline="0" dirty="0"/>
              <a:t> at this plant (probably ever because of space / capital constraints) so their first objective was to create level pull end to end</a:t>
            </a:r>
          </a:p>
          <a:p>
            <a:pPr marL="171450" indent="-171450">
              <a:buFont typeface="Arial" panose="020B0604020202020204" pitchFamily="34" charset="0"/>
              <a:buChar char="•"/>
            </a:pPr>
            <a:r>
              <a:rPr lang="en-US" baseline="0" dirty="0"/>
              <a:t>Sharing aggressively was and continued to be a pillar – other TE plants in the surrounding area, outside of their BU, that they wanted to share with and learn from</a:t>
            </a:r>
          </a:p>
          <a:p>
            <a:pPr marL="171450" indent="-171450">
              <a:buFont typeface="Arial" panose="020B0604020202020204" pitchFamily="34" charset="0"/>
              <a:buChar char="•"/>
            </a:pPr>
            <a:r>
              <a:rPr lang="en-US" baseline="0" dirty="0"/>
              <a:t>Robust visual factory with a mature PIM process</a:t>
            </a:r>
            <a:endParaRPr lang="en-US" dirty="0"/>
          </a:p>
        </p:txBody>
      </p:sp>
      <p:sp>
        <p:nvSpPr>
          <p:cNvPr id="4" name="Slide Number Placeholder 3"/>
          <p:cNvSpPr>
            <a:spLocks noGrp="1"/>
          </p:cNvSpPr>
          <p:nvPr>
            <p:ph type="sldNum" sz="quarter" idx="10"/>
          </p:nvPr>
        </p:nvSpPr>
        <p:spPr/>
        <p:txBody>
          <a:bodyPr/>
          <a:lstStyle/>
          <a:p>
            <a:pPr>
              <a:defRPr/>
            </a:pPr>
            <a:fld id="{F8368649-C995-4805-B635-649E749A35F7}"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961586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05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a:t>
            </a:r>
            <a:r>
              <a:rPr lang="en-US" baseline="0" dirty="0"/>
              <a:t> 3 slides are much more detailed / specific guiding principles – I would almost describe them as supporting guiding principles;  just put more details in this plant’s higher level guiding principles</a:t>
            </a:r>
            <a:endParaRPr lang="en-US" dirty="0"/>
          </a:p>
        </p:txBody>
      </p:sp>
      <p:sp>
        <p:nvSpPr>
          <p:cNvPr id="4" name="Slide Number Placeholder 3"/>
          <p:cNvSpPr>
            <a:spLocks noGrp="1"/>
          </p:cNvSpPr>
          <p:nvPr>
            <p:ph type="sldNum" sz="quarter" idx="10"/>
          </p:nvPr>
        </p:nvSpPr>
        <p:spPr/>
        <p:txBody>
          <a:bodyPr/>
          <a:lstStyle/>
          <a:p>
            <a:fld id="{20A6DFAD-3B5B-634D-8FB1-3A82A869B737}" type="slidenum">
              <a:rPr lang="en-US" smtClean="0"/>
              <a:t>9</a:t>
            </a:fld>
            <a:endParaRPr lang="en-US"/>
          </a:p>
        </p:txBody>
      </p:sp>
    </p:spTree>
    <p:extLst>
      <p:ext uri="{BB962C8B-B14F-4D97-AF65-F5344CB8AC3E}">
        <p14:creationId xmlns:p14="http://schemas.microsoft.com/office/powerpoint/2010/main" val="41069239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Master" Target="../slideMasters/slideMaster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29" y="1885950"/>
            <a:ext cx="6955771" cy="1797686"/>
          </a:xfrm>
          <a:prstGeom prst="rect">
            <a:avLst/>
          </a:prstGeom>
          <a:solidFill>
            <a:schemeClr val="tx1">
              <a:alpha val="89804"/>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1248" y="6185524"/>
            <a:ext cx="8798719"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52495" y="2074123"/>
            <a:ext cx="3994073" cy="1065384"/>
          </a:xfrm>
        </p:spPr>
        <p:txBody>
          <a:bodyPr vert="horz" lIns="91440" tIns="0" rIns="91440" bIns="0" rtlCol="0" anchor="b">
            <a:noAutofit/>
          </a:bodyPr>
          <a:lstStyle>
            <a:lvl1pPr>
              <a:lnSpc>
                <a:spcPct val="220000"/>
              </a:lnSpc>
              <a:defRPr lang="en-US" sz="3600" dirty="0">
                <a:solidFill>
                  <a:schemeClr val="bg1"/>
                </a:solidFill>
              </a:defRPr>
            </a:lvl1pPr>
          </a:lstStyle>
          <a:p>
            <a:pPr lvl="0">
              <a:lnSpc>
                <a:spcPct val="70000"/>
              </a:lnSpc>
            </a:pPr>
            <a:r>
              <a:rPr lang="en-US" dirty="0"/>
              <a:t>Click to edit Master title style</a:t>
            </a:r>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586187" y="6420874"/>
            <a:ext cx="2106532" cy="99554"/>
          </a:xfrm>
          <a:prstGeom prst="rect">
            <a:avLst/>
          </a:prstGeom>
        </p:spPr>
      </p:pic>
      <p:pic>
        <p:nvPicPr>
          <p:cNvPr id="13" name="Picture 12" descr="TE_logo_spot_ORANGE.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pic>
        <p:nvPicPr>
          <p:cNvPr id="9" name="Picture 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spTree>
    <p:extLst>
      <p:ext uri="{BB962C8B-B14F-4D97-AF65-F5344CB8AC3E}">
        <p14:creationId xmlns:p14="http://schemas.microsoft.com/office/powerpoint/2010/main" val="117514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4084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1409129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172074"/>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4348" y="2201462"/>
            <a:ext cx="2949178" cy="39600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419263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84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ext Placeholder 3"/>
          <p:cNvSpPr>
            <a:spLocks noGrp="1"/>
          </p:cNvSpPr>
          <p:nvPr>
            <p:ph type="body" sz="half" idx="2"/>
          </p:nvPr>
        </p:nvSpPr>
        <p:spPr>
          <a:xfrm>
            <a:off x="514348" y="2201462"/>
            <a:ext cx="2949178" cy="39600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383537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29" y="1885950"/>
            <a:ext cx="6955771" cy="1797686"/>
          </a:xfrm>
          <a:prstGeom prst="rect">
            <a:avLst/>
          </a:prstGeom>
          <a:solidFill>
            <a:schemeClr val="tx1">
              <a:alpha val="89804"/>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98300"/>
              </a:solidFill>
            </a:endParaRPr>
          </a:p>
        </p:txBody>
      </p:sp>
      <p:sp>
        <p:nvSpPr>
          <p:cNvPr id="19" name="Rectangle 18"/>
          <p:cNvSpPr/>
          <p:nvPr/>
        </p:nvSpPr>
        <p:spPr>
          <a:xfrm>
            <a:off x="-11248" y="6185524"/>
            <a:ext cx="8798719"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852495" y="2074123"/>
            <a:ext cx="3994073" cy="1065384"/>
          </a:xfrm>
        </p:spPr>
        <p:txBody>
          <a:bodyPr vert="horz" lIns="91440" tIns="0" rIns="91440" bIns="0" rtlCol="0" anchor="b">
            <a:noAutofit/>
          </a:bodyPr>
          <a:lstStyle>
            <a:lvl1pPr>
              <a:lnSpc>
                <a:spcPct val="220000"/>
              </a:lnSpc>
              <a:defRPr lang="en-US" sz="3600" dirty="0">
                <a:solidFill>
                  <a:schemeClr val="bg1"/>
                </a:solidFill>
              </a:defRPr>
            </a:lvl1pPr>
          </a:lstStyle>
          <a:p>
            <a:pPr lvl="0">
              <a:lnSpc>
                <a:spcPct val="70000"/>
              </a:lnSpc>
            </a:pPr>
            <a:r>
              <a:rPr lang="en-US" dirty="0"/>
              <a:t>Click to edit Master title style</a:t>
            </a:r>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586187" y="6420874"/>
            <a:ext cx="2106532" cy="99554"/>
          </a:xfrm>
          <a:prstGeom prst="rect">
            <a:avLst/>
          </a:prstGeom>
        </p:spPr>
      </p:pic>
      <p:pic>
        <p:nvPicPr>
          <p:cNvPr id="13" name="Picture 12" descr="TE_logo_spot_ORANGE.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pic>
        <p:nvPicPr>
          <p:cNvPr id="9" name="Picture 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spTree>
    <p:extLst>
      <p:ext uri="{BB962C8B-B14F-4D97-AF65-F5344CB8AC3E}">
        <p14:creationId xmlns:p14="http://schemas.microsoft.com/office/powerpoint/2010/main" val="636653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1670047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dirty="0"/>
              <a:t>Click to edit Master title style</a:t>
            </a:r>
          </a:p>
        </p:txBody>
      </p:sp>
      <p:sp>
        <p:nvSpPr>
          <p:cNvPr id="3" name="Content Placeholder 2"/>
          <p:cNvSpPr>
            <a:spLocks noGrp="1"/>
          </p:cNvSpPr>
          <p:nvPr>
            <p:ph idx="1"/>
          </p:nvPr>
        </p:nvSpPr>
        <p:spPr>
          <a:xfrm>
            <a:off x="514349" y="1893669"/>
            <a:ext cx="8280000" cy="4253132"/>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3863624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9" name="Rectangle 18"/>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userDrawn="1"/>
        </p:nvSpPr>
        <p:spPr>
          <a:xfrm>
            <a:off x="-1" y="389467"/>
            <a:ext cx="8798719" cy="57270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14"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20" name="Rectangle 19"/>
          <p:cNvSpPr/>
          <p:nvPr/>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312429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2" name="Rectangle 11"/>
          <p:cNvSpPr/>
          <p:nvPr userDrawn="1"/>
        </p:nvSpPr>
        <p:spPr>
          <a:xfrm>
            <a:off x="-1" y="389467"/>
            <a:ext cx="8798719" cy="5727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3403246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12" name="Rectangle 11"/>
          <p:cNvSpPr/>
          <p:nvPr userDrawn="1"/>
        </p:nvSpPr>
        <p:spPr>
          <a:xfrm>
            <a:off x="-1" y="389467"/>
            <a:ext cx="8798719" cy="57270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220760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3863609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2" name="Rectangle 11"/>
          <p:cNvSpPr/>
          <p:nvPr userDrawn="1"/>
        </p:nvSpPr>
        <p:spPr>
          <a:xfrm>
            <a:off x="-1" y="389467"/>
            <a:ext cx="8798719" cy="5727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35352476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8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
        <p:nvSpPr>
          <p:cNvPr id="11" name="Content Placeholder 2"/>
          <p:cNvSpPr>
            <a:spLocks noGrp="1"/>
          </p:cNvSpPr>
          <p:nvPr>
            <p:ph sz="half" idx="13"/>
          </p:nvPr>
        </p:nvSpPr>
        <p:spPr>
          <a:xfrm>
            <a:off x="4834348" y="1465877"/>
            <a:ext cx="3960000" cy="468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9547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4348" y="2201462"/>
            <a:ext cx="3960000" cy="3948513"/>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dirty="0"/>
              <a:t>Click to edit Master text styles</a:t>
            </a:r>
          </a:p>
        </p:txBody>
      </p:sp>
      <p:sp>
        <p:nvSpPr>
          <p:cNvPr id="6" name="Content Placeholder 5"/>
          <p:cNvSpPr>
            <a:spLocks noGrp="1"/>
          </p:cNvSpPr>
          <p:nvPr>
            <p:ph sz="quarter" idx="4"/>
          </p:nvPr>
        </p:nvSpPr>
        <p:spPr>
          <a:xfrm>
            <a:off x="4834348" y="2201462"/>
            <a:ext cx="3960000" cy="396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Tree>
    <p:extLst>
      <p:ext uri="{BB962C8B-B14F-4D97-AF65-F5344CB8AC3E}">
        <p14:creationId xmlns:p14="http://schemas.microsoft.com/office/powerpoint/2010/main" val="2039316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1687925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1079203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172074"/>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4348" y="2201462"/>
            <a:ext cx="2949178" cy="39600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1259639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84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ext Placeholder 3"/>
          <p:cNvSpPr>
            <a:spLocks noGrp="1"/>
          </p:cNvSpPr>
          <p:nvPr>
            <p:ph type="body" sz="half" idx="2"/>
          </p:nvPr>
        </p:nvSpPr>
        <p:spPr>
          <a:xfrm>
            <a:off x="514348" y="2201462"/>
            <a:ext cx="2949178" cy="39600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2506607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29" y="1885950"/>
            <a:ext cx="6955771" cy="1797686"/>
          </a:xfrm>
          <a:prstGeom prst="rect">
            <a:avLst/>
          </a:prstGeom>
          <a:solidFill>
            <a:schemeClr val="tx1">
              <a:alpha val="89804"/>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98300"/>
              </a:solidFill>
            </a:endParaRPr>
          </a:p>
        </p:txBody>
      </p:sp>
      <p:sp>
        <p:nvSpPr>
          <p:cNvPr id="19" name="Rectangle 18"/>
          <p:cNvSpPr/>
          <p:nvPr/>
        </p:nvSpPr>
        <p:spPr>
          <a:xfrm>
            <a:off x="-11248" y="6185524"/>
            <a:ext cx="8798719"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852495" y="2074123"/>
            <a:ext cx="3994073" cy="1065384"/>
          </a:xfrm>
        </p:spPr>
        <p:txBody>
          <a:bodyPr vert="horz" lIns="91440" tIns="0" rIns="91440" bIns="0" rtlCol="0" anchor="b">
            <a:noAutofit/>
          </a:bodyPr>
          <a:lstStyle>
            <a:lvl1pPr>
              <a:lnSpc>
                <a:spcPct val="220000"/>
              </a:lnSpc>
              <a:defRPr lang="en-US" sz="3600" dirty="0">
                <a:solidFill>
                  <a:schemeClr val="bg1"/>
                </a:solidFill>
              </a:defRPr>
            </a:lvl1pPr>
          </a:lstStyle>
          <a:p>
            <a:pPr lvl="0">
              <a:lnSpc>
                <a:spcPct val="70000"/>
              </a:lnSpc>
            </a:pPr>
            <a:r>
              <a:rPr lang="en-US" dirty="0"/>
              <a:t>Click to edit Master title style</a:t>
            </a:r>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586187" y="6420874"/>
            <a:ext cx="2106532" cy="99554"/>
          </a:xfrm>
          <a:prstGeom prst="rect">
            <a:avLst/>
          </a:prstGeom>
        </p:spPr>
      </p:pic>
      <p:pic>
        <p:nvPicPr>
          <p:cNvPr id="13" name="Picture 12" descr="TE_logo_spot_ORANGE.png"/>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pic>
        <p:nvPicPr>
          <p:cNvPr id="9" name="Picture 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spTree>
    <p:extLst>
      <p:ext uri="{BB962C8B-B14F-4D97-AF65-F5344CB8AC3E}">
        <p14:creationId xmlns:p14="http://schemas.microsoft.com/office/powerpoint/2010/main" val="4290787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19506068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dirty="0"/>
              <a:t>Click to edit Master title style</a:t>
            </a:r>
          </a:p>
        </p:txBody>
      </p:sp>
      <p:sp>
        <p:nvSpPr>
          <p:cNvPr id="3" name="Content Placeholder 2"/>
          <p:cNvSpPr>
            <a:spLocks noGrp="1"/>
          </p:cNvSpPr>
          <p:nvPr>
            <p:ph idx="1"/>
          </p:nvPr>
        </p:nvSpPr>
        <p:spPr>
          <a:xfrm>
            <a:off x="514349" y="1893669"/>
            <a:ext cx="8280000" cy="4253132"/>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302348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dirty="0"/>
              <a:t>Click to edit Master title style</a:t>
            </a:r>
          </a:p>
        </p:txBody>
      </p:sp>
      <p:sp>
        <p:nvSpPr>
          <p:cNvPr id="3" name="Content Placeholder 2"/>
          <p:cNvSpPr>
            <a:spLocks noGrp="1"/>
          </p:cNvSpPr>
          <p:nvPr>
            <p:ph idx="1"/>
          </p:nvPr>
        </p:nvSpPr>
        <p:spPr>
          <a:xfrm>
            <a:off x="514349" y="1893669"/>
            <a:ext cx="8280000" cy="4253132"/>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a:p>
        </p:txBody>
      </p:sp>
    </p:spTree>
    <p:extLst>
      <p:ext uri="{BB962C8B-B14F-4D97-AF65-F5344CB8AC3E}">
        <p14:creationId xmlns:p14="http://schemas.microsoft.com/office/powerpoint/2010/main" val="2790181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9" name="Rectangle 18"/>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userDrawn="1"/>
        </p:nvSpPr>
        <p:spPr>
          <a:xfrm>
            <a:off x="-1" y="389467"/>
            <a:ext cx="8798719" cy="57270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14"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20" name="Rectangle 19"/>
          <p:cNvSpPr/>
          <p:nvPr/>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6488456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2" name="Rectangle 11"/>
          <p:cNvSpPr/>
          <p:nvPr userDrawn="1"/>
        </p:nvSpPr>
        <p:spPr>
          <a:xfrm>
            <a:off x="-1" y="389467"/>
            <a:ext cx="8798719" cy="5727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4089712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12" name="Rectangle 11"/>
          <p:cNvSpPr/>
          <p:nvPr userDrawn="1"/>
        </p:nvSpPr>
        <p:spPr>
          <a:xfrm>
            <a:off x="-1" y="389467"/>
            <a:ext cx="8798719" cy="57270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13616271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2" name="Rectangle 11"/>
          <p:cNvSpPr/>
          <p:nvPr userDrawn="1"/>
        </p:nvSpPr>
        <p:spPr>
          <a:xfrm>
            <a:off x="-1" y="389467"/>
            <a:ext cx="8798719" cy="5727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1445810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8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
        <p:nvSpPr>
          <p:cNvPr id="11" name="Content Placeholder 2"/>
          <p:cNvSpPr>
            <a:spLocks noGrp="1"/>
          </p:cNvSpPr>
          <p:nvPr>
            <p:ph sz="half" idx="13"/>
          </p:nvPr>
        </p:nvSpPr>
        <p:spPr>
          <a:xfrm>
            <a:off x="4834348" y="1465877"/>
            <a:ext cx="3960000" cy="468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53592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4348" y="2201462"/>
            <a:ext cx="3960000" cy="3948513"/>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dirty="0"/>
              <a:t>Click to edit Master text styles</a:t>
            </a:r>
          </a:p>
        </p:txBody>
      </p:sp>
      <p:sp>
        <p:nvSpPr>
          <p:cNvPr id="6" name="Content Placeholder 5"/>
          <p:cNvSpPr>
            <a:spLocks noGrp="1"/>
          </p:cNvSpPr>
          <p:nvPr>
            <p:ph sz="quarter" idx="4"/>
          </p:nvPr>
        </p:nvSpPr>
        <p:spPr>
          <a:xfrm>
            <a:off x="4834348" y="2201462"/>
            <a:ext cx="3960000" cy="396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Tree>
    <p:extLst>
      <p:ext uri="{BB962C8B-B14F-4D97-AF65-F5344CB8AC3E}">
        <p14:creationId xmlns:p14="http://schemas.microsoft.com/office/powerpoint/2010/main" val="9241269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5607922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3416615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172074"/>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4348" y="2201462"/>
            <a:ext cx="2949178" cy="39600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2133332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84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ext Placeholder 3"/>
          <p:cNvSpPr>
            <a:spLocks noGrp="1"/>
          </p:cNvSpPr>
          <p:nvPr>
            <p:ph type="body" sz="half" idx="2"/>
          </p:nvPr>
        </p:nvSpPr>
        <p:spPr>
          <a:xfrm>
            <a:off x="514348" y="2201462"/>
            <a:ext cx="2949178" cy="39600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147345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9" name="Rectangle 18"/>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userDrawn="1"/>
        </p:nvSpPr>
        <p:spPr>
          <a:xfrm>
            <a:off x="-1" y="389467"/>
            <a:ext cx="8798719" cy="57270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14"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20" name="Rectangle 19"/>
          <p:cNvSpPr/>
          <p:nvPr/>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520307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Tree>
    <p:extLst>
      <p:ext uri="{BB962C8B-B14F-4D97-AF65-F5344CB8AC3E}">
        <p14:creationId xmlns:p14="http://schemas.microsoft.com/office/powerpoint/2010/main" val="240517165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212698613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80606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r>
              <a:rPr lang="en-US" altLang="en-US"/>
              <a:t>page </a:t>
            </a:r>
            <a:fld id="{4215A062-D7CA-4DE6-B07B-AC86B9BA9066}" type="slidenum">
              <a:rPr lang="en-US" altLang="en-US"/>
              <a:pPr/>
              <a:t>‹#›</a:t>
            </a:fld>
            <a:r>
              <a:rPr lang="en-US" altLang="en-US"/>
              <a:t> /</a:t>
            </a:r>
          </a:p>
        </p:txBody>
      </p:sp>
    </p:spTree>
    <p:extLst>
      <p:ext uri="{BB962C8B-B14F-4D97-AF65-F5344CB8AC3E}">
        <p14:creationId xmlns:p14="http://schemas.microsoft.com/office/powerpoint/2010/main" val="2087090639"/>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page </a:t>
            </a:r>
            <a:fld id="{A1494052-F261-41E2-B144-BCAC2AEFBB9C}" type="slidenum">
              <a:rPr lang="en-US" altLang="en-US"/>
              <a:pPr/>
              <a:t>‹#›</a:t>
            </a:fld>
            <a:r>
              <a:rPr lang="en-US" altLang="en-US"/>
              <a:t> /</a:t>
            </a:r>
          </a:p>
        </p:txBody>
      </p:sp>
    </p:spTree>
    <p:extLst>
      <p:ext uri="{BB962C8B-B14F-4D97-AF65-F5344CB8AC3E}">
        <p14:creationId xmlns:p14="http://schemas.microsoft.com/office/powerpoint/2010/main" val="2340590632"/>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page </a:t>
            </a:r>
            <a:fld id="{1250B587-E465-4563-B91B-58EFBA0FC9C3}" type="slidenum">
              <a:rPr lang="en-US" altLang="en-US"/>
              <a:pPr/>
              <a:t>‹#›</a:t>
            </a:fld>
            <a:r>
              <a:rPr lang="en-US" altLang="en-US"/>
              <a:t> /</a:t>
            </a:r>
          </a:p>
        </p:txBody>
      </p:sp>
    </p:spTree>
    <p:extLst>
      <p:ext uri="{BB962C8B-B14F-4D97-AF65-F5344CB8AC3E}">
        <p14:creationId xmlns:p14="http://schemas.microsoft.com/office/powerpoint/2010/main" val="1907497399"/>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6725" y="13319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3319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ltLang="en-US"/>
              <a:t>page </a:t>
            </a:r>
            <a:fld id="{872BFCFE-BDCC-4B50-8EB0-44FB29153C36}" type="slidenum">
              <a:rPr lang="en-US" altLang="en-US"/>
              <a:pPr/>
              <a:t>‹#›</a:t>
            </a:fld>
            <a:r>
              <a:rPr lang="en-US" altLang="en-US"/>
              <a:t> /</a:t>
            </a:r>
          </a:p>
        </p:txBody>
      </p:sp>
    </p:spTree>
    <p:extLst>
      <p:ext uri="{BB962C8B-B14F-4D97-AF65-F5344CB8AC3E}">
        <p14:creationId xmlns:p14="http://schemas.microsoft.com/office/powerpoint/2010/main" val="2951512166"/>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ltLang="en-US"/>
              <a:t>page </a:t>
            </a:r>
            <a:fld id="{DD2DE908-37EF-4E6B-8B98-D2F22033DB64}" type="slidenum">
              <a:rPr lang="en-US" altLang="en-US"/>
              <a:pPr/>
              <a:t>‹#›</a:t>
            </a:fld>
            <a:r>
              <a:rPr lang="en-US" altLang="en-US"/>
              <a:t> /</a:t>
            </a:r>
          </a:p>
        </p:txBody>
      </p:sp>
    </p:spTree>
    <p:extLst>
      <p:ext uri="{BB962C8B-B14F-4D97-AF65-F5344CB8AC3E}">
        <p14:creationId xmlns:p14="http://schemas.microsoft.com/office/powerpoint/2010/main" val="1015528976"/>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ltLang="en-US"/>
              <a:t>page </a:t>
            </a:r>
            <a:fld id="{DF322BAE-F932-4B40-82CC-FF9CBB80B0B0}" type="slidenum">
              <a:rPr lang="en-US" altLang="en-US"/>
              <a:pPr/>
              <a:t>‹#›</a:t>
            </a:fld>
            <a:r>
              <a:rPr lang="en-US" altLang="en-US"/>
              <a:t> /</a:t>
            </a:r>
          </a:p>
        </p:txBody>
      </p:sp>
    </p:spTree>
    <p:extLst>
      <p:ext uri="{BB962C8B-B14F-4D97-AF65-F5344CB8AC3E}">
        <p14:creationId xmlns:p14="http://schemas.microsoft.com/office/powerpoint/2010/main" val="4038940761"/>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page </a:t>
            </a:r>
            <a:fld id="{71A7CBE5-B08D-405B-96C9-72C09A8FF886}" type="slidenum">
              <a:rPr lang="en-US" altLang="en-US"/>
              <a:pPr/>
              <a:t>‹#›</a:t>
            </a:fld>
            <a:r>
              <a:rPr lang="en-US" altLang="en-US"/>
              <a:t> /</a:t>
            </a:r>
          </a:p>
        </p:txBody>
      </p:sp>
    </p:spTree>
    <p:extLst>
      <p:ext uri="{BB962C8B-B14F-4D97-AF65-F5344CB8AC3E}">
        <p14:creationId xmlns:p14="http://schemas.microsoft.com/office/powerpoint/2010/main" val="256220113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2" name="Rectangle 11"/>
          <p:cNvSpPr/>
          <p:nvPr userDrawn="1"/>
        </p:nvSpPr>
        <p:spPr>
          <a:xfrm>
            <a:off x="-1" y="389467"/>
            <a:ext cx="8798719" cy="5727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7725071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page </a:t>
            </a:r>
            <a:fld id="{0F6E206E-2B16-498E-86F4-957E309CF207}" type="slidenum">
              <a:rPr lang="en-US" altLang="en-US"/>
              <a:pPr/>
              <a:t>‹#›</a:t>
            </a:fld>
            <a:r>
              <a:rPr lang="en-US" altLang="en-US"/>
              <a:t> /</a:t>
            </a:r>
          </a:p>
        </p:txBody>
      </p:sp>
    </p:spTree>
    <p:extLst>
      <p:ext uri="{BB962C8B-B14F-4D97-AF65-F5344CB8AC3E}">
        <p14:creationId xmlns:p14="http://schemas.microsoft.com/office/powerpoint/2010/main" val="841130494"/>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page </a:t>
            </a:r>
            <a:fld id="{431A52D7-E7F0-4C41-9503-12F769CC8B4B}" type="slidenum">
              <a:rPr lang="en-US" altLang="en-US"/>
              <a:pPr/>
              <a:t>‹#›</a:t>
            </a:fld>
            <a:r>
              <a:rPr lang="en-US" altLang="en-US"/>
              <a:t> /</a:t>
            </a:r>
          </a:p>
        </p:txBody>
      </p:sp>
    </p:spTree>
    <p:extLst>
      <p:ext uri="{BB962C8B-B14F-4D97-AF65-F5344CB8AC3E}">
        <p14:creationId xmlns:p14="http://schemas.microsoft.com/office/powerpoint/2010/main" val="523044616"/>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page </a:t>
            </a:r>
            <a:fld id="{C3B872B2-CFAD-4DF7-9304-68A564B748D4}" type="slidenum">
              <a:rPr lang="en-US" altLang="en-US"/>
              <a:pPr/>
              <a:t>‹#›</a:t>
            </a:fld>
            <a:r>
              <a:rPr lang="en-US" altLang="en-US"/>
              <a:t> /</a:t>
            </a:r>
          </a:p>
        </p:txBody>
      </p:sp>
    </p:spTree>
    <p:extLst>
      <p:ext uri="{BB962C8B-B14F-4D97-AF65-F5344CB8AC3E}">
        <p14:creationId xmlns:p14="http://schemas.microsoft.com/office/powerpoint/2010/main" val="2478240329"/>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00050"/>
            <a:ext cx="2058987" cy="54578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00050"/>
            <a:ext cx="6027738" cy="5457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page </a:t>
            </a:r>
            <a:fld id="{C5593F8A-E7F0-4E8C-BF86-BDFF72F7B8DF}" type="slidenum">
              <a:rPr lang="en-US" altLang="en-US"/>
              <a:pPr/>
              <a:t>‹#›</a:t>
            </a:fld>
            <a:r>
              <a:rPr lang="en-US" altLang="en-US"/>
              <a:t> /</a:t>
            </a:r>
          </a:p>
        </p:txBody>
      </p:sp>
    </p:spTree>
    <p:extLst>
      <p:ext uri="{BB962C8B-B14F-4D97-AF65-F5344CB8AC3E}">
        <p14:creationId xmlns:p14="http://schemas.microsoft.com/office/powerpoint/2010/main" val="1620641918"/>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30" y="1885950"/>
            <a:ext cx="6962120" cy="1797686"/>
          </a:xfrm>
          <a:prstGeom prst="rect">
            <a:avLst/>
          </a:prstGeom>
          <a:solidFill>
            <a:srgbClr val="E98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1852495" y="2074123"/>
            <a:ext cx="6323317" cy="1065384"/>
          </a:xfrm>
        </p:spPr>
        <p:txBody>
          <a:bodyPr vert="horz" lIns="91440" tIns="0" rIns="91440" bIns="0" rtlCol="0" anchor="b">
            <a:noAutofit/>
          </a:bodyPr>
          <a:lstStyle>
            <a:lvl1pPr>
              <a:lnSpc>
                <a:spcPct val="200000"/>
              </a:lnSpc>
              <a:defRPr lang="en-US" sz="3600" dirty="0">
                <a:solidFill>
                  <a:schemeClr val="bg1"/>
                </a:solidFill>
              </a:defRPr>
            </a:lvl1pPr>
          </a:lstStyle>
          <a:p>
            <a:pPr lvl="0">
              <a:lnSpc>
                <a:spcPct val="70000"/>
              </a:lnSpc>
            </a:pPr>
            <a:r>
              <a:rPr lang="en-US"/>
              <a:t>Click to edit Master title style</a:t>
            </a:r>
            <a:endParaRPr lang="en-US" dirty="0"/>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7855" y="6468340"/>
            <a:ext cx="1817624" cy="135322"/>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40460403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514349" y="1465877"/>
            <a:ext cx="8280000" cy="4608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44893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514349" y="1893669"/>
            <a:ext cx="8280000" cy="418283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18254576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p:nvSpPr>
        <p:spPr>
          <a:xfrm>
            <a:off x="0" y="389467"/>
            <a:ext cx="8794800" cy="55541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grpSp>
        <p:nvGrpSpPr>
          <p:cNvPr id="5" name="Group 4"/>
          <p:cNvGrpSpPr/>
          <p:nvPr/>
        </p:nvGrpSpPr>
        <p:grpSpPr>
          <a:xfrm>
            <a:off x="0" y="6013229"/>
            <a:ext cx="8794349" cy="64800"/>
            <a:chOff x="0" y="6079904"/>
            <a:chExt cx="8794349" cy="64800"/>
          </a:xfrm>
        </p:grpSpPr>
        <p:sp>
          <p:nvSpPr>
            <p:cNvPr id="19" name="Rectangle 18"/>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9187083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16" name="Rectangle 15"/>
          <p:cNvSpPr/>
          <p:nvPr/>
        </p:nvSpPr>
        <p:spPr>
          <a:xfrm>
            <a:off x="0" y="389467"/>
            <a:ext cx="8794800" cy="5554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57451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17" name="Rectangle 16"/>
          <p:cNvSpPr/>
          <p:nvPr/>
        </p:nvSpPr>
        <p:spPr>
          <a:xfrm>
            <a:off x="0" y="389467"/>
            <a:ext cx="8794800" cy="55541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7061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12" name="Rectangle 11"/>
          <p:cNvSpPr/>
          <p:nvPr userDrawn="1"/>
        </p:nvSpPr>
        <p:spPr>
          <a:xfrm>
            <a:off x="-1" y="389467"/>
            <a:ext cx="8798719" cy="57270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36005142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17" name="Rectangle 16"/>
          <p:cNvSpPr/>
          <p:nvPr/>
        </p:nvSpPr>
        <p:spPr>
          <a:xfrm>
            <a:off x="0" y="389467"/>
            <a:ext cx="8794800" cy="55541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23"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58857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1" name="Content Placeholder 2"/>
          <p:cNvSpPr>
            <a:spLocks noGrp="1"/>
          </p:cNvSpPr>
          <p:nvPr>
            <p:ph sz="half" idx="13"/>
          </p:nvPr>
        </p:nvSpPr>
        <p:spPr>
          <a:xfrm>
            <a:off x="483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36707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48" y="2201462"/>
            <a:ext cx="3960000" cy="3866400"/>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a:t>Click to edit Master text styles</a:t>
            </a:r>
          </a:p>
        </p:txBody>
      </p:sp>
      <p:sp>
        <p:nvSpPr>
          <p:cNvPr id="6" name="Content Placeholder 5"/>
          <p:cNvSpPr>
            <a:spLocks noGrp="1"/>
          </p:cNvSpPr>
          <p:nvPr>
            <p:ph sz="quarter" idx="4"/>
          </p:nvPr>
        </p:nvSpPr>
        <p:spPr>
          <a:xfrm>
            <a:off x="4834348" y="2201462"/>
            <a:ext cx="3960000" cy="3872314"/>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a:t>Click to edit Master title style</a:t>
            </a:r>
            <a:endParaRPr lang="en-US" dirty="0"/>
          </a:p>
        </p:txBody>
      </p:sp>
    </p:spTree>
    <p:extLst>
      <p:ext uri="{BB962C8B-B14F-4D97-AF65-F5344CB8AC3E}">
        <p14:creationId xmlns:p14="http://schemas.microsoft.com/office/powerpoint/2010/main" val="13758870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16717607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Tree>
    <p:extLst>
      <p:ext uri="{BB962C8B-B14F-4D97-AF65-F5344CB8AC3E}">
        <p14:creationId xmlns:p14="http://schemas.microsoft.com/office/powerpoint/2010/main" val="2169847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086803"/>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48" y="2195525"/>
            <a:ext cx="2949178" cy="3878704"/>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12394995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12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a:solidFill>
                <a:srgbClr val="747678"/>
              </a:solidFill>
            </a:endParaRPr>
          </a:p>
        </p:txBody>
      </p:sp>
      <p:sp>
        <p:nvSpPr>
          <p:cNvPr id="9" name="Text Placeholder 3"/>
          <p:cNvSpPr>
            <a:spLocks noGrp="1"/>
          </p:cNvSpPr>
          <p:nvPr>
            <p:ph type="body" sz="half" idx="2"/>
          </p:nvPr>
        </p:nvSpPr>
        <p:spPr>
          <a:xfrm>
            <a:off x="514348" y="2201462"/>
            <a:ext cx="2949178" cy="38772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10842273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ltLang="en-US"/>
              <a:t>page </a:t>
            </a:r>
            <a:fld id="{A1494052-F261-41E2-B144-BCAC2AEFBB9C}" type="slidenum">
              <a:rPr lang="en-US" altLang="en-US"/>
              <a:pPr/>
              <a:t>‹#›</a:t>
            </a:fld>
            <a:r>
              <a:rPr lang="en-US" altLang="en-US"/>
              <a:t> /</a:t>
            </a:r>
          </a:p>
        </p:txBody>
      </p:sp>
    </p:spTree>
    <p:extLst>
      <p:ext uri="{BB962C8B-B14F-4D97-AF65-F5344CB8AC3E}">
        <p14:creationId xmlns:p14="http://schemas.microsoft.com/office/powerpoint/2010/main" val="428350829"/>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p:cNvSpPr/>
          <p:nvPr/>
        </p:nvSpPr>
        <p:spPr bwMode="auto">
          <a:xfrm>
            <a:off x="-1" y="-1"/>
            <a:ext cx="9155799" cy="6864435"/>
          </a:xfrm>
          <a:prstGeom prst="rect">
            <a:avLst/>
          </a:prstGeom>
          <a:gradFill flip="none" rotWithShape="1">
            <a:gsLst>
              <a:gs pos="21000">
                <a:srgbClr val="F08B1D"/>
              </a:gs>
              <a:gs pos="100000">
                <a:srgbClr val="AA5F0D"/>
              </a:gs>
              <a:gs pos="79000">
                <a:srgbClr val="F08B1D">
                  <a:lumMod val="75000"/>
                </a:srgbClr>
              </a:gs>
            </a:gsLst>
            <a:path path="circle">
              <a:fillToRect l="100000" t="100000"/>
            </a:path>
            <a:tileRect r="-100000" b="-100000"/>
          </a:gradFill>
          <a:ln w="9525" cap="flat" cmpd="sng" algn="ctr">
            <a:noFill/>
            <a:prstDash val="solid"/>
            <a:round/>
            <a:headEnd type="none" w="med" len="med"/>
            <a:tailEnd type="none" w="med" len="med"/>
          </a:ln>
          <a:effectLst/>
        </p:spPr>
        <p:txBody>
          <a:bodyPr anchor="ctr"/>
          <a:lstStyle/>
          <a:p>
            <a:pPr algn="ctr" defTabSz="914400">
              <a:defRPr/>
            </a:pPr>
            <a:endParaRPr lang="en-US" kern="0" dirty="0">
              <a:solidFill>
                <a:srgbClr val="FFFFFF"/>
              </a:solidFill>
            </a:endParaRPr>
          </a:p>
        </p:txBody>
      </p:sp>
      <p:pic>
        <p:nvPicPr>
          <p:cNvPr id="3" name="Picture 2" descr="TE_Logo_Lockup_WHITE.png"/>
          <p:cNvPicPr>
            <a:picLocks noChangeAspect="1"/>
          </p:cNvPicPr>
          <p:nvPr/>
        </p:nvPicPr>
        <p:blipFill>
          <a:blip r:embed="rId2"/>
          <a:srcRect l="3230" t="-722" r="56946" b="65685"/>
          <a:stretch>
            <a:fillRect/>
          </a:stretch>
        </p:blipFill>
        <p:spPr bwMode="auto">
          <a:xfrm>
            <a:off x="0" y="3810000"/>
            <a:ext cx="9144000" cy="3048000"/>
          </a:xfrm>
          <a:prstGeom prst="rect">
            <a:avLst/>
          </a:prstGeom>
          <a:noFill/>
          <a:ln>
            <a:noFill/>
          </a:ln>
          <a:effectLst>
            <a:outerShdw blurRad="149225" dist="127000" dir="15600010" algn="tl" rotWithShape="0">
              <a:srgbClr val="7E4608">
                <a:alpha val="48999"/>
              </a:srgbClr>
            </a:outerShdw>
          </a:effectLst>
        </p:spPr>
      </p:pic>
      <p:pic>
        <p:nvPicPr>
          <p:cNvPr id="4" name="Picture 7"/>
          <p:cNvPicPr>
            <a:picLocks noChangeAspect="1"/>
          </p:cNvPicPr>
          <p:nvPr/>
        </p:nvPicPr>
        <p:blipFill>
          <a:blip r:embed="rId3"/>
          <a:srcRect/>
          <a:stretch>
            <a:fillRect/>
          </a:stretch>
        </p:blipFill>
        <p:spPr bwMode="auto">
          <a:xfrm>
            <a:off x="4749800" y="3281363"/>
            <a:ext cx="2416175" cy="114300"/>
          </a:xfrm>
          <a:prstGeom prst="rect">
            <a:avLst/>
          </a:prstGeom>
          <a:noFill/>
          <a:ln>
            <a:noFill/>
          </a:ln>
          <a:effectLst>
            <a:outerShdw blurRad="114300" algn="tl" rotWithShape="0">
              <a:srgbClr val="BD690D">
                <a:alpha val="65999"/>
              </a:srgbClr>
            </a:outerShdw>
          </a:effectLst>
        </p:spPr>
      </p:pic>
      <p:pic>
        <p:nvPicPr>
          <p:cNvPr id="5" name="Picture 7" descr="TE_Logo_Lockup_WHITE.png"/>
          <p:cNvPicPr>
            <a:picLocks noChangeAspect="1"/>
          </p:cNvPicPr>
          <p:nvPr/>
        </p:nvPicPr>
        <p:blipFill>
          <a:blip r:embed="rId2"/>
          <a:srcRect l="-1212" t="-4350" r="-1427" b="-5104"/>
          <a:stretch>
            <a:fillRect/>
          </a:stretch>
        </p:blipFill>
        <p:spPr bwMode="auto">
          <a:xfrm>
            <a:off x="7578725" y="3121025"/>
            <a:ext cx="1319213" cy="533400"/>
          </a:xfrm>
          <a:prstGeom prst="rect">
            <a:avLst/>
          </a:prstGeom>
          <a:noFill/>
          <a:ln w="9525">
            <a:noFill/>
            <a:miter lim="800000"/>
            <a:headEnd/>
            <a:tailEnd/>
          </a:ln>
        </p:spPr>
      </p:pic>
    </p:spTree>
    <p:extLst>
      <p:ext uri="{BB962C8B-B14F-4D97-AF65-F5344CB8AC3E}">
        <p14:creationId xmlns:p14="http://schemas.microsoft.com/office/powerpoint/2010/main" val="1589837455"/>
      </p:ext>
    </p:extLst>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pic>
        <p:nvPicPr>
          <p:cNvPr id="3" name="Picture 4" descr="blurred abstract"/>
          <p:cNvPicPr>
            <a:picLocks noChangeAspect="1" noChangeArrowheads="1"/>
          </p:cNvPicPr>
          <p:nvPr/>
        </p:nvPicPr>
        <p:blipFill>
          <a:blip r:embed="rId2"/>
          <a:srcRect/>
          <a:stretch>
            <a:fillRect/>
          </a:stretch>
        </p:blipFill>
        <p:spPr bwMode="auto">
          <a:xfrm>
            <a:off x="0" y="0"/>
            <a:ext cx="9145588" cy="6859588"/>
          </a:xfrm>
          <a:prstGeom prst="rect">
            <a:avLst/>
          </a:prstGeom>
          <a:noFill/>
          <a:ln w="9525">
            <a:noFill/>
            <a:miter lim="800000"/>
            <a:headEnd/>
            <a:tailEnd/>
          </a:ln>
        </p:spPr>
      </p:pic>
      <p:sp>
        <p:nvSpPr>
          <p:cNvPr id="7" name="Text Placeholder 6"/>
          <p:cNvSpPr>
            <a:spLocks noGrp="1"/>
          </p:cNvSpPr>
          <p:nvPr>
            <p:ph type="body" sz="quarter" idx="10"/>
          </p:nvPr>
        </p:nvSpPr>
        <p:spPr bwMode="gray">
          <a:xfrm>
            <a:off x="0" y="3086100"/>
            <a:ext cx="9144000" cy="685800"/>
          </a:xfrm>
          <a:prstGeom prst="rect">
            <a:avLst/>
          </a:prstGeom>
        </p:spPr>
        <p:txBody>
          <a:bodyPr/>
          <a:lstStyle>
            <a:lvl1pPr marL="0" indent="0" algn="ctr">
              <a:buNone/>
              <a:defRPr sz="2800" b="1" i="0" baseline="0">
                <a:solidFill>
                  <a:srgbClr val="FFFFFF"/>
                </a:solidFill>
                <a:latin typeface="Arial"/>
                <a:cs typeface="Arial"/>
              </a:defRPr>
            </a:lvl1pPr>
          </a:lstStyle>
          <a:p>
            <a:pPr lvl="0"/>
            <a:r>
              <a:rPr lang="en-US" dirty="0"/>
              <a:t>Click to edit Master text styles</a:t>
            </a:r>
          </a:p>
        </p:txBody>
      </p:sp>
    </p:spTree>
    <p:extLst>
      <p:ext uri="{BB962C8B-B14F-4D97-AF65-F5344CB8AC3E}">
        <p14:creationId xmlns:p14="http://schemas.microsoft.com/office/powerpoint/2010/main" val="335767748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2" name="Rectangle 11"/>
          <p:cNvSpPr/>
          <p:nvPr userDrawn="1"/>
        </p:nvSpPr>
        <p:spPr>
          <a:xfrm>
            <a:off x="-1" y="389467"/>
            <a:ext cx="8798719" cy="5727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17" name="Picture 16" descr="TE_logo_spot_ORAN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18" name="Rectangle 17"/>
          <p:cNvSpPr/>
          <p:nvPr userDrawn="1"/>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174" y="6184900"/>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dirty="0"/>
              <a:t>Click to edit Master title style</a:t>
            </a:r>
          </a:p>
        </p:txBody>
      </p:sp>
      <p:sp>
        <p:nvSpPr>
          <p:cNvPr id="21" name="Text Placeholder 2"/>
          <p:cNvSpPr>
            <a:spLocks noGrp="1"/>
          </p:cNvSpPr>
          <p:nvPr>
            <p:ph type="body" idx="1"/>
          </p:nvPr>
        </p:nvSpPr>
        <p:spPr>
          <a:xfrm>
            <a:off x="514348"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2" name="TextBox 21"/>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4146536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itle 1"/>
          <p:cNvSpPr>
            <a:spLocks noGrp="1"/>
          </p:cNvSpPr>
          <p:nvPr>
            <p:ph type="ctrTitle"/>
          </p:nvPr>
        </p:nvSpPr>
        <p:spPr>
          <a:xfrm>
            <a:off x="455613" y="3697568"/>
            <a:ext cx="7772400" cy="749300"/>
          </a:xfrm>
          <a:prstGeom prst="rect">
            <a:avLst/>
          </a:prstGeom>
        </p:spPr>
        <p:txBody>
          <a:bodyPr/>
          <a:lstStyle>
            <a:lvl1pPr>
              <a:defRPr lang="en-US" sz="2400" baseline="0" dirty="0">
                <a:solidFill>
                  <a:srgbClr val="FFFFFF"/>
                </a:solidFill>
                <a:effectLst>
                  <a:outerShdw blurRad="50800" dist="38100" dir="2700000" algn="tl" rotWithShape="0">
                    <a:srgbClr val="000000">
                      <a:alpha val="43000"/>
                    </a:srgbClr>
                  </a:outerShdw>
                </a:effectLst>
                <a:latin typeface="Arial" charset="0"/>
                <a:ea typeface="MS PGothic" pitchFamily="34" charset="-128"/>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28662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8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
        <p:nvSpPr>
          <p:cNvPr id="11" name="Content Placeholder 2"/>
          <p:cNvSpPr>
            <a:spLocks noGrp="1"/>
          </p:cNvSpPr>
          <p:nvPr>
            <p:ph sz="half" idx="13"/>
          </p:nvPr>
        </p:nvSpPr>
        <p:spPr>
          <a:xfrm>
            <a:off x="4834348" y="1465877"/>
            <a:ext cx="3960000" cy="468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4348" y="2201462"/>
            <a:ext cx="3960000" cy="3948513"/>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dirty="0"/>
              <a:t>Click to edit Master text styles</a:t>
            </a:r>
          </a:p>
        </p:txBody>
      </p:sp>
      <p:sp>
        <p:nvSpPr>
          <p:cNvPr id="6" name="Content Placeholder 5"/>
          <p:cNvSpPr>
            <a:spLocks noGrp="1"/>
          </p:cNvSpPr>
          <p:nvPr>
            <p:ph sz="quarter" idx="4"/>
          </p:nvPr>
        </p:nvSpPr>
        <p:spPr>
          <a:xfrm>
            <a:off x="4834348" y="2201462"/>
            <a:ext cx="3960000" cy="3960000"/>
          </a:xfrm>
        </p:spPr>
        <p:txBody>
          <a:bodyPr/>
          <a:lstStyle>
            <a:lvl1pPr>
              <a:spcAft>
                <a:spcPts val="600"/>
              </a:spcAft>
              <a:defRPr sz="1400"/>
            </a:lvl1pPr>
            <a:lvl2pPr>
              <a:spcAft>
                <a:spcPts val="600"/>
              </a:spcAft>
              <a:defRPr sz="1200"/>
            </a:lvl2pPr>
            <a:lvl3pPr>
              <a:spcAft>
                <a:spcPts val="600"/>
              </a:spcAft>
              <a:defRPr sz="1000"/>
            </a:lvl3pPr>
          </a:lstStyle>
          <a:p>
            <a:pPr lvl="0"/>
            <a:r>
              <a:rPr lang="en-US" dirty="0"/>
              <a:t>Click to edit Master text styles</a:t>
            </a:r>
          </a:p>
          <a:p>
            <a:pPr lvl="1"/>
            <a:r>
              <a:rPr lang="en-US" dirty="0"/>
              <a:t>Second level</a:t>
            </a:r>
          </a:p>
          <a:p>
            <a:pPr lvl="2"/>
            <a:r>
              <a:rPr lang="en-US" dirty="0"/>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t>‹#›</a:t>
            </a:fld>
            <a:endParaRPr lang="en-US"/>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Tree>
    <p:extLst>
      <p:ext uri="{BB962C8B-B14F-4D97-AF65-F5344CB8AC3E}">
        <p14:creationId xmlns:p14="http://schemas.microsoft.com/office/powerpoint/2010/main" val="130167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image" Target="../media/image11.pn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3.jpe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theme" Target="../theme/theme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image" Target="../media/image14.png"/><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14349" y="1465877"/>
            <a:ext cx="8280000" cy="4680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grpSp>
        <p:nvGrpSpPr>
          <p:cNvPr id="22" name="Group 21"/>
          <p:cNvGrpSpPr/>
          <p:nvPr userDrawn="1"/>
        </p:nvGrpSpPr>
        <p:grpSpPr>
          <a:xfrm>
            <a:off x="0" y="287809"/>
            <a:ext cx="8798719" cy="60325"/>
            <a:chOff x="0" y="287809"/>
            <a:chExt cx="8798719" cy="60325"/>
          </a:xfrm>
        </p:grpSpPr>
        <p:sp>
          <p:nvSpPr>
            <p:cNvPr id="13" name="Rectangle 12"/>
            <p:cNvSpPr/>
            <p:nvPr/>
          </p:nvSpPr>
          <p:spPr>
            <a:xfrm>
              <a:off x="0" y="287809"/>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174" y="288604"/>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TE_logo_spot_ORANGE.png"/>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21" name="TextBox 20"/>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200643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14349" y="1465877"/>
            <a:ext cx="8280000" cy="4680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ea typeface="MS PGothic" panose="020B0600070205080204" pitchFamily="34" charset="-128"/>
              </a:rPr>
              <a:pPr/>
              <a:t>‹#›</a:t>
            </a:fld>
            <a:endParaRPr lang="en-US" dirty="0">
              <a:solidFill>
                <a:srgbClr val="747678"/>
              </a:solidFill>
              <a:ea typeface="MS PGothic" panose="020B0600070205080204" pitchFamily="34" charset="-128"/>
            </a:endParaRPr>
          </a:p>
        </p:txBody>
      </p:sp>
      <p:grpSp>
        <p:nvGrpSpPr>
          <p:cNvPr id="22" name="Group 21"/>
          <p:cNvGrpSpPr/>
          <p:nvPr userDrawn="1"/>
        </p:nvGrpSpPr>
        <p:grpSpPr>
          <a:xfrm>
            <a:off x="0" y="287809"/>
            <a:ext cx="8798719" cy="60325"/>
            <a:chOff x="0" y="287809"/>
            <a:chExt cx="8798719" cy="60325"/>
          </a:xfrm>
        </p:grpSpPr>
        <p:sp>
          <p:nvSpPr>
            <p:cNvPr id="13" name="Rectangle 12"/>
            <p:cNvSpPr/>
            <p:nvPr/>
          </p:nvSpPr>
          <p:spPr>
            <a:xfrm>
              <a:off x="0" y="287809"/>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4" name="Rectangle 13"/>
            <p:cNvSpPr/>
            <p:nvPr/>
          </p:nvSpPr>
          <p:spPr>
            <a:xfrm>
              <a:off x="3174" y="288604"/>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grpSp>
      <p:pic>
        <p:nvPicPr>
          <p:cNvPr id="5" name="Picture 4" descr="TE_logo_spot_ORANGE.png"/>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21" name="TextBox 20"/>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2528725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14349" y="1465877"/>
            <a:ext cx="8280000" cy="4680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solidFill>
                  <a:srgbClr val="747678"/>
                </a:solidFill>
                <a:ea typeface="MS PGothic" panose="020B0600070205080204" pitchFamily="34" charset="-128"/>
              </a:rPr>
              <a:pPr/>
              <a:t>‹#›</a:t>
            </a:fld>
            <a:endParaRPr lang="en-US" dirty="0">
              <a:solidFill>
                <a:srgbClr val="747678"/>
              </a:solidFill>
              <a:ea typeface="MS PGothic" panose="020B0600070205080204" pitchFamily="34" charset="-128"/>
            </a:endParaRPr>
          </a:p>
        </p:txBody>
      </p:sp>
      <p:grpSp>
        <p:nvGrpSpPr>
          <p:cNvPr id="22" name="Group 21"/>
          <p:cNvGrpSpPr/>
          <p:nvPr userDrawn="1"/>
        </p:nvGrpSpPr>
        <p:grpSpPr>
          <a:xfrm>
            <a:off x="0" y="287809"/>
            <a:ext cx="8798719" cy="60325"/>
            <a:chOff x="0" y="287809"/>
            <a:chExt cx="8798719" cy="60325"/>
          </a:xfrm>
        </p:grpSpPr>
        <p:sp>
          <p:nvSpPr>
            <p:cNvPr id="13" name="Rectangle 12"/>
            <p:cNvSpPr/>
            <p:nvPr/>
          </p:nvSpPr>
          <p:spPr>
            <a:xfrm>
              <a:off x="0" y="287809"/>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14" name="Rectangle 13"/>
            <p:cNvSpPr/>
            <p:nvPr/>
          </p:nvSpPr>
          <p:spPr>
            <a:xfrm>
              <a:off x="3174" y="288604"/>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grpSp>
      <p:pic>
        <p:nvPicPr>
          <p:cNvPr id="5" name="Picture 4" descr="TE_logo_spot_ORANGE.png"/>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971518" y="6347561"/>
            <a:ext cx="824592" cy="310134"/>
          </a:xfrm>
          <a:prstGeom prst="rect">
            <a:avLst/>
          </a:prstGeom>
        </p:spPr>
      </p:pic>
      <p:sp>
        <p:nvSpPr>
          <p:cNvPr id="21" name="TextBox 20"/>
          <p:cNvSpPr txBox="1"/>
          <p:nvPr userDrawn="1"/>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ea typeface="MS PGothic" panose="020B0600070205080204" pitchFamily="34" charset="-128"/>
                <a:cs typeface="Arial"/>
              </a:rPr>
              <a:t>TE Connectivity</a:t>
            </a:r>
            <a:r>
              <a:rPr lang="en-US" sz="800" dirty="0">
                <a:solidFill>
                  <a:srgbClr val="919195"/>
                </a:solidFill>
                <a:ea typeface="MS PGothic" panose="020B0600070205080204" pitchFamily="34" charset="-128"/>
                <a:cs typeface="Arial"/>
              </a:rPr>
              <a:t> Confidential &amp; Proprietary. Do not reproduce or distribute.</a:t>
            </a:r>
          </a:p>
        </p:txBody>
      </p:sp>
    </p:spTree>
    <p:extLst>
      <p:ext uri="{BB962C8B-B14F-4D97-AF65-F5344CB8AC3E}">
        <p14:creationId xmlns:p14="http://schemas.microsoft.com/office/powerpoint/2010/main" val="129271194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Work\Mccann\TE\Cuts\slide-backgrou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48600" y="6199188"/>
            <a:ext cx="11779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2"/>
          <p:cNvSpPr txBox="1">
            <a:spLocks/>
          </p:cNvSpPr>
          <p:nvPr/>
        </p:nvSpPr>
        <p:spPr>
          <a:xfrm>
            <a:off x="8483600" y="3255963"/>
            <a:ext cx="403225" cy="365125"/>
          </a:xfrm>
          <a:prstGeom prst="rect">
            <a:avLst/>
          </a:prstGeom>
        </p:spPr>
        <p:txBody>
          <a:bodyPr anchor="ctr"/>
          <a:lstStyle>
            <a:defPPr>
              <a:defRPr lang="en-US"/>
            </a:defPPr>
            <a:lvl1pPr algn="l" rtl="0" fontAlgn="base">
              <a:spcBef>
                <a:spcPct val="0"/>
              </a:spcBef>
              <a:spcAft>
                <a:spcPct val="0"/>
              </a:spcAft>
              <a:defRPr sz="105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defTabSz="914400">
              <a:defRPr/>
            </a:pPr>
            <a:endParaRPr lang="en-US" dirty="0">
              <a:solidFill>
                <a:srgbClr val="822433"/>
              </a:solidFill>
            </a:endParaRPr>
          </a:p>
        </p:txBody>
      </p:sp>
      <p:sp>
        <p:nvSpPr>
          <p:cNvPr id="2053" name="Rectangle 7"/>
          <p:cNvSpPr>
            <a:spLocks noGrp="1" noChangeArrowheads="1"/>
          </p:cNvSpPr>
          <p:nvPr>
            <p:ph type="title"/>
          </p:nvPr>
        </p:nvSpPr>
        <p:spPr bwMode="gray">
          <a:xfrm>
            <a:off x="533400" y="5334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Click to edit Master title style</a:t>
            </a:r>
          </a:p>
        </p:txBody>
      </p:sp>
      <p:sp>
        <p:nvSpPr>
          <p:cNvPr id="1032" name="Rectangle 8"/>
          <p:cNvSpPr>
            <a:spLocks noGrp="1" noChangeArrowheads="1"/>
          </p:cNvSpPr>
          <p:nvPr>
            <p:ph type="body" idx="1"/>
          </p:nvPr>
        </p:nvSpPr>
        <p:spPr bwMode="auto">
          <a:xfrm>
            <a:off x="533400" y="1331913"/>
            <a:ext cx="8162925"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ltLang="nl-BE"/>
              <a:t>Click to edit Master text styles</a:t>
            </a:r>
          </a:p>
          <a:p>
            <a:pPr lvl="1"/>
            <a:r>
              <a:rPr lang="en-US" altLang="nl-BE"/>
              <a:t>Second level</a:t>
            </a:r>
          </a:p>
          <a:p>
            <a:pPr lvl="2"/>
            <a:r>
              <a:rPr lang="en-US" altLang="nl-BE"/>
              <a:t>Third level</a:t>
            </a:r>
          </a:p>
          <a:p>
            <a:pPr lvl="3"/>
            <a:r>
              <a:rPr lang="en-US" altLang="nl-BE"/>
              <a:t>Fourth level</a:t>
            </a:r>
          </a:p>
          <a:p>
            <a:pPr lvl="4"/>
            <a:r>
              <a:rPr lang="en-US" altLang="nl-BE"/>
              <a:t>Fifth level</a:t>
            </a:r>
          </a:p>
        </p:txBody>
      </p:sp>
      <p:sp>
        <p:nvSpPr>
          <p:cNvPr id="2055" name="Rectangle 20"/>
          <p:cNvSpPr>
            <a:spLocks noChangeArrowheads="1"/>
          </p:cNvSpPr>
          <p:nvPr userDrawn="1"/>
        </p:nvSpPr>
        <p:spPr bwMode="auto">
          <a:xfrm>
            <a:off x="609600" y="6381750"/>
            <a:ext cx="1295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baseline="-25000">
                <a:solidFill>
                  <a:schemeClr val="tx1"/>
                </a:solidFill>
                <a:latin typeface="Arial" pitchFamily="34" charset="0"/>
                <a:ea typeface="ＭＳ Ｐゴシック" pitchFamily="34" charset="-128"/>
              </a:defRPr>
            </a:lvl1pPr>
            <a:lvl2pPr marL="742950" indent="-285750" eaLnBrk="0" hangingPunct="0">
              <a:defRPr sz="2400" baseline="-25000">
                <a:solidFill>
                  <a:schemeClr val="tx1"/>
                </a:solidFill>
                <a:latin typeface="Arial" pitchFamily="34" charset="0"/>
                <a:ea typeface="ＭＳ Ｐゴシック" pitchFamily="34" charset="-128"/>
              </a:defRPr>
            </a:lvl2pPr>
            <a:lvl3pPr marL="1143000" indent="-228600" eaLnBrk="0" hangingPunct="0">
              <a:defRPr sz="2400" baseline="-25000">
                <a:solidFill>
                  <a:schemeClr val="tx1"/>
                </a:solidFill>
                <a:latin typeface="Arial" pitchFamily="34" charset="0"/>
                <a:ea typeface="ＭＳ Ｐゴシック" pitchFamily="34" charset="-128"/>
              </a:defRPr>
            </a:lvl3pPr>
            <a:lvl4pPr marL="1600200" indent="-228600" eaLnBrk="0" hangingPunct="0">
              <a:defRPr sz="2400" baseline="-25000">
                <a:solidFill>
                  <a:schemeClr val="tx1"/>
                </a:solidFill>
                <a:latin typeface="Arial" pitchFamily="34" charset="0"/>
                <a:ea typeface="ＭＳ Ｐゴシック" pitchFamily="34" charset="-128"/>
              </a:defRPr>
            </a:lvl4pPr>
            <a:lvl5pPr marL="2057400" indent="-228600" eaLnBrk="0" hangingPunct="0">
              <a:defRPr sz="2400" baseline="-25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aseline="-25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aseline="-25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aseline="-25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aseline="-25000">
                <a:solidFill>
                  <a:schemeClr val="tx1"/>
                </a:solidFill>
                <a:latin typeface="Arial" pitchFamily="34" charset="0"/>
                <a:ea typeface="ＭＳ Ｐゴシック" pitchFamily="34" charset="-128"/>
              </a:defRPr>
            </a:lvl9pPr>
          </a:lstStyle>
          <a:p>
            <a:pPr defTabSz="914400" fontAlgn="base">
              <a:spcBef>
                <a:spcPct val="0"/>
              </a:spcBef>
              <a:spcAft>
                <a:spcPct val="0"/>
              </a:spcAft>
              <a:defRPr/>
            </a:pPr>
            <a:r>
              <a:rPr lang="nl-NL" altLang="nl-BE" sz="1400" dirty="0">
                <a:solidFill>
                  <a:srgbClr val="A2A2A2"/>
                </a:solidFill>
              </a:rPr>
              <a:t>TEOA 202 Rev.A</a:t>
            </a:r>
          </a:p>
        </p:txBody>
      </p:sp>
      <p:sp>
        <p:nvSpPr>
          <p:cNvPr id="2056" name="Rectangle 21"/>
          <p:cNvSpPr>
            <a:spLocks noChangeArrowheads="1"/>
          </p:cNvSpPr>
          <p:nvPr userDrawn="1"/>
        </p:nvSpPr>
        <p:spPr bwMode="auto">
          <a:xfrm>
            <a:off x="1905000" y="6381750"/>
            <a:ext cx="1066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baseline="-25000">
                <a:solidFill>
                  <a:schemeClr val="tx1"/>
                </a:solidFill>
                <a:latin typeface="Arial" panose="020B0604020202020204" pitchFamily="34" charset="0"/>
                <a:ea typeface="MS PGothic" panose="020B0600070205080204" pitchFamily="34" charset="-128"/>
              </a:defRPr>
            </a:lvl1pPr>
            <a:lvl2pPr marL="742950" indent="-285750" eaLnBrk="0" hangingPunct="0">
              <a:defRPr sz="2400" baseline="-25000">
                <a:solidFill>
                  <a:schemeClr val="tx1"/>
                </a:solidFill>
                <a:latin typeface="Arial" panose="020B0604020202020204" pitchFamily="34" charset="0"/>
                <a:ea typeface="MS PGothic" panose="020B0600070205080204" pitchFamily="34" charset="-128"/>
              </a:defRPr>
            </a:lvl2pPr>
            <a:lvl3pPr marL="1143000" indent="-228600" eaLnBrk="0" hangingPunct="0">
              <a:defRPr sz="2400" baseline="-25000">
                <a:solidFill>
                  <a:schemeClr val="tx1"/>
                </a:solidFill>
                <a:latin typeface="Arial" panose="020B0604020202020204" pitchFamily="34" charset="0"/>
                <a:ea typeface="MS PGothic" panose="020B0600070205080204" pitchFamily="34" charset="-128"/>
              </a:defRPr>
            </a:lvl3pPr>
            <a:lvl4pPr marL="1600200" indent="-228600" eaLnBrk="0" hangingPunct="0">
              <a:defRPr sz="2400" baseline="-25000">
                <a:solidFill>
                  <a:schemeClr val="tx1"/>
                </a:solidFill>
                <a:latin typeface="Arial" panose="020B0604020202020204" pitchFamily="34" charset="0"/>
                <a:ea typeface="MS PGothic" panose="020B0600070205080204" pitchFamily="34" charset="-128"/>
              </a:defRPr>
            </a:lvl4pPr>
            <a:lvl5pPr marL="2057400" indent="-228600" eaLnBrk="0" hangingPunct="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defTabSz="914400" fontAlgn="base">
              <a:spcBef>
                <a:spcPct val="0"/>
              </a:spcBef>
              <a:spcAft>
                <a:spcPct val="0"/>
              </a:spcAft>
            </a:pPr>
            <a:r>
              <a:rPr lang="nl-NL" altLang="nl-BE" sz="1400">
                <a:solidFill>
                  <a:srgbClr val="A2A2A2"/>
                </a:solidFill>
              </a:rPr>
              <a:t>Page </a:t>
            </a:r>
            <a:fld id="{C77536FA-DB29-4032-BE48-A1BA49A38CBC}" type="slidenum">
              <a:rPr lang="nl-NL" altLang="nl-BE" sz="1400">
                <a:solidFill>
                  <a:srgbClr val="A2A2A2"/>
                </a:solidFill>
              </a:rPr>
              <a:pPr defTabSz="914400" fontAlgn="base">
                <a:spcBef>
                  <a:spcPct val="0"/>
                </a:spcBef>
                <a:spcAft>
                  <a:spcPct val="0"/>
                </a:spcAft>
              </a:pPr>
              <a:t>‹#›</a:t>
            </a:fld>
            <a:endParaRPr lang="nl-NL" altLang="nl-BE" sz="1400">
              <a:solidFill>
                <a:srgbClr val="A2A2A2"/>
              </a:solidFill>
            </a:endParaRPr>
          </a:p>
        </p:txBody>
      </p:sp>
    </p:spTree>
    <p:extLst>
      <p:ext uri="{BB962C8B-B14F-4D97-AF65-F5344CB8AC3E}">
        <p14:creationId xmlns:p14="http://schemas.microsoft.com/office/powerpoint/2010/main" val="35561777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ransition/>
  <p:hf hdr="0" dt="0"/>
  <p:txStyles>
    <p:titleStyle>
      <a:lvl1pPr algn="l" rtl="0" eaLnBrk="0" fontAlgn="base" hangingPunct="0">
        <a:spcBef>
          <a:spcPct val="0"/>
        </a:spcBef>
        <a:spcAft>
          <a:spcPct val="0"/>
        </a:spcAft>
        <a:defRPr sz="3000">
          <a:solidFill>
            <a:schemeClr val="tx1"/>
          </a:solidFill>
          <a:latin typeface="+mj-lt"/>
          <a:ea typeface="MS PGothic" pitchFamily="34" charset="-128"/>
          <a:cs typeface="+mj-cs"/>
        </a:defRPr>
      </a:lvl1pPr>
      <a:lvl2pPr algn="l" rtl="0" eaLnBrk="0" fontAlgn="base" hangingPunct="0">
        <a:spcBef>
          <a:spcPct val="0"/>
        </a:spcBef>
        <a:spcAft>
          <a:spcPct val="0"/>
        </a:spcAft>
        <a:defRPr sz="3000">
          <a:solidFill>
            <a:schemeClr val="tx1"/>
          </a:solidFill>
          <a:latin typeface="Arial" charset="0"/>
          <a:ea typeface="MS PGothic" pitchFamily="34" charset="-128"/>
        </a:defRPr>
      </a:lvl2pPr>
      <a:lvl3pPr algn="l" rtl="0" eaLnBrk="0" fontAlgn="base" hangingPunct="0">
        <a:spcBef>
          <a:spcPct val="0"/>
        </a:spcBef>
        <a:spcAft>
          <a:spcPct val="0"/>
        </a:spcAft>
        <a:defRPr sz="3000">
          <a:solidFill>
            <a:schemeClr val="tx1"/>
          </a:solidFill>
          <a:latin typeface="Arial" charset="0"/>
          <a:ea typeface="MS PGothic" pitchFamily="34" charset="-128"/>
        </a:defRPr>
      </a:lvl3pPr>
      <a:lvl4pPr algn="l" rtl="0" eaLnBrk="0" fontAlgn="base" hangingPunct="0">
        <a:spcBef>
          <a:spcPct val="0"/>
        </a:spcBef>
        <a:spcAft>
          <a:spcPct val="0"/>
        </a:spcAft>
        <a:defRPr sz="3000">
          <a:solidFill>
            <a:schemeClr val="tx1"/>
          </a:solidFill>
          <a:latin typeface="Arial" charset="0"/>
          <a:ea typeface="MS PGothic" pitchFamily="34" charset="-128"/>
        </a:defRPr>
      </a:lvl4pPr>
      <a:lvl5pPr algn="l" rtl="0" eaLnBrk="0" fontAlgn="base" hangingPunct="0">
        <a:spcBef>
          <a:spcPct val="0"/>
        </a:spcBef>
        <a:spcAft>
          <a:spcPct val="0"/>
        </a:spcAft>
        <a:defRPr sz="3000">
          <a:solidFill>
            <a:schemeClr val="tx1"/>
          </a:solidFill>
          <a:latin typeface="Arial" charset="0"/>
          <a:ea typeface="MS PGothic" pitchFamily="34" charset="-128"/>
        </a:defRPr>
      </a:lvl5pPr>
      <a:lvl6pPr marL="457200" algn="l" rtl="0" fontAlgn="base">
        <a:spcBef>
          <a:spcPct val="0"/>
        </a:spcBef>
        <a:spcAft>
          <a:spcPct val="0"/>
        </a:spcAft>
        <a:defRPr sz="3000">
          <a:solidFill>
            <a:schemeClr val="tx1"/>
          </a:solidFill>
          <a:latin typeface="Arial" charset="0"/>
          <a:ea typeface="MS PGothic" pitchFamily="34" charset="-128"/>
        </a:defRPr>
      </a:lvl6pPr>
      <a:lvl7pPr marL="914400" algn="l" rtl="0" fontAlgn="base">
        <a:spcBef>
          <a:spcPct val="0"/>
        </a:spcBef>
        <a:spcAft>
          <a:spcPct val="0"/>
        </a:spcAft>
        <a:defRPr sz="3000">
          <a:solidFill>
            <a:schemeClr val="tx1"/>
          </a:solidFill>
          <a:latin typeface="Arial" charset="0"/>
          <a:ea typeface="MS PGothic" pitchFamily="34" charset="-128"/>
        </a:defRPr>
      </a:lvl7pPr>
      <a:lvl8pPr marL="1371600" algn="l" rtl="0" fontAlgn="base">
        <a:spcBef>
          <a:spcPct val="0"/>
        </a:spcBef>
        <a:spcAft>
          <a:spcPct val="0"/>
        </a:spcAft>
        <a:defRPr sz="3000">
          <a:solidFill>
            <a:schemeClr val="tx1"/>
          </a:solidFill>
          <a:latin typeface="Arial" charset="0"/>
          <a:ea typeface="MS PGothic" pitchFamily="34" charset="-128"/>
        </a:defRPr>
      </a:lvl8pPr>
      <a:lvl9pPr marL="1828800" algn="l" rtl="0" fontAlgn="base">
        <a:spcBef>
          <a:spcPct val="0"/>
        </a:spcBef>
        <a:spcAft>
          <a:spcPct val="0"/>
        </a:spcAft>
        <a:defRPr sz="3000">
          <a:solidFill>
            <a:schemeClr val="tx1"/>
          </a:solidFill>
          <a:latin typeface="Arial" charset="0"/>
          <a:ea typeface="MS PGothic" pitchFamily="34" charset="-128"/>
        </a:defRPr>
      </a:lvl9pPr>
    </p:titleStyle>
    <p:bodyStyle>
      <a:lvl1pPr marL="173038" indent="-173038" algn="l" rtl="0" eaLnBrk="0" fontAlgn="base" hangingPunct="0">
        <a:lnSpc>
          <a:spcPts val="2000"/>
        </a:lnSpc>
        <a:spcBef>
          <a:spcPct val="0"/>
        </a:spcBef>
        <a:spcAft>
          <a:spcPct val="0"/>
        </a:spcAft>
        <a:buChar char="•"/>
        <a:tabLst>
          <a:tab pos="173038" algn="l"/>
        </a:tabLst>
        <a:defRPr sz="2000">
          <a:solidFill>
            <a:srgbClr val="919194"/>
          </a:solidFill>
          <a:latin typeface="+mn-lt"/>
          <a:ea typeface="MS PGothic" pitchFamily="34" charset="-128"/>
          <a:cs typeface="MS PGothic" pitchFamily="34" charset="-128"/>
        </a:defRPr>
      </a:lvl1pPr>
      <a:lvl2pPr marL="346075" indent="-174625" algn="l" rtl="0" eaLnBrk="0" fontAlgn="base" hangingPunct="0">
        <a:lnSpc>
          <a:spcPts val="2000"/>
        </a:lnSpc>
        <a:spcBef>
          <a:spcPct val="0"/>
        </a:spcBef>
        <a:spcAft>
          <a:spcPct val="0"/>
        </a:spcAft>
        <a:buChar char="–"/>
        <a:tabLst>
          <a:tab pos="173038" algn="l"/>
        </a:tabLst>
        <a:defRPr>
          <a:solidFill>
            <a:srgbClr val="919194"/>
          </a:solidFill>
          <a:latin typeface="+mn-lt"/>
          <a:ea typeface="MS PGothic" pitchFamily="34" charset="-128"/>
          <a:cs typeface="Arial" charset="0"/>
        </a:defRPr>
      </a:lvl2pPr>
      <a:lvl3pPr marL="573088" indent="-182563" algn="l" rtl="0" eaLnBrk="0" fontAlgn="base" hangingPunct="0">
        <a:lnSpc>
          <a:spcPts val="2000"/>
        </a:lnSpc>
        <a:spcBef>
          <a:spcPct val="0"/>
        </a:spcBef>
        <a:spcAft>
          <a:spcPct val="0"/>
        </a:spcAft>
        <a:buChar char="•"/>
        <a:tabLst>
          <a:tab pos="173038" algn="l"/>
        </a:tabLst>
        <a:defRPr sz="1600">
          <a:solidFill>
            <a:srgbClr val="919194"/>
          </a:solidFill>
          <a:latin typeface="+mn-lt"/>
          <a:ea typeface="MS PGothic" pitchFamily="34" charset="-128"/>
          <a:cs typeface="Arial" charset="0"/>
        </a:defRPr>
      </a:lvl3pPr>
      <a:lvl4pPr marL="801688" indent="-176213" algn="l" rtl="0" eaLnBrk="0" fontAlgn="base" hangingPunct="0">
        <a:lnSpc>
          <a:spcPts val="1500"/>
        </a:lnSpc>
        <a:spcBef>
          <a:spcPct val="0"/>
        </a:spcBef>
        <a:spcAft>
          <a:spcPct val="0"/>
        </a:spcAft>
        <a:buChar char="–"/>
        <a:tabLst>
          <a:tab pos="173038" algn="l"/>
        </a:tabLst>
        <a:defRPr sz="1400">
          <a:solidFill>
            <a:srgbClr val="919194"/>
          </a:solidFill>
          <a:latin typeface="+mn-lt"/>
          <a:ea typeface="MS PGothic" pitchFamily="34" charset="-128"/>
          <a:cs typeface="Arial" charset="0"/>
        </a:defRPr>
      </a:lvl4pPr>
      <a:lvl5pPr marL="1090613" indent="-176213" algn="l" defTabSz="969963" rtl="0" eaLnBrk="0" fontAlgn="base" hangingPunct="0">
        <a:lnSpc>
          <a:spcPts val="1500"/>
        </a:lnSpc>
        <a:spcBef>
          <a:spcPct val="0"/>
        </a:spcBef>
        <a:spcAft>
          <a:spcPct val="0"/>
        </a:spcAft>
        <a:buChar char="•"/>
        <a:tabLst>
          <a:tab pos="173038" algn="l"/>
        </a:tabLst>
        <a:defRPr sz="1400" i="1">
          <a:solidFill>
            <a:srgbClr val="919194"/>
          </a:solidFill>
          <a:latin typeface="+mn-lt"/>
          <a:ea typeface="MS PGothic" pitchFamily="34" charset="-128"/>
          <a:cs typeface="Arial" charset="0"/>
        </a:defRPr>
      </a:lvl5pPr>
      <a:lvl6pPr marL="1547813" indent="-176213" algn="l" defTabSz="969963" rtl="0" fontAlgn="base">
        <a:lnSpc>
          <a:spcPts val="1500"/>
        </a:lnSpc>
        <a:spcBef>
          <a:spcPct val="0"/>
        </a:spcBef>
        <a:spcAft>
          <a:spcPct val="0"/>
        </a:spcAft>
        <a:buChar char="•"/>
        <a:tabLst>
          <a:tab pos="173038" algn="l"/>
        </a:tabLst>
        <a:defRPr sz="1400" i="1">
          <a:solidFill>
            <a:srgbClr val="919194"/>
          </a:solidFill>
          <a:latin typeface="+mn-lt"/>
          <a:ea typeface="+mn-ea"/>
          <a:cs typeface="Arial" charset="0"/>
        </a:defRPr>
      </a:lvl6pPr>
      <a:lvl7pPr marL="2005013" indent="-176213" algn="l" defTabSz="969963" rtl="0" fontAlgn="base">
        <a:lnSpc>
          <a:spcPts val="1500"/>
        </a:lnSpc>
        <a:spcBef>
          <a:spcPct val="0"/>
        </a:spcBef>
        <a:spcAft>
          <a:spcPct val="0"/>
        </a:spcAft>
        <a:buChar char="•"/>
        <a:tabLst>
          <a:tab pos="173038" algn="l"/>
        </a:tabLst>
        <a:defRPr sz="1400" i="1">
          <a:solidFill>
            <a:srgbClr val="919194"/>
          </a:solidFill>
          <a:latin typeface="+mn-lt"/>
          <a:ea typeface="+mn-ea"/>
          <a:cs typeface="Arial" charset="0"/>
        </a:defRPr>
      </a:lvl7pPr>
      <a:lvl8pPr marL="2462213" indent="-176213" algn="l" defTabSz="969963" rtl="0" fontAlgn="base">
        <a:lnSpc>
          <a:spcPts val="1500"/>
        </a:lnSpc>
        <a:spcBef>
          <a:spcPct val="0"/>
        </a:spcBef>
        <a:spcAft>
          <a:spcPct val="0"/>
        </a:spcAft>
        <a:buChar char="•"/>
        <a:tabLst>
          <a:tab pos="173038" algn="l"/>
        </a:tabLst>
        <a:defRPr sz="1400" i="1">
          <a:solidFill>
            <a:srgbClr val="919194"/>
          </a:solidFill>
          <a:latin typeface="+mn-lt"/>
          <a:ea typeface="+mn-ea"/>
          <a:cs typeface="Arial" charset="0"/>
        </a:defRPr>
      </a:lvl8pPr>
      <a:lvl9pPr marL="2919413" indent="-176213" algn="l" defTabSz="969963" rtl="0" fontAlgn="base">
        <a:lnSpc>
          <a:spcPts val="1500"/>
        </a:lnSpc>
        <a:spcBef>
          <a:spcPct val="0"/>
        </a:spcBef>
        <a:spcAft>
          <a:spcPct val="0"/>
        </a:spcAft>
        <a:buChar char="•"/>
        <a:tabLst>
          <a:tab pos="173038" algn="l"/>
        </a:tabLst>
        <a:defRPr sz="1400" i="1">
          <a:solidFill>
            <a:srgbClr val="919194"/>
          </a:solidFill>
          <a:latin typeface="+mn-lt"/>
          <a:ea typeface="+mn-ea"/>
          <a:cs typeface="Arial" charset="0"/>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66370" name="Picture 16" descr="orange bar for slid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49225"/>
            <a:ext cx="9128125"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6371" name="Picture 9" descr="TE_logo_rgb.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33388" y="6248400"/>
            <a:ext cx="122713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6372" name="Line 8"/>
          <p:cNvSpPr>
            <a:spLocks noChangeShapeType="1"/>
          </p:cNvSpPr>
          <p:nvPr/>
        </p:nvSpPr>
        <p:spPr bwMode="gray">
          <a:xfrm>
            <a:off x="0" y="6248400"/>
            <a:ext cx="9147175" cy="0"/>
          </a:xfrm>
          <a:prstGeom prst="line">
            <a:avLst/>
          </a:prstGeom>
          <a:noFill/>
          <a:ln w="19050">
            <a:solidFill>
              <a:srgbClr val="A2A2A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aseline="-25000">
              <a:solidFill>
                <a:srgbClr val="0073AE"/>
              </a:solidFill>
              <a:cs typeface="Arial" charset="0"/>
            </a:endParaRPr>
          </a:p>
        </p:txBody>
      </p:sp>
      <p:sp>
        <p:nvSpPr>
          <p:cNvPr id="3" name="Slide Number Placeholder 2"/>
          <p:cNvSpPr>
            <a:spLocks noGrp="1"/>
          </p:cNvSpPr>
          <p:nvPr>
            <p:ph type="sldNum" sz="quarter" idx="4"/>
          </p:nvPr>
        </p:nvSpPr>
        <p:spPr>
          <a:xfrm>
            <a:off x="67056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baseline="0">
                <a:solidFill>
                  <a:srgbClr val="7F7F7F"/>
                </a:solidFill>
                <a:ea typeface="+mn-ea"/>
              </a:defRPr>
            </a:lvl1pPr>
          </a:lstStyle>
          <a:p>
            <a:pPr defTabSz="914400" fontAlgn="base">
              <a:spcBef>
                <a:spcPct val="0"/>
              </a:spcBef>
              <a:spcAft>
                <a:spcPct val="0"/>
              </a:spcAft>
            </a:pPr>
            <a:r>
              <a:rPr lang="en-US" altLang="en-US">
                <a:cs typeface="Arial" charset="0"/>
              </a:rPr>
              <a:t>page </a:t>
            </a:r>
            <a:fld id="{60B948A8-2A10-4800-942C-8D126BE54742}" type="slidenum">
              <a:rPr lang="en-US" altLang="en-US" smtClean="0">
                <a:cs typeface="Arial" charset="0"/>
              </a:rPr>
              <a:pPr defTabSz="914400" fontAlgn="base">
                <a:spcBef>
                  <a:spcPct val="0"/>
                </a:spcBef>
                <a:spcAft>
                  <a:spcPct val="0"/>
                </a:spcAft>
              </a:pPr>
              <a:t>‹#›</a:t>
            </a:fld>
            <a:r>
              <a:rPr lang="en-US" altLang="en-US">
                <a:cs typeface="Arial" charset="0"/>
              </a:rPr>
              <a:t> /</a:t>
            </a:r>
          </a:p>
        </p:txBody>
      </p:sp>
      <p:sp>
        <p:nvSpPr>
          <p:cNvPr id="1031" name="Rectangle 7"/>
          <p:cNvSpPr>
            <a:spLocks noGrp="1" noChangeArrowheads="1"/>
          </p:cNvSpPr>
          <p:nvPr>
            <p:ph type="title"/>
          </p:nvPr>
        </p:nvSpPr>
        <p:spPr bwMode="gray">
          <a:xfrm>
            <a:off x="457200" y="400050"/>
            <a:ext cx="8229600" cy="457200"/>
          </a:xfrm>
          <a:prstGeom prst="rect">
            <a:avLst/>
          </a:prstGeom>
          <a:noFill/>
          <a:ln>
            <a:noFill/>
          </a:ln>
          <a:effectLst>
            <a:outerShdw blurRad="63500" dist="38099" dir="2700000" algn="ctr" rotWithShape="0">
              <a:srgbClr val="C06423">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66375" name="Rectangle 8"/>
          <p:cNvSpPr>
            <a:spLocks noGrp="1" noChangeArrowheads="1"/>
          </p:cNvSpPr>
          <p:nvPr>
            <p:ph type="body" idx="1"/>
          </p:nvPr>
        </p:nvSpPr>
        <p:spPr bwMode="auto">
          <a:xfrm>
            <a:off x="466725"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66376" name="Rectangle 10"/>
          <p:cNvSpPr>
            <a:spLocks noChangeArrowheads="1"/>
          </p:cNvSpPr>
          <p:nvPr/>
        </p:nvSpPr>
        <p:spPr bwMode="auto">
          <a:xfrm>
            <a:off x="0" y="6280150"/>
            <a:ext cx="3048000" cy="577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aseline="-25000">
                <a:solidFill>
                  <a:schemeClr val="tx1"/>
                </a:solidFill>
                <a:latin typeface="Arial" charset="0"/>
                <a:cs typeface="Arial" charset="0"/>
              </a:defRPr>
            </a:lvl1pPr>
            <a:lvl2pPr marL="742950" indent="-285750" eaLnBrk="0" hangingPunct="0">
              <a:defRPr sz="2400" baseline="-25000">
                <a:solidFill>
                  <a:schemeClr val="tx1"/>
                </a:solidFill>
                <a:latin typeface="Arial" charset="0"/>
                <a:cs typeface="Arial" charset="0"/>
              </a:defRPr>
            </a:lvl2pPr>
            <a:lvl3pPr marL="1143000" indent="-228600" eaLnBrk="0" hangingPunct="0">
              <a:defRPr sz="2400" baseline="-25000">
                <a:solidFill>
                  <a:schemeClr val="tx1"/>
                </a:solidFill>
                <a:latin typeface="Arial" charset="0"/>
                <a:cs typeface="Arial" charset="0"/>
              </a:defRPr>
            </a:lvl3pPr>
            <a:lvl4pPr marL="1600200" indent="-228600" eaLnBrk="0" hangingPunct="0">
              <a:defRPr sz="2400" baseline="-25000">
                <a:solidFill>
                  <a:schemeClr val="tx1"/>
                </a:solidFill>
                <a:latin typeface="Arial" charset="0"/>
                <a:cs typeface="Arial" charset="0"/>
              </a:defRPr>
            </a:lvl4pPr>
            <a:lvl5pPr marL="2057400" indent="-228600" eaLnBrk="0" hangingPunct="0">
              <a:defRPr sz="2400" baseline="-25000">
                <a:solidFill>
                  <a:schemeClr val="tx1"/>
                </a:solidFill>
                <a:latin typeface="Arial" charset="0"/>
                <a:cs typeface="Arial" charset="0"/>
              </a:defRPr>
            </a:lvl5pPr>
            <a:lvl6pPr marL="2514600" indent="-228600" eaLnBrk="0" fontAlgn="base" hangingPunct="0">
              <a:spcBef>
                <a:spcPct val="0"/>
              </a:spcBef>
              <a:spcAft>
                <a:spcPct val="0"/>
              </a:spcAft>
              <a:defRPr sz="2400" baseline="-25000">
                <a:solidFill>
                  <a:schemeClr val="tx1"/>
                </a:solidFill>
                <a:latin typeface="Arial" charset="0"/>
                <a:cs typeface="Arial" charset="0"/>
              </a:defRPr>
            </a:lvl6pPr>
            <a:lvl7pPr marL="2971800" indent="-228600" eaLnBrk="0" fontAlgn="base" hangingPunct="0">
              <a:spcBef>
                <a:spcPct val="0"/>
              </a:spcBef>
              <a:spcAft>
                <a:spcPct val="0"/>
              </a:spcAft>
              <a:defRPr sz="2400" baseline="-25000">
                <a:solidFill>
                  <a:schemeClr val="tx1"/>
                </a:solidFill>
                <a:latin typeface="Arial" charset="0"/>
                <a:cs typeface="Arial" charset="0"/>
              </a:defRPr>
            </a:lvl7pPr>
            <a:lvl8pPr marL="3429000" indent="-228600" eaLnBrk="0" fontAlgn="base" hangingPunct="0">
              <a:spcBef>
                <a:spcPct val="0"/>
              </a:spcBef>
              <a:spcAft>
                <a:spcPct val="0"/>
              </a:spcAft>
              <a:defRPr sz="2400" baseline="-25000">
                <a:solidFill>
                  <a:schemeClr val="tx1"/>
                </a:solidFill>
                <a:latin typeface="Arial" charset="0"/>
                <a:cs typeface="Arial" charset="0"/>
              </a:defRPr>
            </a:lvl8pPr>
            <a:lvl9pPr marL="3886200" indent="-228600" eaLnBrk="0" fontAlgn="base" hangingPunct="0">
              <a:spcBef>
                <a:spcPct val="0"/>
              </a:spcBef>
              <a:spcAft>
                <a:spcPct val="0"/>
              </a:spcAft>
              <a:defRPr sz="2400" baseline="-25000">
                <a:solidFill>
                  <a:schemeClr val="tx1"/>
                </a:solidFill>
                <a:latin typeface="Arial" charset="0"/>
                <a:cs typeface="Arial" charset="0"/>
              </a:defRPr>
            </a:lvl9pPr>
          </a:lstStyle>
          <a:p>
            <a:pPr defTabSz="914400" eaLnBrk="1" fontAlgn="base" hangingPunct="1">
              <a:spcBef>
                <a:spcPct val="0"/>
              </a:spcBef>
              <a:spcAft>
                <a:spcPct val="0"/>
              </a:spcAft>
            </a:pPr>
            <a:endParaRPr lang="es-ES" altLang="en-US" baseline="0">
              <a:solidFill>
                <a:srgbClr val="0073AE"/>
              </a:solidFill>
            </a:endParaRPr>
          </a:p>
        </p:txBody>
      </p:sp>
      <p:pic>
        <p:nvPicPr>
          <p:cNvPr id="1466377" name="Picture 9" descr="TE_logo_rgb.jpg"/>
          <p:cNvPicPr>
            <a:picLocks noChangeAspect="1"/>
          </p:cNvPicPr>
          <p:nvPr userDrawn="1"/>
        </p:nvPicPr>
        <p:blipFill>
          <a:blip r:embed="rId15">
            <a:extLst>
              <a:ext uri="{28A0092B-C50C-407E-A947-70E740481C1C}">
                <a14:useLocalDpi xmlns:a14="http://schemas.microsoft.com/office/drawing/2010/main" val="0"/>
              </a:ext>
            </a:extLst>
          </a:blip>
          <a:srcRect t="12532"/>
          <a:stretch>
            <a:fillRect/>
          </a:stretch>
        </p:blipFill>
        <p:spPr bwMode="auto">
          <a:xfrm>
            <a:off x="433388" y="6326188"/>
            <a:ext cx="12271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6378" name="Line 8"/>
          <p:cNvSpPr>
            <a:spLocks noChangeShapeType="1"/>
          </p:cNvSpPr>
          <p:nvPr userDrawn="1"/>
        </p:nvSpPr>
        <p:spPr bwMode="auto">
          <a:xfrm>
            <a:off x="0" y="6248400"/>
            <a:ext cx="9147175" cy="0"/>
          </a:xfrm>
          <a:prstGeom prst="line">
            <a:avLst/>
          </a:prstGeom>
          <a:noFill/>
          <a:ln w="19050">
            <a:solidFill>
              <a:srgbClr val="A2A2A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2400" baseline="-25000">
              <a:solidFill>
                <a:srgbClr val="0073AE"/>
              </a:solidFill>
              <a:cs typeface="Arial" charset="0"/>
            </a:endParaRPr>
          </a:p>
        </p:txBody>
      </p:sp>
      <p:sp>
        <p:nvSpPr>
          <p:cNvPr id="416779" name="Text Box 11"/>
          <p:cNvSpPr txBox="1">
            <a:spLocks noChangeArrowheads="1"/>
          </p:cNvSpPr>
          <p:nvPr userDrawn="1"/>
        </p:nvSpPr>
        <p:spPr bwMode="auto">
          <a:xfrm>
            <a:off x="7766050" y="6437313"/>
            <a:ext cx="10144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baseline="-25000">
                <a:solidFill>
                  <a:schemeClr val="tx1"/>
                </a:solidFill>
                <a:latin typeface="Arial" charset="0"/>
                <a:cs typeface="Arial" charset="0"/>
              </a:defRPr>
            </a:lvl1pPr>
            <a:lvl2pPr marL="742950" indent="-285750" eaLnBrk="0" hangingPunct="0">
              <a:defRPr sz="2400" baseline="-25000">
                <a:solidFill>
                  <a:schemeClr val="tx1"/>
                </a:solidFill>
                <a:latin typeface="Arial" charset="0"/>
                <a:cs typeface="Arial" charset="0"/>
              </a:defRPr>
            </a:lvl2pPr>
            <a:lvl3pPr marL="1143000" indent="-228600" eaLnBrk="0" hangingPunct="0">
              <a:defRPr sz="2400" baseline="-25000">
                <a:solidFill>
                  <a:schemeClr val="tx1"/>
                </a:solidFill>
                <a:latin typeface="Arial" charset="0"/>
                <a:cs typeface="Arial" charset="0"/>
              </a:defRPr>
            </a:lvl3pPr>
            <a:lvl4pPr marL="1600200" indent="-228600" eaLnBrk="0" hangingPunct="0">
              <a:defRPr sz="2400" baseline="-25000">
                <a:solidFill>
                  <a:schemeClr val="tx1"/>
                </a:solidFill>
                <a:latin typeface="Arial" charset="0"/>
                <a:cs typeface="Arial" charset="0"/>
              </a:defRPr>
            </a:lvl4pPr>
            <a:lvl5pPr marL="2057400" indent="-228600" eaLnBrk="0" hangingPunct="0">
              <a:defRPr sz="2400" baseline="-25000">
                <a:solidFill>
                  <a:schemeClr val="tx1"/>
                </a:solidFill>
                <a:latin typeface="Arial" charset="0"/>
                <a:cs typeface="Arial" charset="0"/>
              </a:defRPr>
            </a:lvl5pPr>
            <a:lvl6pPr marL="2514600" indent="-228600" eaLnBrk="0" fontAlgn="base" hangingPunct="0">
              <a:spcBef>
                <a:spcPct val="0"/>
              </a:spcBef>
              <a:spcAft>
                <a:spcPct val="0"/>
              </a:spcAft>
              <a:defRPr sz="2400" baseline="-25000">
                <a:solidFill>
                  <a:schemeClr val="tx1"/>
                </a:solidFill>
                <a:latin typeface="Arial" charset="0"/>
                <a:cs typeface="Arial" charset="0"/>
              </a:defRPr>
            </a:lvl6pPr>
            <a:lvl7pPr marL="2971800" indent="-228600" eaLnBrk="0" fontAlgn="base" hangingPunct="0">
              <a:spcBef>
                <a:spcPct val="0"/>
              </a:spcBef>
              <a:spcAft>
                <a:spcPct val="0"/>
              </a:spcAft>
              <a:defRPr sz="2400" baseline="-25000">
                <a:solidFill>
                  <a:schemeClr val="tx1"/>
                </a:solidFill>
                <a:latin typeface="Arial" charset="0"/>
                <a:cs typeface="Arial" charset="0"/>
              </a:defRPr>
            </a:lvl7pPr>
            <a:lvl8pPr marL="3429000" indent="-228600" eaLnBrk="0" fontAlgn="base" hangingPunct="0">
              <a:spcBef>
                <a:spcPct val="0"/>
              </a:spcBef>
              <a:spcAft>
                <a:spcPct val="0"/>
              </a:spcAft>
              <a:defRPr sz="2400" baseline="-25000">
                <a:solidFill>
                  <a:schemeClr val="tx1"/>
                </a:solidFill>
                <a:latin typeface="Arial" charset="0"/>
                <a:cs typeface="Arial" charset="0"/>
              </a:defRPr>
            </a:lvl8pPr>
            <a:lvl9pPr marL="3886200" indent="-228600" eaLnBrk="0" fontAlgn="base" hangingPunct="0">
              <a:spcBef>
                <a:spcPct val="0"/>
              </a:spcBef>
              <a:spcAft>
                <a:spcPct val="0"/>
              </a:spcAft>
              <a:defRPr sz="2400" baseline="-25000">
                <a:solidFill>
                  <a:schemeClr val="tx1"/>
                </a:solidFill>
                <a:latin typeface="Arial" charset="0"/>
                <a:cs typeface="Arial" charset="0"/>
              </a:defRPr>
            </a:lvl9pPr>
          </a:lstStyle>
          <a:p>
            <a:pPr algn="r" defTabSz="914400" eaLnBrk="1" fontAlgn="base" hangingPunct="1">
              <a:spcBef>
                <a:spcPct val="0"/>
              </a:spcBef>
              <a:spcAft>
                <a:spcPct val="0"/>
              </a:spcAft>
            </a:pPr>
            <a:r>
              <a:rPr lang="en-US" altLang="en-US" sz="1000" baseline="0">
                <a:solidFill>
                  <a:srgbClr val="0073AE"/>
                </a:solidFill>
              </a:rPr>
              <a:t>Page </a:t>
            </a:r>
            <a:fld id="{3E9DEA5F-E7CA-4628-A0AE-4E92394D61F5}" type="slidenum">
              <a:rPr lang="en-US" altLang="en-US" sz="1000" baseline="0" smtClean="0">
                <a:solidFill>
                  <a:srgbClr val="0073AE"/>
                </a:solidFill>
              </a:rPr>
              <a:pPr algn="r" defTabSz="914400" eaLnBrk="1" fontAlgn="base" hangingPunct="1">
                <a:spcBef>
                  <a:spcPct val="0"/>
                </a:spcBef>
                <a:spcAft>
                  <a:spcPct val="0"/>
                </a:spcAft>
              </a:pPr>
              <a:t>‹#›</a:t>
            </a:fld>
            <a:endParaRPr lang="en-US" altLang="en-US" sz="1000" baseline="0">
              <a:solidFill>
                <a:srgbClr val="0073AE"/>
              </a:solidFill>
            </a:endParaRPr>
          </a:p>
        </p:txBody>
      </p:sp>
      <p:sp>
        <p:nvSpPr>
          <p:cNvPr id="416780" name="Rectangle 8"/>
          <p:cNvSpPr>
            <a:spLocks noChangeArrowheads="1"/>
          </p:cNvSpPr>
          <p:nvPr userDrawn="1"/>
        </p:nvSpPr>
        <p:spPr bwMode="auto">
          <a:xfrm>
            <a:off x="2819400" y="6340475"/>
            <a:ext cx="38100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defTabSz="914400" fontAlgn="base">
              <a:spcBef>
                <a:spcPct val="0"/>
              </a:spcBef>
              <a:spcAft>
                <a:spcPct val="0"/>
              </a:spcAft>
              <a:defRPr/>
            </a:pPr>
            <a:r>
              <a:rPr lang="en-US" sz="1000">
                <a:solidFill>
                  <a:srgbClr val="000000"/>
                </a:solidFill>
                <a:cs typeface="Arial" charset="0"/>
              </a:rPr>
              <a:t>Information is TE Confidential &amp; Proprietary</a:t>
            </a:r>
          </a:p>
          <a:p>
            <a:pPr defTabSz="914400" fontAlgn="base">
              <a:spcBef>
                <a:spcPct val="0"/>
              </a:spcBef>
              <a:spcAft>
                <a:spcPct val="0"/>
              </a:spcAft>
              <a:defRPr/>
            </a:pPr>
            <a:r>
              <a:rPr lang="en-US" sz="1000">
                <a:solidFill>
                  <a:srgbClr val="000000"/>
                </a:solidFill>
                <a:cs typeface="Arial" charset="0"/>
              </a:rPr>
              <a:t>Do Not Reproduce or Distribute</a:t>
            </a:r>
          </a:p>
        </p:txBody>
      </p:sp>
    </p:spTree>
    <p:extLst>
      <p:ext uri="{BB962C8B-B14F-4D97-AF65-F5344CB8AC3E}">
        <p14:creationId xmlns:p14="http://schemas.microsoft.com/office/powerpoint/2010/main" val="208120790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spd="med">
    <p:fade/>
  </p:transition>
  <p:hf hdr="0" ftr="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charset="0"/>
          <a:ea typeface="MS PGothic" pitchFamily="34" charset="-128"/>
        </a:defRPr>
      </a:lvl2pPr>
      <a:lvl3pPr algn="l" rtl="0" eaLnBrk="0" fontAlgn="base" hangingPunct="0">
        <a:spcBef>
          <a:spcPct val="0"/>
        </a:spcBef>
        <a:spcAft>
          <a:spcPct val="0"/>
        </a:spcAft>
        <a:defRPr sz="2400">
          <a:solidFill>
            <a:schemeClr val="bg1"/>
          </a:solidFill>
          <a:latin typeface="Arial" charset="0"/>
          <a:ea typeface="MS PGothic" pitchFamily="34" charset="-128"/>
        </a:defRPr>
      </a:lvl3pPr>
      <a:lvl4pPr algn="l" rtl="0" eaLnBrk="0" fontAlgn="base" hangingPunct="0">
        <a:spcBef>
          <a:spcPct val="0"/>
        </a:spcBef>
        <a:spcAft>
          <a:spcPct val="0"/>
        </a:spcAft>
        <a:defRPr sz="2400">
          <a:solidFill>
            <a:schemeClr val="bg1"/>
          </a:solidFill>
          <a:latin typeface="Arial" charset="0"/>
          <a:ea typeface="MS PGothic" pitchFamily="34" charset="-128"/>
        </a:defRPr>
      </a:lvl4pPr>
      <a:lvl5pPr algn="l" rtl="0" eaLnBrk="0" fontAlgn="base" hangingPunct="0">
        <a:spcBef>
          <a:spcPct val="0"/>
        </a:spcBef>
        <a:spcAft>
          <a:spcPct val="0"/>
        </a:spcAft>
        <a:defRPr sz="2400">
          <a:solidFill>
            <a:schemeClr val="bg1"/>
          </a:solidFill>
          <a:latin typeface="Arial" charset="0"/>
          <a:ea typeface="MS PGothic" pitchFamily="34" charset="-128"/>
        </a:defRPr>
      </a:lvl5pPr>
      <a:lvl6pPr marL="457200" algn="l" rtl="0" eaLnBrk="0" fontAlgn="base" hangingPunct="0">
        <a:spcBef>
          <a:spcPct val="0"/>
        </a:spcBef>
        <a:spcAft>
          <a:spcPct val="0"/>
        </a:spcAft>
        <a:defRPr sz="2400">
          <a:solidFill>
            <a:schemeClr val="bg1"/>
          </a:solidFill>
          <a:latin typeface="Arial" charset="0"/>
          <a:ea typeface="MS PGothic" pitchFamily="34" charset="-128"/>
        </a:defRPr>
      </a:lvl6pPr>
      <a:lvl7pPr marL="914400" algn="l" rtl="0" eaLnBrk="0" fontAlgn="base" hangingPunct="0">
        <a:spcBef>
          <a:spcPct val="0"/>
        </a:spcBef>
        <a:spcAft>
          <a:spcPct val="0"/>
        </a:spcAft>
        <a:defRPr sz="2400">
          <a:solidFill>
            <a:schemeClr val="bg1"/>
          </a:solidFill>
          <a:latin typeface="Arial" charset="0"/>
          <a:ea typeface="MS PGothic" pitchFamily="34" charset="-128"/>
        </a:defRPr>
      </a:lvl7pPr>
      <a:lvl8pPr marL="1371600" algn="l" rtl="0" eaLnBrk="0" fontAlgn="base" hangingPunct="0">
        <a:spcBef>
          <a:spcPct val="0"/>
        </a:spcBef>
        <a:spcAft>
          <a:spcPct val="0"/>
        </a:spcAft>
        <a:defRPr sz="2400">
          <a:solidFill>
            <a:schemeClr val="bg1"/>
          </a:solidFill>
          <a:latin typeface="Arial" charset="0"/>
          <a:ea typeface="MS PGothic" pitchFamily="34" charset="-128"/>
        </a:defRPr>
      </a:lvl8pPr>
      <a:lvl9pPr marL="1828800" algn="l" rtl="0" eaLnBrk="0" fontAlgn="base" hangingPunct="0">
        <a:spcBef>
          <a:spcPct val="0"/>
        </a:spcBef>
        <a:spcAft>
          <a:spcPct val="0"/>
        </a:spcAft>
        <a:defRPr sz="2400">
          <a:solidFill>
            <a:schemeClr val="bg1"/>
          </a:solidFill>
          <a:latin typeface="Arial" charset="0"/>
          <a:ea typeface="MS PGothic" pitchFamily="34" charset="-128"/>
        </a:defRPr>
      </a:lvl9pPr>
    </p:titleStyle>
    <p:bodyStyle>
      <a:lvl1pPr marL="173038" indent="-173038" algn="l" rtl="0" eaLnBrk="0" fontAlgn="base" hangingPunct="0">
        <a:lnSpc>
          <a:spcPts val="3000"/>
        </a:lnSpc>
        <a:spcBef>
          <a:spcPct val="0"/>
        </a:spcBef>
        <a:spcAft>
          <a:spcPct val="0"/>
        </a:spcAft>
        <a:buChar char="•"/>
        <a:tabLst>
          <a:tab pos="173038" algn="l"/>
        </a:tabLst>
        <a:defRPr sz="2000">
          <a:solidFill>
            <a:schemeClr val="tx1"/>
          </a:solidFill>
          <a:latin typeface="+mn-lt"/>
          <a:ea typeface="+mn-ea"/>
          <a:cs typeface="+mn-cs"/>
        </a:defRPr>
      </a:lvl1pPr>
      <a:lvl2pPr marL="346075" indent="-174625" algn="l" rtl="0" eaLnBrk="0" fontAlgn="base" hangingPunct="0">
        <a:lnSpc>
          <a:spcPts val="2800"/>
        </a:lnSpc>
        <a:spcBef>
          <a:spcPct val="0"/>
        </a:spcBef>
        <a:spcAft>
          <a:spcPct val="0"/>
        </a:spcAft>
        <a:buChar char="–"/>
        <a:tabLst>
          <a:tab pos="173038" algn="l"/>
        </a:tabLst>
        <a:defRPr>
          <a:solidFill>
            <a:schemeClr val="tx1"/>
          </a:solidFill>
          <a:latin typeface="+mn-lt"/>
          <a:ea typeface="+mn-ea"/>
          <a:cs typeface="Arial" charset="0"/>
        </a:defRPr>
      </a:lvl2pPr>
      <a:lvl3pPr marL="573088" indent="-182563" algn="l" rtl="0" eaLnBrk="0" fontAlgn="base" hangingPunct="0">
        <a:lnSpc>
          <a:spcPts val="2700"/>
        </a:lnSpc>
        <a:spcBef>
          <a:spcPct val="0"/>
        </a:spcBef>
        <a:spcAft>
          <a:spcPct val="0"/>
        </a:spcAft>
        <a:buChar char="•"/>
        <a:tabLst>
          <a:tab pos="173038" algn="l"/>
        </a:tabLst>
        <a:defRPr sz="1600">
          <a:solidFill>
            <a:schemeClr val="tx1"/>
          </a:solidFill>
          <a:latin typeface="+mn-lt"/>
          <a:ea typeface="+mn-ea"/>
          <a:cs typeface="Arial" charset="0"/>
        </a:defRPr>
      </a:lvl3pPr>
      <a:lvl4pPr marL="801688" indent="-176213" algn="l" rtl="0" eaLnBrk="0" fontAlgn="base" hangingPunct="0">
        <a:lnSpc>
          <a:spcPts val="2600"/>
        </a:lnSpc>
        <a:spcBef>
          <a:spcPct val="0"/>
        </a:spcBef>
        <a:spcAft>
          <a:spcPct val="0"/>
        </a:spcAft>
        <a:buChar char="–"/>
        <a:tabLst>
          <a:tab pos="173038" algn="l"/>
        </a:tabLst>
        <a:defRPr sz="1400">
          <a:solidFill>
            <a:schemeClr val="tx1"/>
          </a:solidFill>
          <a:latin typeface="+mn-lt"/>
          <a:ea typeface="+mn-ea"/>
          <a:cs typeface="Arial" charset="0"/>
        </a:defRPr>
      </a:lvl4pPr>
      <a:lvl5pPr marL="1090613" indent="-176213" algn="l" defTabSz="969963" rtl="0" eaLnBrk="0" fontAlgn="base" hangingPunct="0">
        <a:lnSpc>
          <a:spcPts val="2600"/>
        </a:lnSpc>
        <a:spcBef>
          <a:spcPct val="0"/>
        </a:spcBef>
        <a:spcAft>
          <a:spcPct val="0"/>
        </a:spcAft>
        <a:buChar char="•"/>
        <a:tabLst>
          <a:tab pos="173038" algn="l"/>
        </a:tabLst>
        <a:defRPr sz="1400" i="1">
          <a:solidFill>
            <a:schemeClr val="tx1"/>
          </a:solidFill>
          <a:latin typeface="+mn-lt"/>
          <a:ea typeface="+mn-ea"/>
          <a:cs typeface="Arial" charset="0"/>
        </a:defRPr>
      </a:lvl5pPr>
      <a:lvl6pPr marL="1547813" indent="-176213" algn="l" defTabSz="969963" rtl="0" eaLnBrk="0" fontAlgn="base" hangingPunct="0">
        <a:lnSpc>
          <a:spcPts val="2600"/>
        </a:lnSpc>
        <a:spcBef>
          <a:spcPct val="0"/>
        </a:spcBef>
        <a:spcAft>
          <a:spcPct val="0"/>
        </a:spcAft>
        <a:buChar char="•"/>
        <a:tabLst>
          <a:tab pos="173038" algn="l"/>
        </a:tabLst>
        <a:defRPr sz="1400" i="1">
          <a:solidFill>
            <a:schemeClr val="tx1"/>
          </a:solidFill>
          <a:latin typeface="+mn-lt"/>
          <a:ea typeface="+mn-ea"/>
          <a:cs typeface="Arial" charset="0"/>
        </a:defRPr>
      </a:lvl6pPr>
      <a:lvl7pPr marL="2005013" indent="-176213" algn="l" defTabSz="969963" rtl="0" eaLnBrk="0" fontAlgn="base" hangingPunct="0">
        <a:lnSpc>
          <a:spcPts val="2600"/>
        </a:lnSpc>
        <a:spcBef>
          <a:spcPct val="0"/>
        </a:spcBef>
        <a:spcAft>
          <a:spcPct val="0"/>
        </a:spcAft>
        <a:buChar char="•"/>
        <a:tabLst>
          <a:tab pos="173038" algn="l"/>
        </a:tabLst>
        <a:defRPr sz="1400" i="1">
          <a:solidFill>
            <a:schemeClr val="tx1"/>
          </a:solidFill>
          <a:latin typeface="+mn-lt"/>
          <a:ea typeface="+mn-ea"/>
          <a:cs typeface="Arial" charset="0"/>
        </a:defRPr>
      </a:lvl7pPr>
      <a:lvl8pPr marL="2462213" indent="-176213" algn="l" defTabSz="969963" rtl="0" eaLnBrk="0" fontAlgn="base" hangingPunct="0">
        <a:lnSpc>
          <a:spcPts val="2600"/>
        </a:lnSpc>
        <a:spcBef>
          <a:spcPct val="0"/>
        </a:spcBef>
        <a:spcAft>
          <a:spcPct val="0"/>
        </a:spcAft>
        <a:buChar char="•"/>
        <a:tabLst>
          <a:tab pos="173038" algn="l"/>
        </a:tabLst>
        <a:defRPr sz="1400" i="1">
          <a:solidFill>
            <a:schemeClr val="tx1"/>
          </a:solidFill>
          <a:latin typeface="+mn-lt"/>
          <a:ea typeface="+mn-ea"/>
          <a:cs typeface="Arial" charset="0"/>
        </a:defRPr>
      </a:lvl8pPr>
      <a:lvl9pPr marL="2919413" indent="-176213" algn="l" defTabSz="969963" rtl="0" eaLnBrk="0" fontAlgn="base" hangingPunct="0">
        <a:lnSpc>
          <a:spcPts val="2600"/>
        </a:lnSpc>
        <a:spcBef>
          <a:spcPct val="0"/>
        </a:spcBef>
        <a:spcAft>
          <a:spcPct val="0"/>
        </a:spcAft>
        <a:buChar char="•"/>
        <a:tabLst>
          <a:tab pos="173038" algn="l"/>
        </a:tabLst>
        <a:defRPr sz="1400" i="1">
          <a:solidFill>
            <a:schemeClr val="tx1"/>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287809"/>
            <a:ext cx="8798719" cy="603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14349" y="1465877"/>
            <a:ext cx="8280000" cy="4608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14" name="Rectangle 13"/>
          <p:cNvSpPr/>
          <p:nvPr/>
        </p:nvSpPr>
        <p:spPr>
          <a:xfrm>
            <a:off x="0" y="287809"/>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0" name="Picture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100439376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14" r:id="rId15"/>
    <p:sldLayoutId id="2147483715" r:id="rId16"/>
    <p:sldLayoutId id="2147483716" r:id="rId17"/>
  </p:sldLayoutIdLst>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2495" y="2074123"/>
            <a:ext cx="6935905" cy="1065384"/>
          </a:xfrm>
        </p:spPr>
        <p:txBody>
          <a:bodyPr/>
          <a:lstStyle/>
          <a:p>
            <a:pPr>
              <a:lnSpc>
                <a:spcPct val="100000"/>
              </a:lnSpc>
            </a:pPr>
            <a:r>
              <a:rPr lang="en-US" dirty="0"/>
              <a:t>TEOA Lean Essentials</a:t>
            </a:r>
            <a:br>
              <a:rPr lang="en-US" dirty="0"/>
            </a:br>
            <a:r>
              <a:rPr lang="en-US" dirty="0"/>
              <a:t>Advanced Boot Camp</a:t>
            </a:r>
          </a:p>
        </p:txBody>
      </p:sp>
      <p:sp>
        <p:nvSpPr>
          <p:cNvPr id="3" name="Subtitle 2"/>
          <p:cNvSpPr>
            <a:spLocks noGrp="1"/>
          </p:cNvSpPr>
          <p:nvPr>
            <p:ph type="subTitle" idx="1"/>
          </p:nvPr>
        </p:nvSpPr>
        <p:spPr/>
        <p:txBody>
          <a:bodyPr/>
          <a:lstStyle/>
          <a:p>
            <a:r>
              <a:rPr lang="en-US" dirty="0"/>
              <a:t>Guiding Principles</a:t>
            </a:r>
          </a:p>
        </p:txBody>
      </p:sp>
    </p:spTree>
    <p:extLst>
      <p:ext uri="{BB962C8B-B14F-4D97-AF65-F5344CB8AC3E}">
        <p14:creationId xmlns:p14="http://schemas.microsoft.com/office/powerpoint/2010/main" val="183661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idx="1"/>
          </p:nvPr>
        </p:nvSpPr>
        <p:spPr>
          <a:xfrm>
            <a:off x="149225" y="1208088"/>
            <a:ext cx="8943975" cy="4637087"/>
          </a:xfrm>
        </p:spPr>
        <p:txBody>
          <a:bodyPr/>
          <a:lstStyle/>
          <a:p>
            <a:pPr marL="177800" indent="-177800" eaLnBrk="1" hangingPunct="1">
              <a:lnSpc>
                <a:spcPct val="120000"/>
              </a:lnSpc>
              <a:tabLst>
                <a:tab pos="228600" algn="l"/>
              </a:tabLst>
            </a:pPr>
            <a:r>
              <a:rPr lang="es-MX" altLang="en-US">
                <a:solidFill>
                  <a:srgbClr val="D9541E"/>
                </a:solidFill>
              </a:rPr>
              <a:t>For MTO style parts, material is managed through FIFO lanes from the upstream pacemaker</a:t>
            </a:r>
            <a:endParaRPr lang="en-US" altLang="en-US">
              <a:solidFill>
                <a:srgbClr val="D9541E"/>
              </a:solidFill>
            </a:endParaRPr>
          </a:p>
          <a:p>
            <a:pPr marL="177800" indent="-177800" eaLnBrk="1" hangingPunct="1">
              <a:lnSpc>
                <a:spcPct val="120000"/>
              </a:lnSpc>
              <a:tabLst>
                <a:tab pos="228600" algn="l"/>
              </a:tabLst>
            </a:pPr>
            <a:r>
              <a:rPr lang="en-US" altLang="en-US"/>
              <a:t>All raw and component inventory is managed by the 3PL and connected to the standardized conveyance route by way of milk runs to POUs</a:t>
            </a:r>
          </a:p>
          <a:p>
            <a:pPr marL="177800" indent="-177800">
              <a:tabLst>
                <a:tab pos="228600" algn="l"/>
              </a:tabLst>
            </a:pPr>
            <a:r>
              <a:rPr lang="es-MX" altLang="en-US"/>
              <a:t>Finished Goods Distribution Center is managed by 3PL</a:t>
            </a:r>
            <a:endParaRPr lang="en-US" altLang="en-US"/>
          </a:p>
          <a:p>
            <a:pPr marL="177800" indent="-177800" eaLnBrk="1" hangingPunct="1">
              <a:lnSpc>
                <a:spcPct val="120000"/>
              </a:lnSpc>
              <a:tabLst>
                <a:tab pos="228600" algn="l"/>
              </a:tabLst>
            </a:pPr>
            <a:r>
              <a:rPr lang="en-US" altLang="en-US"/>
              <a:t>Define shared resources opportunities and utilize appropriately</a:t>
            </a:r>
          </a:p>
          <a:p>
            <a:pPr marL="177800" indent="-177800" eaLnBrk="1" hangingPunct="1">
              <a:lnSpc>
                <a:spcPct val="120000"/>
              </a:lnSpc>
              <a:tabLst>
                <a:tab pos="228600" algn="l"/>
              </a:tabLst>
            </a:pPr>
            <a:r>
              <a:rPr lang="en-US" altLang="en-US"/>
              <a:t>Quality systems are defined by the customer requirements with each BU factory and unified under the most robust market / industry requirement in cases where there are shared processes across BUs</a:t>
            </a:r>
          </a:p>
          <a:p>
            <a:pPr marL="177800" indent="-177800" eaLnBrk="1" hangingPunct="1">
              <a:lnSpc>
                <a:spcPct val="120000"/>
              </a:lnSpc>
              <a:tabLst>
                <a:tab pos="228600" algn="l"/>
              </a:tabLst>
            </a:pPr>
            <a:r>
              <a:rPr lang="en-US" altLang="en-US"/>
              <a:t>All processes will be transferred at </a:t>
            </a:r>
            <a:r>
              <a:rPr lang="en-US" altLang="ja-JP"/>
              <a:t>SL 5 expectations. </a:t>
            </a:r>
          </a:p>
          <a:p>
            <a:pPr marL="571500" lvl="1" indent="-228600" eaLnBrk="1" hangingPunct="1">
              <a:lnSpc>
                <a:spcPct val="120000"/>
              </a:lnSpc>
              <a:tabLst>
                <a:tab pos="228600" algn="l"/>
              </a:tabLst>
            </a:pPr>
            <a:r>
              <a:rPr lang="en-US" altLang="ja-JP" i="1"/>
              <a:t>IE. not a hodge-podge of inconsistent processes</a:t>
            </a:r>
          </a:p>
          <a:p>
            <a:pPr marL="571500" lvl="1" indent="-228600" eaLnBrk="1" hangingPunct="1">
              <a:lnSpc>
                <a:spcPct val="120000"/>
              </a:lnSpc>
              <a:tabLst>
                <a:tab pos="228600" algn="l"/>
              </a:tabLst>
            </a:pPr>
            <a:r>
              <a:rPr lang="en-US" altLang="ja-JP" i="1"/>
              <a:t>No Brownfield in a Greenfield site</a:t>
            </a:r>
            <a:endParaRPr lang="es-ES" altLang="en-US"/>
          </a:p>
        </p:txBody>
      </p:sp>
      <p:sp>
        <p:nvSpPr>
          <p:cNvPr id="419842" name="Rectangle 2"/>
          <p:cNvSpPr>
            <a:spLocks noChangeArrowheads="1"/>
          </p:cNvSpPr>
          <p:nvPr/>
        </p:nvSpPr>
        <p:spPr bwMode="gray">
          <a:xfrm>
            <a:off x="431800" y="381000"/>
            <a:ext cx="8229600" cy="457200"/>
          </a:xfrm>
          <a:prstGeom prst="rect">
            <a:avLst/>
          </a:prstGeom>
          <a:noFill/>
          <a:ln>
            <a:noFill/>
          </a:ln>
          <a:effectLst>
            <a:outerShdw dist="35921" dir="2700000" algn="ctr" rotWithShape="0">
              <a:srgbClr val="C06423">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Arial" charset="0"/>
                <a:ea typeface="MS PGothic" pitchFamily="34" charset="-128"/>
              </a:defRPr>
            </a:lvl1pPr>
            <a:lvl2pPr eaLnBrk="0" hangingPunct="0">
              <a:defRPr sz="2400">
                <a:solidFill>
                  <a:schemeClr val="bg1"/>
                </a:solidFill>
                <a:latin typeface="Arial" charset="0"/>
                <a:ea typeface="MS PGothic" pitchFamily="34" charset="-128"/>
              </a:defRPr>
            </a:lvl2pPr>
            <a:lvl3pPr eaLnBrk="0" hangingPunct="0">
              <a:defRPr sz="2400">
                <a:solidFill>
                  <a:schemeClr val="bg1"/>
                </a:solidFill>
                <a:latin typeface="Arial" charset="0"/>
                <a:ea typeface="MS PGothic" pitchFamily="34" charset="-128"/>
              </a:defRPr>
            </a:lvl3pPr>
            <a:lvl4pPr eaLnBrk="0" hangingPunct="0">
              <a:defRPr sz="2400">
                <a:solidFill>
                  <a:schemeClr val="bg1"/>
                </a:solidFill>
                <a:latin typeface="Arial" charset="0"/>
                <a:ea typeface="MS PGothic" pitchFamily="34" charset="-128"/>
              </a:defRPr>
            </a:lvl4pPr>
            <a:lvl5pPr eaLnBrk="0" hangingPunct="0">
              <a:defRPr sz="2400">
                <a:solidFill>
                  <a:schemeClr val="bg1"/>
                </a:solidFill>
                <a:latin typeface="Arial" charset="0"/>
                <a:ea typeface="MS PGothic" pitchFamily="34" charset="-128"/>
              </a:defRPr>
            </a:lvl5pPr>
            <a:lvl6pPr marL="457200" eaLnBrk="0" fontAlgn="base" hangingPunct="0">
              <a:spcBef>
                <a:spcPct val="0"/>
              </a:spcBef>
              <a:spcAft>
                <a:spcPct val="0"/>
              </a:spcAft>
              <a:defRPr sz="2400">
                <a:solidFill>
                  <a:schemeClr val="bg1"/>
                </a:solidFill>
                <a:latin typeface="Arial" charset="0"/>
                <a:ea typeface="MS PGothic" pitchFamily="34" charset="-128"/>
              </a:defRPr>
            </a:lvl6pPr>
            <a:lvl7pPr marL="914400" eaLnBrk="0" fontAlgn="base" hangingPunct="0">
              <a:spcBef>
                <a:spcPct val="0"/>
              </a:spcBef>
              <a:spcAft>
                <a:spcPct val="0"/>
              </a:spcAft>
              <a:defRPr sz="2400">
                <a:solidFill>
                  <a:schemeClr val="bg1"/>
                </a:solidFill>
                <a:latin typeface="Arial" charset="0"/>
                <a:ea typeface="MS PGothic" pitchFamily="34" charset="-128"/>
              </a:defRPr>
            </a:lvl7pPr>
            <a:lvl8pPr marL="1371600" eaLnBrk="0" fontAlgn="base" hangingPunct="0">
              <a:spcBef>
                <a:spcPct val="0"/>
              </a:spcBef>
              <a:spcAft>
                <a:spcPct val="0"/>
              </a:spcAft>
              <a:defRPr sz="2400">
                <a:solidFill>
                  <a:schemeClr val="bg1"/>
                </a:solidFill>
                <a:latin typeface="Arial" charset="0"/>
                <a:ea typeface="MS PGothic" pitchFamily="34" charset="-128"/>
              </a:defRPr>
            </a:lvl8pPr>
            <a:lvl9pPr marL="1828800" eaLnBrk="0" fontAlgn="base" hangingPunct="0">
              <a:spcBef>
                <a:spcPct val="0"/>
              </a:spcBef>
              <a:spcAft>
                <a:spcPct val="0"/>
              </a:spcAft>
              <a:defRPr sz="2400">
                <a:solidFill>
                  <a:schemeClr val="bg1"/>
                </a:solidFill>
                <a:latin typeface="Arial" charset="0"/>
                <a:ea typeface="MS PGothic" pitchFamily="34" charset="-128"/>
              </a:defRPr>
            </a:lvl9pPr>
          </a:lstStyle>
          <a:p>
            <a:pPr defTabSz="914400" eaLnBrk="1" fontAlgn="base" hangingPunct="1">
              <a:spcBef>
                <a:spcPct val="0"/>
              </a:spcBef>
              <a:spcAft>
                <a:spcPct val="0"/>
              </a:spcAft>
            </a:pPr>
            <a:r>
              <a:rPr lang="en-US" altLang="en-US" b="1">
                <a:solidFill>
                  <a:srgbClr val="FFFFFF"/>
                </a:solidFill>
                <a:cs typeface="Arial" charset="0"/>
              </a:rPr>
              <a:t>Greenfield Site Guiding Principles </a:t>
            </a:r>
            <a:r>
              <a:rPr lang="en-US" altLang="en-US" sz="1400" b="1" i="1">
                <a:solidFill>
                  <a:srgbClr val="FFFFFF"/>
                </a:solidFill>
                <a:cs typeface="Arial" charset="0"/>
              </a:rPr>
              <a:t>(10/30/2012)</a:t>
            </a:r>
          </a:p>
        </p:txBody>
      </p:sp>
      <p:sp>
        <p:nvSpPr>
          <p:cNvPr id="4" name="TextBox 3"/>
          <p:cNvSpPr txBox="1"/>
          <p:nvPr/>
        </p:nvSpPr>
        <p:spPr>
          <a:xfrm rot="2185999">
            <a:off x="990600" y="1327863"/>
            <a:ext cx="7162800" cy="3498394"/>
          </a:xfrm>
          <a:prstGeom prst="rect">
            <a:avLst/>
          </a:prstGeom>
          <a:noFill/>
        </p:spPr>
        <p:txBody>
          <a:bodyPr wrap="square" rtlCol="0">
            <a:spAutoFit/>
          </a:bodyPr>
          <a:lstStyle/>
          <a:p>
            <a:pPr algn="ctr" defTabSz="914400" fontAlgn="base">
              <a:spcBef>
                <a:spcPct val="0"/>
              </a:spcBef>
              <a:spcAft>
                <a:spcPct val="0"/>
              </a:spcAft>
            </a:pPr>
            <a:r>
              <a:rPr lang="en-US" sz="16600" baseline="-25000" dirty="0">
                <a:solidFill>
                  <a:srgbClr val="FF0000">
                    <a:alpha val="48000"/>
                  </a:srgbClr>
                </a:solidFill>
              </a:rPr>
              <a:t>EXAMPLE ONLY</a:t>
            </a:r>
          </a:p>
        </p:txBody>
      </p:sp>
    </p:spTree>
    <p:extLst>
      <p:ext uri="{BB962C8B-B14F-4D97-AF65-F5344CB8AC3E}">
        <p14:creationId xmlns:p14="http://schemas.microsoft.com/office/powerpoint/2010/main" val="270399174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noFill/>
          <a:effectLst>
            <a:outerShdw dist="35921" dir="2700000" algn="ctr" rotWithShape="0">
              <a:srgbClr val="C06423">
                <a:alpha val="74997"/>
              </a:srgbClr>
            </a:outerShdw>
          </a:effectLst>
        </p:spPr>
        <p:txBody>
          <a:bodyPr/>
          <a:lstStyle/>
          <a:p>
            <a:pPr eaLnBrk="1" hangingPunct="1"/>
            <a:r>
              <a:rPr lang="en-US" altLang="en-US" b="1"/>
              <a:t>Greenfield Site Guiding Principles </a:t>
            </a:r>
            <a:r>
              <a:rPr lang="en-US" altLang="en-US" sz="1400" b="1" i="1"/>
              <a:t>(10/30/2012)</a:t>
            </a:r>
          </a:p>
        </p:txBody>
      </p:sp>
      <p:sp>
        <p:nvSpPr>
          <p:cNvPr id="1469442" name="Rectangle 2"/>
          <p:cNvSpPr>
            <a:spLocks noGrp="1" noChangeArrowheads="1"/>
          </p:cNvSpPr>
          <p:nvPr>
            <p:ph idx="1"/>
          </p:nvPr>
        </p:nvSpPr>
        <p:spPr>
          <a:xfrm>
            <a:off x="238125" y="1116013"/>
            <a:ext cx="8458200" cy="5186362"/>
          </a:xfrm>
        </p:spPr>
        <p:txBody>
          <a:bodyPr/>
          <a:lstStyle/>
          <a:p>
            <a:pPr marL="177800" indent="-177800" eaLnBrk="1" hangingPunct="1">
              <a:lnSpc>
                <a:spcPct val="120000"/>
              </a:lnSpc>
              <a:tabLst>
                <a:tab pos="228600" algn="l"/>
              </a:tabLst>
            </a:pPr>
            <a:r>
              <a:rPr lang="en-US" altLang="en-US"/>
              <a:t>The visuals support a well structured Tier Accountability Process</a:t>
            </a:r>
          </a:p>
          <a:p>
            <a:pPr marL="571500" lvl="1" indent="-228600" eaLnBrk="1" hangingPunct="1">
              <a:lnSpc>
                <a:spcPct val="120000"/>
              </a:lnSpc>
              <a:tabLst>
                <a:tab pos="228600" algn="l"/>
              </a:tabLst>
            </a:pPr>
            <a:r>
              <a:rPr lang="en-US" altLang="en-US" i="1"/>
              <a:t>Upfront design for these needs (Examples: GO Meetings, Accountability boards)</a:t>
            </a:r>
          </a:p>
          <a:p>
            <a:pPr marL="571500" lvl="1" indent="-228600" eaLnBrk="1" hangingPunct="1">
              <a:lnSpc>
                <a:spcPct val="120000"/>
              </a:lnSpc>
              <a:tabLst>
                <a:tab pos="228600" algn="l"/>
              </a:tabLst>
            </a:pPr>
            <a:r>
              <a:rPr lang="es-MX" altLang="en-US" i="1"/>
              <a:t>No barriers for verbal and visual communications</a:t>
            </a:r>
          </a:p>
          <a:p>
            <a:pPr marL="571500" lvl="1" indent="-228600" eaLnBrk="1" hangingPunct="1">
              <a:lnSpc>
                <a:spcPct val="120000"/>
              </a:lnSpc>
              <a:tabLst>
                <a:tab pos="228600" algn="l"/>
              </a:tabLst>
            </a:pPr>
            <a:r>
              <a:rPr lang="es-MX" altLang="en-US" i="1"/>
              <a:t>Support offices are co–located with the Value Stream </a:t>
            </a:r>
            <a:endParaRPr lang="en-US" altLang="ja-JP"/>
          </a:p>
          <a:p>
            <a:pPr marL="177800" indent="-177800" eaLnBrk="1" hangingPunct="1">
              <a:lnSpc>
                <a:spcPct val="120000"/>
              </a:lnSpc>
              <a:tabLst>
                <a:tab pos="228600" algn="l"/>
              </a:tabLst>
            </a:pPr>
            <a:r>
              <a:rPr lang="en-US" altLang="ja-JP"/>
              <a:t>LEED (Leadership in Energy &amp; Environmental Design), showcasing TE Connectivity products for sustainability</a:t>
            </a:r>
          </a:p>
          <a:p>
            <a:pPr marL="571500" lvl="1" indent="-228600" eaLnBrk="1" hangingPunct="1">
              <a:lnSpc>
                <a:spcPct val="120000"/>
              </a:lnSpc>
              <a:tabLst>
                <a:tab pos="228600" algn="l"/>
              </a:tabLst>
            </a:pPr>
            <a:r>
              <a:rPr lang="en-US" altLang="ja-JP" i="1"/>
              <a:t>Everything must be reusable or recyclable (Example: No cardboard on the      shop floor)</a:t>
            </a:r>
          </a:p>
          <a:p>
            <a:pPr marL="571500" lvl="1" indent="-228600" eaLnBrk="1" hangingPunct="1">
              <a:lnSpc>
                <a:spcPct val="120000"/>
              </a:lnSpc>
              <a:tabLst>
                <a:tab pos="228600" algn="l"/>
              </a:tabLst>
            </a:pPr>
            <a:r>
              <a:rPr lang="en-US" altLang="ja-JP" i="1"/>
              <a:t>Local repolymerization source</a:t>
            </a:r>
          </a:p>
          <a:p>
            <a:pPr marL="177800" indent="-177800" eaLnBrk="1" hangingPunct="1">
              <a:lnSpc>
                <a:spcPct val="120000"/>
              </a:lnSpc>
              <a:tabLst>
                <a:tab pos="228600" algn="l"/>
              </a:tabLst>
            </a:pPr>
            <a:r>
              <a:rPr lang="en-US" altLang="en-US"/>
              <a:t>Will include a training center capable of fulfilling all needs within the sub-region </a:t>
            </a:r>
          </a:p>
          <a:p>
            <a:pPr marL="177800" indent="-177800" eaLnBrk="1" hangingPunct="1">
              <a:lnSpc>
                <a:spcPct val="120000"/>
              </a:lnSpc>
              <a:tabLst>
                <a:tab pos="228600" algn="l"/>
              </a:tabLst>
            </a:pPr>
            <a:r>
              <a:rPr lang="es-MX" altLang="en-US"/>
              <a:t>At the Cell level, design the physical process layout so one person can make one piece as effectively as possible.</a:t>
            </a:r>
          </a:p>
          <a:p>
            <a:pPr marL="177800" indent="-177800" eaLnBrk="1" hangingPunct="1">
              <a:lnSpc>
                <a:spcPct val="120000"/>
              </a:lnSpc>
              <a:buFontTx/>
              <a:buNone/>
              <a:tabLst>
                <a:tab pos="228600" algn="l"/>
              </a:tabLst>
            </a:pPr>
            <a:r>
              <a:rPr lang="en-US" altLang="en-US"/>
              <a:t>  </a:t>
            </a:r>
            <a:endParaRPr lang="es-ES" altLang="en-US"/>
          </a:p>
        </p:txBody>
      </p:sp>
      <p:sp>
        <p:nvSpPr>
          <p:cNvPr id="4" name="TextBox 3"/>
          <p:cNvSpPr txBox="1"/>
          <p:nvPr/>
        </p:nvSpPr>
        <p:spPr>
          <a:xfrm rot="2185999">
            <a:off x="990600" y="1327863"/>
            <a:ext cx="7162800" cy="3498394"/>
          </a:xfrm>
          <a:prstGeom prst="rect">
            <a:avLst/>
          </a:prstGeom>
          <a:noFill/>
        </p:spPr>
        <p:txBody>
          <a:bodyPr wrap="square" rtlCol="0">
            <a:spAutoFit/>
          </a:bodyPr>
          <a:lstStyle/>
          <a:p>
            <a:pPr algn="ctr" defTabSz="914400" fontAlgn="base">
              <a:spcBef>
                <a:spcPct val="0"/>
              </a:spcBef>
              <a:spcAft>
                <a:spcPct val="0"/>
              </a:spcAft>
            </a:pPr>
            <a:r>
              <a:rPr lang="en-US" sz="16600" baseline="-25000" dirty="0">
                <a:solidFill>
                  <a:srgbClr val="FF0000">
                    <a:alpha val="48000"/>
                  </a:srgbClr>
                </a:solidFill>
              </a:rPr>
              <a:t>EXAMPLE ONLY</a:t>
            </a:r>
          </a:p>
        </p:txBody>
      </p:sp>
    </p:spTree>
    <p:extLst>
      <p:ext uri="{BB962C8B-B14F-4D97-AF65-F5344CB8AC3E}">
        <p14:creationId xmlns:p14="http://schemas.microsoft.com/office/powerpoint/2010/main" val="46446883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Stream Transformation</a:t>
            </a:r>
          </a:p>
        </p:txBody>
      </p:sp>
      <p:sp>
        <p:nvSpPr>
          <p:cNvPr id="4" name="Slide Number Placeholder 3"/>
          <p:cNvSpPr>
            <a:spLocks noGrp="1"/>
          </p:cNvSpPr>
          <p:nvPr>
            <p:ph type="sldNum" sz="quarter" idx="12"/>
          </p:nvPr>
        </p:nvSpPr>
        <p:spPr/>
        <p:txBody>
          <a:bodyPr/>
          <a:lstStyle/>
          <a:p>
            <a:fld id="{CA431686-8DE2-9B43-980D-29AE692D7900}" type="slidenum">
              <a:rPr lang="en-US" smtClean="0">
                <a:solidFill>
                  <a:srgbClr val="747678"/>
                </a:solidFill>
              </a:rPr>
              <a:pPr/>
              <a:t>2</a:t>
            </a:fld>
            <a:endParaRPr lang="en-US">
              <a:solidFill>
                <a:srgbClr val="747678"/>
              </a:solidFill>
            </a:endParaRPr>
          </a:p>
        </p:txBody>
      </p:sp>
      <p:pic>
        <p:nvPicPr>
          <p:cNvPr id="5" name="Picture 4"/>
          <p:cNvPicPr>
            <a:picLocks noChangeAspect="1"/>
          </p:cNvPicPr>
          <p:nvPr/>
        </p:nvPicPr>
        <p:blipFill>
          <a:blip r:embed="rId3"/>
          <a:stretch>
            <a:fillRect/>
          </a:stretch>
        </p:blipFill>
        <p:spPr>
          <a:xfrm>
            <a:off x="701403" y="942208"/>
            <a:ext cx="7524205" cy="5271588"/>
          </a:xfrm>
          <a:prstGeom prst="rect">
            <a:avLst/>
          </a:prstGeom>
        </p:spPr>
      </p:pic>
    </p:spTree>
    <p:extLst>
      <p:ext uri="{BB962C8B-B14F-4D97-AF65-F5344CB8AC3E}">
        <p14:creationId xmlns:p14="http://schemas.microsoft.com/office/powerpoint/2010/main" val="34827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a:spLocks noGrp="1"/>
          </p:cNvSpPr>
          <p:nvPr>
            <p:ph type="title"/>
          </p:nvPr>
        </p:nvSpPr>
        <p:spPr>
          <a:xfrm>
            <a:off x="126534" y="373746"/>
            <a:ext cx="8280000" cy="590706"/>
          </a:xfrm>
        </p:spPr>
        <p:txBody>
          <a:bodyPr/>
          <a:lstStyle/>
          <a:p>
            <a:r>
              <a:rPr lang="en-US" sz="2800" dirty="0"/>
              <a:t>Program Timeline</a:t>
            </a:r>
          </a:p>
        </p:txBody>
      </p:sp>
      <p:sp>
        <p:nvSpPr>
          <p:cNvPr id="4" name="Slide Number Placeholder 3"/>
          <p:cNvSpPr>
            <a:spLocks noGrp="1"/>
          </p:cNvSpPr>
          <p:nvPr>
            <p:ph type="sldNum" sz="quarter" idx="12"/>
          </p:nvPr>
        </p:nvSpPr>
        <p:spPr/>
        <p:txBody>
          <a:bodyPr/>
          <a:lstStyle/>
          <a:p>
            <a:fld id="{CA431686-8DE2-9B43-980D-29AE692D7900}" type="slidenum">
              <a:rPr lang="en-US" smtClean="0">
                <a:solidFill>
                  <a:srgbClr val="747678"/>
                </a:solidFill>
              </a:rPr>
              <a:pPr/>
              <a:t>3</a:t>
            </a:fld>
            <a:endParaRPr lang="en-US">
              <a:solidFill>
                <a:srgbClr val="747678"/>
              </a:solidFill>
            </a:endParaRPr>
          </a:p>
        </p:txBody>
      </p:sp>
      <p:sp>
        <p:nvSpPr>
          <p:cNvPr id="5" name="Line 66"/>
          <p:cNvSpPr>
            <a:spLocks noChangeShapeType="1"/>
          </p:cNvSpPr>
          <p:nvPr/>
        </p:nvSpPr>
        <p:spPr bwMode="auto">
          <a:xfrm>
            <a:off x="282575" y="5901485"/>
            <a:ext cx="8783638" cy="0"/>
          </a:xfrm>
          <a:prstGeom prst="line">
            <a:avLst/>
          </a:prstGeom>
          <a:noFill/>
          <a:ln w="19050">
            <a:solidFill>
              <a:srgbClr val="F897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endParaRPr lang="en-US" sz="4000">
              <a:solidFill>
                <a:srgbClr val="0073AE"/>
              </a:solidFill>
              <a:latin typeface="AauxPro OT Medium" charset="0"/>
              <a:ea typeface="ＭＳ Ｐゴシック" charset="0"/>
            </a:endParaRPr>
          </a:p>
        </p:txBody>
      </p:sp>
      <p:pic>
        <p:nvPicPr>
          <p:cNvPr id="6" name="Picture 14"/>
          <p:cNvPicPr>
            <a:picLocks noChangeArrowheads="1"/>
          </p:cNvPicPr>
          <p:nvPr/>
        </p:nvPicPr>
        <p:blipFill>
          <a:blip r:embed="rId3">
            <a:extLst>
              <a:ext uri="{28A0092B-C50C-407E-A947-70E740481C1C}">
                <a14:useLocalDpi xmlns:a14="http://schemas.microsoft.com/office/drawing/2010/main" val="0"/>
              </a:ext>
            </a:extLst>
          </a:blip>
          <a:srcRect l="999" t="13521"/>
          <a:stretch>
            <a:fillRect/>
          </a:stretch>
        </p:blipFill>
        <p:spPr bwMode="auto">
          <a:xfrm>
            <a:off x="144463" y="829422"/>
            <a:ext cx="8866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21"/>
          <p:cNvSpPr>
            <a:spLocks noChangeArrowheads="1"/>
          </p:cNvSpPr>
          <p:nvPr/>
        </p:nvSpPr>
        <p:spPr bwMode="auto">
          <a:xfrm>
            <a:off x="239713" y="750047"/>
            <a:ext cx="8634412"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pPr>
            <a:r>
              <a:rPr lang="en-US" altLang="nl-BE" sz="2400" dirty="0">
                <a:solidFill>
                  <a:srgbClr val="FFFFFF"/>
                </a:solidFill>
              </a:rPr>
              <a:t>Advanced Training program - 5 Stage Process &amp; Deliverables</a:t>
            </a:r>
          </a:p>
        </p:txBody>
      </p:sp>
      <p:sp>
        <p:nvSpPr>
          <p:cNvPr id="8" name="AutoShape 25"/>
          <p:cNvSpPr>
            <a:spLocks noChangeArrowheads="1"/>
          </p:cNvSpPr>
          <p:nvPr/>
        </p:nvSpPr>
        <p:spPr bwMode="auto">
          <a:xfrm>
            <a:off x="504825" y="2380585"/>
            <a:ext cx="1504950" cy="3203222"/>
          </a:xfrm>
          <a:prstGeom prst="roundRect">
            <a:avLst>
              <a:gd name="adj" fmla="val 16667"/>
            </a:avLst>
          </a:prstGeom>
          <a:solidFill>
            <a:schemeClr val="bg1">
              <a:alpha val="25000"/>
            </a:schemeClr>
          </a:solidFill>
          <a:ln w="19050">
            <a:solidFill>
              <a:srgbClr val="0070C0"/>
            </a:solidFill>
            <a:round/>
            <a:headEnd/>
            <a:tailEnd/>
          </a:ln>
          <a:effectLst/>
        </p:spPr>
        <p:txBody>
          <a:bodyPr wrap="square" lIns="0" rIns="0" anchor="ctr">
            <a:sp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10000"/>
              </a:spcAft>
              <a:buFontTx/>
              <a:buChar char="•"/>
            </a:pPr>
            <a:r>
              <a:rPr lang="en-US" altLang="nl-BE" sz="1200" b="1" dirty="0">
                <a:solidFill>
                  <a:srgbClr val="0073AE"/>
                </a:solidFill>
              </a:rPr>
              <a:t>Identify Value Stream Candidates</a:t>
            </a:r>
          </a:p>
          <a:p>
            <a:pPr defTabSz="914400" eaLnBrk="1" fontAlgn="base" hangingPunct="1">
              <a:spcBef>
                <a:spcPct val="0"/>
              </a:spcBef>
              <a:spcAft>
                <a:spcPct val="10000"/>
              </a:spcAft>
              <a:buFontTx/>
              <a:buChar char="•"/>
            </a:pPr>
            <a:r>
              <a:rPr lang="en-US" altLang="nl-BE" sz="1200" b="1" dirty="0">
                <a:solidFill>
                  <a:srgbClr val="0073AE"/>
                </a:solidFill>
              </a:rPr>
              <a:t>Current State VSM &amp; Data</a:t>
            </a:r>
          </a:p>
          <a:p>
            <a:pPr defTabSz="914400" eaLnBrk="1" fontAlgn="base" hangingPunct="1">
              <a:spcBef>
                <a:spcPct val="0"/>
              </a:spcBef>
              <a:spcAft>
                <a:spcPct val="0"/>
              </a:spcAft>
              <a:buFontTx/>
              <a:buChar char="•"/>
            </a:pPr>
            <a:r>
              <a:rPr lang="en-US" altLang="nl-BE" sz="1200" b="1" dirty="0">
                <a:solidFill>
                  <a:srgbClr val="0073AE"/>
                </a:solidFill>
              </a:rPr>
              <a:t>Reading (Supply Chain Essentials, Making Materials Flow, Creating Level Pull, Creating Continuous Flow, Learning to See</a:t>
            </a:r>
          </a:p>
          <a:p>
            <a:pPr defTabSz="914400" eaLnBrk="1" fontAlgn="base" hangingPunct="1">
              <a:spcBef>
                <a:spcPct val="0"/>
              </a:spcBef>
              <a:spcAft>
                <a:spcPct val="0"/>
              </a:spcAft>
              <a:buFontTx/>
              <a:buChar char="•"/>
            </a:pPr>
            <a:r>
              <a:rPr lang="en-US" altLang="nl-BE" sz="1200" b="1" dirty="0">
                <a:solidFill>
                  <a:srgbClr val="0073AE"/>
                </a:solidFill>
              </a:rPr>
              <a:t>Volcano Case Study &amp; CVSM</a:t>
            </a:r>
            <a:endParaRPr lang="en-US" altLang="nl-BE" sz="1200" b="1" dirty="0">
              <a:solidFill>
                <a:srgbClr val="C0C0C0"/>
              </a:solidFill>
            </a:endParaRPr>
          </a:p>
          <a:p>
            <a:pPr defTabSz="914400" eaLnBrk="1" fontAlgn="base" hangingPunct="1">
              <a:spcBef>
                <a:spcPct val="0"/>
              </a:spcBef>
              <a:spcAft>
                <a:spcPct val="10000"/>
              </a:spcAft>
              <a:buFontTx/>
              <a:buChar char="•"/>
            </a:pPr>
            <a:endParaRPr lang="en-US" altLang="nl-BE" sz="1200" b="1" dirty="0">
              <a:solidFill>
                <a:srgbClr val="C0C0C0"/>
              </a:solidFill>
            </a:endParaRPr>
          </a:p>
        </p:txBody>
      </p:sp>
      <p:sp>
        <p:nvSpPr>
          <p:cNvPr id="9" name="AutoShape 26"/>
          <p:cNvSpPr>
            <a:spLocks noChangeArrowheads="1"/>
          </p:cNvSpPr>
          <p:nvPr/>
        </p:nvSpPr>
        <p:spPr bwMode="auto">
          <a:xfrm>
            <a:off x="2084388" y="2404978"/>
            <a:ext cx="1681162" cy="3156783"/>
          </a:xfrm>
          <a:prstGeom prst="roundRect">
            <a:avLst>
              <a:gd name="adj" fmla="val 16667"/>
            </a:avLst>
          </a:prstGeom>
          <a:noFill/>
          <a:ln w="19050">
            <a:solidFill>
              <a:srgbClr val="00206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nchor="ctr">
            <a:no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buFontTx/>
              <a:buChar char="•"/>
            </a:pPr>
            <a:r>
              <a:rPr lang="en-US" altLang="nl-BE" sz="1200" b="1" dirty="0">
                <a:solidFill>
                  <a:srgbClr val="0073AE"/>
                </a:solidFill>
              </a:rPr>
              <a:t>Guiding Principles</a:t>
            </a:r>
          </a:p>
          <a:p>
            <a:pPr defTabSz="914400" eaLnBrk="1" fontAlgn="base" hangingPunct="1">
              <a:spcBef>
                <a:spcPct val="0"/>
              </a:spcBef>
              <a:spcAft>
                <a:spcPct val="0"/>
              </a:spcAft>
              <a:buFontTx/>
              <a:buChar char="•"/>
            </a:pPr>
            <a:r>
              <a:rPr lang="en-US" altLang="nl-BE" sz="1200" b="1" dirty="0">
                <a:solidFill>
                  <a:srgbClr val="0073AE"/>
                </a:solidFill>
              </a:rPr>
              <a:t>Demand Analysis</a:t>
            </a:r>
          </a:p>
          <a:p>
            <a:pPr defTabSz="914400" eaLnBrk="1" fontAlgn="base" hangingPunct="1">
              <a:spcBef>
                <a:spcPct val="0"/>
              </a:spcBef>
              <a:spcAft>
                <a:spcPct val="0"/>
              </a:spcAft>
              <a:buFontTx/>
              <a:buChar char="•"/>
            </a:pPr>
            <a:r>
              <a:rPr lang="en-US" altLang="nl-BE" sz="1200" b="1" dirty="0">
                <a:solidFill>
                  <a:srgbClr val="0073AE"/>
                </a:solidFill>
              </a:rPr>
              <a:t>Segmentation Methods</a:t>
            </a:r>
          </a:p>
          <a:p>
            <a:pPr defTabSz="914400" eaLnBrk="1" fontAlgn="base" hangingPunct="1">
              <a:spcBef>
                <a:spcPct val="0"/>
              </a:spcBef>
              <a:spcAft>
                <a:spcPct val="0"/>
              </a:spcAft>
              <a:buFontTx/>
              <a:buChar char="•"/>
            </a:pPr>
            <a:r>
              <a:rPr lang="en-US" altLang="nl-BE" sz="1200" b="1" dirty="0">
                <a:solidFill>
                  <a:srgbClr val="0073AE"/>
                </a:solidFill>
              </a:rPr>
              <a:t>Lean Future State Design &amp; Mapping</a:t>
            </a:r>
          </a:p>
          <a:p>
            <a:pPr defTabSz="914400" eaLnBrk="1" fontAlgn="base" hangingPunct="1">
              <a:spcBef>
                <a:spcPct val="0"/>
              </a:spcBef>
              <a:spcAft>
                <a:spcPct val="0"/>
              </a:spcAft>
              <a:buFontTx/>
              <a:buChar char="•"/>
            </a:pPr>
            <a:r>
              <a:rPr lang="en-US" altLang="nl-BE" sz="1200" b="1" dirty="0">
                <a:solidFill>
                  <a:srgbClr val="0073AE"/>
                </a:solidFill>
              </a:rPr>
              <a:t>Continuous Flow</a:t>
            </a:r>
          </a:p>
          <a:p>
            <a:pPr defTabSz="914400" eaLnBrk="1" fontAlgn="base" hangingPunct="1">
              <a:spcBef>
                <a:spcPct val="0"/>
              </a:spcBef>
              <a:spcAft>
                <a:spcPct val="0"/>
              </a:spcAft>
              <a:buFontTx/>
              <a:buChar char="•"/>
            </a:pPr>
            <a:r>
              <a:rPr lang="en-US" altLang="nl-BE" sz="1200" b="1" dirty="0">
                <a:solidFill>
                  <a:srgbClr val="0073AE"/>
                </a:solidFill>
              </a:rPr>
              <a:t>Level Pull Systems</a:t>
            </a:r>
          </a:p>
          <a:p>
            <a:pPr defTabSz="914400" eaLnBrk="1" fontAlgn="base" hangingPunct="1">
              <a:spcBef>
                <a:spcPct val="0"/>
              </a:spcBef>
              <a:spcAft>
                <a:spcPct val="0"/>
              </a:spcAft>
              <a:buFontTx/>
              <a:buChar char="•"/>
            </a:pPr>
            <a:r>
              <a:rPr lang="en-US" altLang="nl-BE" sz="1200" b="1" dirty="0">
                <a:solidFill>
                  <a:srgbClr val="0073AE"/>
                </a:solidFill>
              </a:rPr>
              <a:t>Material and Information Conveyance routes</a:t>
            </a:r>
          </a:p>
          <a:p>
            <a:pPr defTabSz="914400" eaLnBrk="1" fontAlgn="base" hangingPunct="1">
              <a:spcBef>
                <a:spcPct val="0"/>
              </a:spcBef>
              <a:spcAft>
                <a:spcPct val="0"/>
              </a:spcAft>
              <a:buFontTx/>
              <a:buChar char="•"/>
            </a:pPr>
            <a:r>
              <a:rPr lang="en-US" altLang="nl-BE" sz="1200" b="1" dirty="0">
                <a:solidFill>
                  <a:srgbClr val="0073AE"/>
                </a:solidFill>
              </a:rPr>
              <a:t>Lean scheduling methodologies</a:t>
            </a:r>
          </a:p>
          <a:p>
            <a:pPr defTabSz="914400" eaLnBrk="1" fontAlgn="base" hangingPunct="1">
              <a:spcBef>
                <a:spcPct val="0"/>
              </a:spcBef>
              <a:spcAft>
                <a:spcPct val="0"/>
              </a:spcAft>
              <a:buFontTx/>
              <a:buChar char="•"/>
            </a:pPr>
            <a:r>
              <a:rPr lang="en-US" altLang="nl-BE" sz="1200" b="1" dirty="0">
                <a:solidFill>
                  <a:srgbClr val="0073AE"/>
                </a:solidFill>
              </a:rPr>
              <a:t>Deployment Plan creation</a:t>
            </a:r>
          </a:p>
        </p:txBody>
      </p:sp>
      <p:sp>
        <p:nvSpPr>
          <p:cNvPr id="10" name="AutoShape 33"/>
          <p:cNvSpPr>
            <a:spLocks noChangeArrowheads="1"/>
          </p:cNvSpPr>
          <p:nvPr/>
        </p:nvSpPr>
        <p:spPr bwMode="auto">
          <a:xfrm>
            <a:off x="3821113" y="2404978"/>
            <a:ext cx="1752600" cy="3178828"/>
          </a:xfrm>
          <a:prstGeom prst="roundRect">
            <a:avLst>
              <a:gd name="adj" fmla="val 16667"/>
            </a:avLst>
          </a:prstGeom>
          <a:noFill/>
          <a:ln w="19050">
            <a:solidFill>
              <a:srgbClr val="25714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nchor="ctr">
            <a:no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buFontTx/>
              <a:buChar char="•"/>
            </a:pPr>
            <a:r>
              <a:rPr lang="en-US" altLang="nl-BE" sz="1200" b="1" dirty="0">
                <a:solidFill>
                  <a:srgbClr val="0073AE"/>
                </a:solidFill>
              </a:rPr>
              <a:t>Value Stream Guiding Principles</a:t>
            </a:r>
          </a:p>
          <a:p>
            <a:pPr defTabSz="914400" eaLnBrk="1" fontAlgn="base" hangingPunct="1">
              <a:spcBef>
                <a:spcPct val="0"/>
              </a:spcBef>
              <a:spcAft>
                <a:spcPct val="0"/>
              </a:spcAft>
              <a:buFontTx/>
              <a:buChar char="•"/>
            </a:pPr>
            <a:r>
              <a:rPr lang="en-US" altLang="nl-BE" sz="1200" b="1" dirty="0">
                <a:solidFill>
                  <a:srgbClr val="0073AE"/>
                </a:solidFill>
              </a:rPr>
              <a:t>Kickoff meeting with site and value stream leadership</a:t>
            </a:r>
          </a:p>
          <a:p>
            <a:pPr defTabSz="914400" eaLnBrk="1" fontAlgn="base" hangingPunct="1">
              <a:spcBef>
                <a:spcPct val="0"/>
              </a:spcBef>
              <a:spcAft>
                <a:spcPct val="0"/>
              </a:spcAft>
              <a:buFontTx/>
              <a:buChar char="•"/>
            </a:pPr>
            <a:r>
              <a:rPr lang="en-US" altLang="nl-BE" sz="1200" b="1" dirty="0">
                <a:solidFill>
                  <a:srgbClr val="0073AE"/>
                </a:solidFill>
              </a:rPr>
              <a:t>Confirmation of Diagnose &amp; Design Phase (see Transformation Roadmap)</a:t>
            </a:r>
          </a:p>
        </p:txBody>
      </p:sp>
      <p:sp>
        <p:nvSpPr>
          <p:cNvPr id="11" name="AutoShape 46"/>
          <p:cNvSpPr>
            <a:spLocks noChangeArrowheads="1"/>
          </p:cNvSpPr>
          <p:nvPr/>
        </p:nvSpPr>
        <p:spPr bwMode="auto">
          <a:xfrm>
            <a:off x="7359650" y="2404978"/>
            <a:ext cx="1706563" cy="3178828"/>
          </a:xfrm>
          <a:prstGeom prst="roundRect">
            <a:avLst>
              <a:gd name="adj" fmla="val 16667"/>
            </a:avLst>
          </a:prstGeom>
          <a:noFill/>
          <a:ln w="19050">
            <a:solidFill>
              <a:srgbClr val="926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nchor="ctr">
            <a:no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20000"/>
              </a:spcAft>
              <a:buFontTx/>
              <a:buChar char="•"/>
            </a:pPr>
            <a:r>
              <a:rPr lang="en-US" altLang="nl-BE" sz="1200" b="1" dirty="0">
                <a:solidFill>
                  <a:srgbClr val="0073AE"/>
                </a:solidFill>
              </a:rPr>
              <a:t>PIM established</a:t>
            </a:r>
          </a:p>
          <a:p>
            <a:pPr defTabSz="914400" eaLnBrk="1" fontAlgn="base" hangingPunct="1">
              <a:spcBef>
                <a:spcPct val="0"/>
              </a:spcBef>
              <a:spcAft>
                <a:spcPct val="20000"/>
              </a:spcAft>
              <a:buFontTx/>
              <a:buChar char="•"/>
            </a:pPr>
            <a:r>
              <a:rPr lang="en-US" altLang="nl-BE" sz="1200" b="1" dirty="0">
                <a:solidFill>
                  <a:srgbClr val="0073AE"/>
                </a:solidFill>
              </a:rPr>
              <a:t>Evaluate Level of Production Tension</a:t>
            </a:r>
          </a:p>
          <a:p>
            <a:pPr defTabSz="914400" eaLnBrk="1" fontAlgn="base" hangingPunct="1">
              <a:spcBef>
                <a:spcPct val="0"/>
              </a:spcBef>
              <a:spcAft>
                <a:spcPct val="20000"/>
              </a:spcAft>
              <a:buFontTx/>
              <a:buChar char="•"/>
            </a:pPr>
            <a:r>
              <a:rPr lang="en-US" altLang="nl-BE" sz="1200" b="1" dirty="0">
                <a:solidFill>
                  <a:srgbClr val="0073AE"/>
                </a:solidFill>
              </a:rPr>
              <a:t>Adjust</a:t>
            </a:r>
          </a:p>
          <a:p>
            <a:pPr defTabSz="914400" eaLnBrk="1" fontAlgn="base" hangingPunct="1">
              <a:spcBef>
                <a:spcPct val="0"/>
              </a:spcBef>
              <a:spcAft>
                <a:spcPct val="20000"/>
              </a:spcAft>
              <a:buFontTx/>
              <a:buChar char="•"/>
            </a:pPr>
            <a:r>
              <a:rPr lang="en-US" altLang="nl-BE" sz="1200" b="1" dirty="0">
                <a:solidFill>
                  <a:srgbClr val="0073AE"/>
                </a:solidFill>
              </a:rPr>
              <a:t>Share aggressively</a:t>
            </a:r>
          </a:p>
          <a:p>
            <a:pPr defTabSz="914400" eaLnBrk="1" fontAlgn="base" hangingPunct="1">
              <a:spcBef>
                <a:spcPct val="0"/>
              </a:spcBef>
              <a:spcAft>
                <a:spcPct val="20000"/>
              </a:spcAft>
              <a:buFontTx/>
              <a:buChar char="•"/>
            </a:pPr>
            <a:r>
              <a:rPr lang="en-US" altLang="nl-BE" sz="1200" b="1" dirty="0">
                <a:solidFill>
                  <a:srgbClr val="0073AE"/>
                </a:solidFill>
              </a:rPr>
              <a:t>Celebrate Success</a:t>
            </a:r>
          </a:p>
          <a:p>
            <a:pPr defTabSz="914400" eaLnBrk="1" fontAlgn="base" hangingPunct="1">
              <a:spcBef>
                <a:spcPct val="0"/>
              </a:spcBef>
              <a:spcAft>
                <a:spcPct val="20000"/>
              </a:spcAft>
              <a:buFontTx/>
              <a:buChar char="•"/>
            </a:pPr>
            <a:r>
              <a:rPr lang="en-US" altLang="nl-BE" sz="1200" b="1" dirty="0">
                <a:solidFill>
                  <a:srgbClr val="0073AE"/>
                </a:solidFill>
              </a:rPr>
              <a:t>Prepare for 2</a:t>
            </a:r>
            <a:r>
              <a:rPr lang="en-US" altLang="nl-BE" sz="1200" b="1" baseline="30000" dirty="0">
                <a:solidFill>
                  <a:srgbClr val="0073AE"/>
                </a:solidFill>
              </a:rPr>
              <a:t>nd</a:t>
            </a:r>
            <a:r>
              <a:rPr lang="en-US" altLang="nl-BE" sz="1200" b="1" dirty="0">
                <a:solidFill>
                  <a:srgbClr val="0073AE"/>
                </a:solidFill>
              </a:rPr>
              <a:t> iteration of transformation</a:t>
            </a:r>
          </a:p>
          <a:p>
            <a:pPr defTabSz="914400" eaLnBrk="1" fontAlgn="base" hangingPunct="1">
              <a:spcBef>
                <a:spcPct val="0"/>
              </a:spcBef>
              <a:spcAft>
                <a:spcPct val="20000"/>
              </a:spcAft>
              <a:buFontTx/>
              <a:buChar char="•"/>
            </a:pPr>
            <a:endParaRPr lang="en-US" altLang="nl-BE" sz="1200" b="1" dirty="0">
              <a:solidFill>
                <a:srgbClr val="0073AE"/>
              </a:solidFill>
            </a:endParaRPr>
          </a:p>
          <a:p>
            <a:pPr defTabSz="914400" eaLnBrk="1" fontAlgn="base" hangingPunct="1">
              <a:spcBef>
                <a:spcPct val="0"/>
              </a:spcBef>
              <a:spcAft>
                <a:spcPct val="20000"/>
              </a:spcAft>
              <a:buFontTx/>
              <a:buChar char="•"/>
            </a:pPr>
            <a:r>
              <a:rPr lang="en-US" altLang="nl-BE" sz="1200" b="1" dirty="0">
                <a:solidFill>
                  <a:srgbClr val="0073AE"/>
                </a:solidFill>
              </a:rPr>
              <a:t>Executive Report Out to Senior Leadership</a:t>
            </a:r>
          </a:p>
        </p:txBody>
      </p:sp>
      <p:sp>
        <p:nvSpPr>
          <p:cNvPr id="12" name="AutoShape 52"/>
          <p:cNvSpPr>
            <a:spLocks noChangeArrowheads="1"/>
          </p:cNvSpPr>
          <p:nvPr/>
        </p:nvSpPr>
        <p:spPr bwMode="auto">
          <a:xfrm>
            <a:off x="5618163" y="2404978"/>
            <a:ext cx="1684337" cy="3155196"/>
          </a:xfrm>
          <a:prstGeom prst="roundRect">
            <a:avLst>
              <a:gd name="adj" fmla="val 16667"/>
            </a:avLst>
          </a:prstGeom>
          <a:noFill/>
          <a:ln w="1905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rIns="0" anchor="ctr">
            <a:no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20000"/>
              </a:spcAft>
              <a:buFontTx/>
              <a:buChar char="•"/>
            </a:pPr>
            <a:r>
              <a:rPr lang="en-US" altLang="nl-BE" sz="1200" b="1" dirty="0">
                <a:solidFill>
                  <a:srgbClr val="0073AE"/>
                </a:solidFill>
              </a:rPr>
              <a:t>Follow deployment plan</a:t>
            </a:r>
          </a:p>
          <a:p>
            <a:pPr defTabSz="914400" eaLnBrk="1" fontAlgn="base" hangingPunct="1">
              <a:spcBef>
                <a:spcPct val="0"/>
              </a:spcBef>
              <a:spcAft>
                <a:spcPct val="20000"/>
              </a:spcAft>
              <a:buFontTx/>
              <a:buChar char="•"/>
            </a:pPr>
            <a:r>
              <a:rPr lang="en-US" altLang="nl-BE" sz="1200" b="1" dirty="0">
                <a:solidFill>
                  <a:srgbClr val="0073AE"/>
                </a:solidFill>
              </a:rPr>
              <a:t>Review deployment plan on regular cadence</a:t>
            </a:r>
          </a:p>
          <a:p>
            <a:pPr defTabSz="914400" eaLnBrk="1" fontAlgn="base" hangingPunct="1">
              <a:spcBef>
                <a:spcPct val="0"/>
              </a:spcBef>
              <a:spcAft>
                <a:spcPct val="20000"/>
              </a:spcAft>
              <a:buFontTx/>
              <a:buChar char="•"/>
            </a:pPr>
            <a:r>
              <a:rPr lang="en-US" altLang="nl-BE" sz="1200" b="1" dirty="0">
                <a:solidFill>
                  <a:srgbClr val="0073AE"/>
                </a:solidFill>
              </a:rPr>
              <a:t>Refine Items Above Through Proof of Concept Work</a:t>
            </a:r>
          </a:p>
          <a:p>
            <a:pPr defTabSz="914400" eaLnBrk="1" fontAlgn="base" hangingPunct="1">
              <a:spcBef>
                <a:spcPct val="0"/>
              </a:spcBef>
              <a:spcAft>
                <a:spcPct val="20000"/>
              </a:spcAft>
              <a:buFontTx/>
              <a:buChar char="•"/>
            </a:pPr>
            <a:endParaRPr lang="en-US" altLang="nl-BE" sz="1200" b="1" dirty="0">
              <a:solidFill>
                <a:srgbClr val="0073AE"/>
              </a:solidFill>
            </a:endParaRPr>
          </a:p>
          <a:p>
            <a:pPr defTabSz="914400" eaLnBrk="1" fontAlgn="base" hangingPunct="1">
              <a:spcBef>
                <a:spcPct val="0"/>
              </a:spcBef>
              <a:spcAft>
                <a:spcPct val="20000"/>
              </a:spcAft>
              <a:buFontTx/>
              <a:buChar char="•"/>
            </a:pPr>
            <a:endParaRPr lang="en-US" altLang="nl-BE" sz="1200" b="1" dirty="0">
              <a:solidFill>
                <a:srgbClr val="0073AE"/>
              </a:solidFill>
            </a:endParaRPr>
          </a:p>
        </p:txBody>
      </p:sp>
      <p:sp>
        <p:nvSpPr>
          <p:cNvPr id="13" name="Rectangle 19"/>
          <p:cNvSpPr>
            <a:spLocks noChangeArrowheads="1"/>
          </p:cNvSpPr>
          <p:nvPr/>
        </p:nvSpPr>
        <p:spPr bwMode="auto">
          <a:xfrm>
            <a:off x="7237413" y="1346947"/>
            <a:ext cx="1773237" cy="666750"/>
          </a:xfrm>
          <a:prstGeom prst="rect">
            <a:avLst/>
          </a:prstGeom>
          <a:solidFill>
            <a:srgbClr val="F8971D"/>
          </a:solidFill>
          <a:ln w="38100">
            <a:solidFill>
              <a:srgbClr val="FFFFFF"/>
            </a:solidFill>
            <a:miter lim="800000"/>
            <a:headEnd/>
            <a:tailEnd/>
          </a:ln>
          <a:effectLst>
            <a:outerShdw blurRad="63500" dist="29783" dir="3885598" algn="ctr" rotWithShape="0">
              <a:srgbClr val="243F60">
                <a:alpha val="50000"/>
              </a:srgbClr>
            </a:outerShdw>
          </a:effectLst>
        </p:spPr>
        <p:txBody>
          <a:bodyPr anchor="ctr" anchorCtr="1"/>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algn="ctr" defTabSz="914400" eaLnBrk="1" fontAlgn="base" hangingPunct="1">
              <a:spcBef>
                <a:spcPct val="0"/>
              </a:spcBef>
              <a:spcAft>
                <a:spcPct val="0"/>
              </a:spcAft>
            </a:pPr>
            <a:r>
              <a:rPr lang="en-US" altLang="nl-BE" sz="1300" b="1" dirty="0">
                <a:solidFill>
                  <a:srgbClr val="FFFFFF"/>
                </a:solidFill>
              </a:rPr>
              <a:t>Stage 5</a:t>
            </a:r>
          </a:p>
          <a:p>
            <a:pPr algn="ctr" defTabSz="914400" eaLnBrk="1" fontAlgn="base" hangingPunct="1">
              <a:spcBef>
                <a:spcPct val="0"/>
              </a:spcBef>
              <a:spcAft>
                <a:spcPct val="0"/>
              </a:spcAft>
            </a:pPr>
            <a:r>
              <a:rPr lang="en-US" altLang="nl-BE" sz="1300" b="1" dirty="0">
                <a:solidFill>
                  <a:srgbClr val="FFFFFF"/>
                </a:solidFill>
              </a:rPr>
              <a:t>Sustain &amp; Success Sharing</a:t>
            </a:r>
          </a:p>
        </p:txBody>
      </p:sp>
      <p:sp>
        <p:nvSpPr>
          <p:cNvPr id="14" name="Rectangle 19"/>
          <p:cNvSpPr>
            <a:spLocks noChangeArrowheads="1"/>
          </p:cNvSpPr>
          <p:nvPr/>
        </p:nvSpPr>
        <p:spPr bwMode="auto">
          <a:xfrm>
            <a:off x="5400675" y="1345360"/>
            <a:ext cx="1876425" cy="668337"/>
          </a:xfrm>
          <a:prstGeom prst="rect">
            <a:avLst/>
          </a:prstGeom>
          <a:solidFill>
            <a:srgbClr val="FFC000"/>
          </a:solidFill>
          <a:ln w="38100">
            <a:solidFill>
              <a:srgbClr val="FFFFFF"/>
            </a:solidFill>
            <a:miter lim="800000"/>
            <a:headEnd/>
            <a:tailEnd/>
          </a:ln>
          <a:effectLst>
            <a:outerShdw blurRad="63500" dist="29783" dir="3885598" algn="ctr" rotWithShape="0">
              <a:srgbClr val="243F60">
                <a:alpha val="50000"/>
              </a:srgbClr>
            </a:outerShdw>
          </a:effectLst>
        </p:spPr>
        <p:txBody>
          <a:bodyPr anchor="ctr" anchorCtr="1"/>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algn="ctr" defTabSz="914400" eaLnBrk="1" fontAlgn="base" hangingPunct="1">
              <a:spcBef>
                <a:spcPct val="0"/>
              </a:spcBef>
              <a:spcAft>
                <a:spcPct val="0"/>
              </a:spcAft>
            </a:pPr>
            <a:r>
              <a:rPr lang="en-US" altLang="nl-BE" sz="1300" b="1" dirty="0">
                <a:solidFill>
                  <a:srgbClr val="FFFFFF"/>
                </a:solidFill>
              </a:rPr>
              <a:t>Stage 4</a:t>
            </a:r>
          </a:p>
          <a:p>
            <a:pPr algn="ctr" defTabSz="914400" eaLnBrk="1" fontAlgn="base" hangingPunct="1">
              <a:spcBef>
                <a:spcPct val="0"/>
              </a:spcBef>
              <a:spcAft>
                <a:spcPct val="0"/>
              </a:spcAft>
            </a:pPr>
            <a:r>
              <a:rPr lang="en-US" altLang="nl-BE" sz="1300" b="1" dirty="0">
                <a:solidFill>
                  <a:srgbClr val="FFFFFF"/>
                </a:solidFill>
              </a:rPr>
              <a:t>Implementation</a:t>
            </a:r>
          </a:p>
        </p:txBody>
      </p:sp>
      <p:sp>
        <p:nvSpPr>
          <p:cNvPr id="15" name="Rectangle 19"/>
          <p:cNvSpPr>
            <a:spLocks noChangeArrowheads="1"/>
          </p:cNvSpPr>
          <p:nvPr/>
        </p:nvSpPr>
        <p:spPr bwMode="auto">
          <a:xfrm>
            <a:off x="3697288" y="1345360"/>
            <a:ext cx="1674812" cy="668337"/>
          </a:xfrm>
          <a:prstGeom prst="rect">
            <a:avLst/>
          </a:prstGeom>
          <a:solidFill>
            <a:srgbClr val="339966"/>
          </a:solidFill>
          <a:ln w="38100">
            <a:solidFill>
              <a:schemeClr val="bg1"/>
            </a:solidFill>
            <a:miter lim="800000"/>
            <a:headEnd/>
            <a:tailEnd/>
          </a:ln>
          <a:effectLst>
            <a:outerShdw blurRad="63500" dist="38100" dir="2700000" algn="tl" rotWithShape="0">
              <a:srgbClr val="000000">
                <a:alpha val="39998"/>
              </a:srgbClr>
            </a:outerShdw>
          </a:effectLst>
        </p:spPr>
        <p:txBody>
          <a:bodyPr anchor="ctr" anchorCtr="1"/>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algn="ctr" defTabSz="914400" eaLnBrk="1" fontAlgn="base" hangingPunct="1">
              <a:spcBef>
                <a:spcPct val="0"/>
              </a:spcBef>
              <a:spcAft>
                <a:spcPct val="0"/>
              </a:spcAft>
            </a:pPr>
            <a:r>
              <a:rPr lang="en-US" altLang="nl-BE" sz="1400" b="1" dirty="0">
                <a:solidFill>
                  <a:srgbClr val="FFFFFF"/>
                </a:solidFill>
              </a:rPr>
              <a:t>Stage 3</a:t>
            </a:r>
          </a:p>
          <a:p>
            <a:pPr algn="ctr" defTabSz="914400" eaLnBrk="1" fontAlgn="base" hangingPunct="1">
              <a:spcBef>
                <a:spcPct val="0"/>
              </a:spcBef>
              <a:spcAft>
                <a:spcPct val="0"/>
              </a:spcAft>
            </a:pPr>
            <a:r>
              <a:rPr lang="en-US" altLang="nl-BE" sz="1400" b="1" dirty="0">
                <a:solidFill>
                  <a:srgbClr val="FFFFFF"/>
                </a:solidFill>
              </a:rPr>
              <a:t>Confirmation System Design</a:t>
            </a:r>
          </a:p>
        </p:txBody>
      </p:sp>
      <p:sp>
        <p:nvSpPr>
          <p:cNvPr id="16" name="Rectangle 19"/>
          <p:cNvSpPr>
            <a:spLocks noChangeArrowheads="1"/>
          </p:cNvSpPr>
          <p:nvPr/>
        </p:nvSpPr>
        <p:spPr bwMode="auto">
          <a:xfrm>
            <a:off x="1924050" y="1345360"/>
            <a:ext cx="1773238" cy="668337"/>
          </a:xfrm>
          <a:prstGeom prst="rect">
            <a:avLst/>
          </a:prstGeom>
          <a:solidFill>
            <a:srgbClr val="002060"/>
          </a:solidFill>
          <a:ln w="38100">
            <a:solidFill>
              <a:schemeClr val="bg1"/>
            </a:solidFill>
            <a:miter lim="800000"/>
            <a:headEnd/>
            <a:tailEnd/>
          </a:ln>
          <a:effectLst>
            <a:outerShdw blurRad="63500" dist="38100" dir="2700000" algn="tl" rotWithShape="0">
              <a:srgbClr val="000000">
                <a:alpha val="39998"/>
              </a:srgbClr>
            </a:outerShdw>
          </a:effectLst>
        </p:spPr>
        <p:txBody>
          <a:bodyPr anchor="ctr" anchorCtr="1"/>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algn="ctr" defTabSz="914400" eaLnBrk="1" fontAlgn="base" hangingPunct="1">
              <a:spcBef>
                <a:spcPct val="0"/>
              </a:spcBef>
              <a:spcAft>
                <a:spcPct val="0"/>
              </a:spcAft>
            </a:pPr>
            <a:r>
              <a:rPr lang="en-US" altLang="nl-BE" sz="1400" b="1" dirty="0">
                <a:solidFill>
                  <a:srgbClr val="FFFFFF"/>
                </a:solidFill>
              </a:rPr>
              <a:t>Stage 2</a:t>
            </a:r>
          </a:p>
          <a:p>
            <a:pPr algn="ctr" defTabSz="914400" eaLnBrk="1" fontAlgn="base" hangingPunct="1">
              <a:spcBef>
                <a:spcPct val="0"/>
              </a:spcBef>
              <a:spcAft>
                <a:spcPct val="0"/>
              </a:spcAft>
            </a:pPr>
            <a:r>
              <a:rPr lang="en-US" altLang="nl-BE" sz="1400" b="1" dirty="0">
                <a:solidFill>
                  <a:srgbClr val="FFFFFF"/>
                </a:solidFill>
              </a:rPr>
              <a:t>Advanced Boot Camp Training</a:t>
            </a:r>
          </a:p>
        </p:txBody>
      </p:sp>
      <p:sp>
        <p:nvSpPr>
          <p:cNvPr id="17" name="Rectangle 19"/>
          <p:cNvSpPr>
            <a:spLocks noChangeArrowheads="1"/>
          </p:cNvSpPr>
          <p:nvPr/>
        </p:nvSpPr>
        <p:spPr bwMode="auto">
          <a:xfrm>
            <a:off x="533399" y="1345360"/>
            <a:ext cx="1395413" cy="668337"/>
          </a:xfrm>
          <a:prstGeom prst="rect">
            <a:avLst/>
          </a:prstGeom>
          <a:solidFill>
            <a:srgbClr val="0070C0"/>
          </a:solidFill>
          <a:ln w="38100">
            <a:solidFill>
              <a:schemeClr val="bg1"/>
            </a:solidFill>
            <a:miter lim="800000"/>
            <a:headEnd/>
            <a:tailEnd/>
          </a:ln>
          <a:effectLst>
            <a:outerShdw blurRad="63500" dist="38100" dir="2700000" algn="tl" rotWithShape="0">
              <a:srgbClr val="000000">
                <a:alpha val="39998"/>
              </a:srgbClr>
            </a:outerShdw>
          </a:effectLst>
        </p:spPr>
        <p:txBody>
          <a:bodyPr anchor="ctr" anchorCtr="1"/>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pPr>
            <a:r>
              <a:rPr lang="en-US" altLang="nl-BE" sz="1400" b="1" dirty="0">
                <a:solidFill>
                  <a:srgbClr val="FFFFFF"/>
                </a:solidFill>
              </a:rPr>
              <a:t>Stage 1</a:t>
            </a:r>
          </a:p>
          <a:p>
            <a:pPr defTabSz="914400" eaLnBrk="1" fontAlgn="base" hangingPunct="1">
              <a:spcBef>
                <a:spcPct val="0"/>
              </a:spcBef>
              <a:spcAft>
                <a:spcPct val="0"/>
              </a:spcAft>
            </a:pPr>
            <a:r>
              <a:rPr lang="en-US" altLang="nl-BE" sz="1400" b="1" dirty="0">
                <a:solidFill>
                  <a:srgbClr val="FFFFFF"/>
                </a:solidFill>
              </a:rPr>
              <a:t>Pre-work</a:t>
            </a:r>
          </a:p>
        </p:txBody>
      </p:sp>
      <p:sp>
        <p:nvSpPr>
          <p:cNvPr id="18" name="Text Box 67"/>
          <p:cNvSpPr txBox="1">
            <a:spLocks noChangeArrowheads="1"/>
          </p:cNvSpPr>
          <p:nvPr/>
        </p:nvSpPr>
        <p:spPr bwMode="auto">
          <a:xfrm>
            <a:off x="563870" y="5858759"/>
            <a:ext cx="11015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pPr>
            <a:r>
              <a:rPr lang="en-US" altLang="nl-BE" sz="1400" dirty="0">
                <a:solidFill>
                  <a:srgbClr val="0073AE"/>
                </a:solidFill>
              </a:rPr>
              <a:t>Week t = -4</a:t>
            </a:r>
          </a:p>
        </p:txBody>
      </p:sp>
      <p:sp>
        <p:nvSpPr>
          <p:cNvPr id="19" name="Text Box 68"/>
          <p:cNvSpPr txBox="1">
            <a:spLocks noChangeArrowheads="1"/>
          </p:cNvSpPr>
          <p:nvPr/>
        </p:nvSpPr>
        <p:spPr bwMode="auto">
          <a:xfrm>
            <a:off x="2312846" y="5865302"/>
            <a:ext cx="10422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pPr>
            <a:r>
              <a:rPr lang="en-US" altLang="nl-BE" sz="1400" dirty="0">
                <a:solidFill>
                  <a:srgbClr val="0073AE"/>
                </a:solidFill>
              </a:rPr>
              <a:t>Week t = 0</a:t>
            </a:r>
          </a:p>
        </p:txBody>
      </p:sp>
      <p:sp>
        <p:nvSpPr>
          <p:cNvPr id="20" name="Text Box 69"/>
          <p:cNvSpPr txBox="1">
            <a:spLocks noChangeArrowheads="1"/>
          </p:cNvSpPr>
          <p:nvPr/>
        </p:nvSpPr>
        <p:spPr bwMode="auto">
          <a:xfrm>
            <a:off x="3854076" y="5868147"/>
            <a:ext cx="15840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pPr>
            <a:r>
              <a:rPr lang="en-US" altLang="nl-BE" sz="1400" dirty="0">
                <a:solidFill>
                  <a:srgbClr val="0073AE"/>
                </a:solidFill>
              </a:rPr>
              <a:t>Weeks t = +1 to 2</a:t>
            </a:r>
          </a:p>
        </p:txBody>
      </p:sp>
      <p:sp>
        <p:nvSpPr>
          <p:cNvPr id="21" name="Text Box 70"/>
          <p:cNvSpPr txBox="1">
            <a:spLocks noChangeArrowheads="1"/>
          </p:cNvSpPr>
          <p:nvPr/>
        </p:nvSpPr>
        <p:spPr bwMode="auto">
          <a:xfrm>
            <a:off x="7330888" y="5866560"/>
            <a:ext cx="17331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pPr>
            <a:r>
              <a:rPr lang="en-US" altLang="nl-BE" sz="1400" dirty="0">
                <a:solidFill>
                  <a:srgbClr val="0073AE"/>
                </a:solidFill>
              </a:rPr>
              <a:t>Weeks t= +12 to 16</a:t>
            </a:r>
          </a:p>
        </p:txBody>
      </p:sp>
      <p:sp>
        <p:nvSpPr>
          <p:cNvPr id="22" name="Line 71"/>
          <p:cNvSpPr>
            <a:spLocks noChangeShapeType="1"/>
          </p:cNvSpPr>
          <p:nvPr/>
        </p:nvSpPr>
        <p:spPr bwMode="auto">
          <a:xfrm>
            <a:off x="282575" y="5901485"/>
            <a:ext cx="0" cy="138112"/>
          </a:xfrm>
          <a:prstGeom prst="line">
            <a:avLst/>
          </a:prstGeom>
          <a:noFill/>
          <a:ln w="19050">
            <a:solidFill>
              <a:srgbClr val="F897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endParaRPr lang="en-US" sz="4000">
              <a:solidFill>
                <a:srgbClr val="0073AE"/>
              </a:solidFill>
              <a:latin typeface="AauxPro OT Medium" charset="0"/>
              <a:ea typeface="ＭＳ Ｐゴシック" charset="0"/>
            </a:endParaRPr>
          </a:p>
        </p:txBody>
      </p:sp>
      <p:sp>
        <p:nvSpPr>
          <p:cNvPr id="23" name="Line 72"/>
          <p:cNvSpPr>
            <a:spLocks noChangeShapeType="1"/>
          </p:cNvSpPr>
          <p:nvPr/>
        </p:nvSpPr>
        <p:spPr bwMode="auto">
          <a:xfrm>
            <a:off x="1899584" y="5903639"/>
            <a:ext cx="0" cy="138112"/>
          </a:xfrm>
          <a:prstGeom prst="line">
            <a:avLst/>
          </a:prstGeom>
          <a:noFill/>
          <a:ln w="19050">
            <a:solidFill>
              <a:srgbClr val="F897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endParaRPr lang="en-US" sz="4000">
              <a:solidFill>
                <a:srgbClr val="0073AE"/>
              </a:solidFill>
              <a:latin typeface="AauxPro OT Medium" charset="0"/>
              <a:ea typeface="ＭＳ Ｐゴシック" charset="0"/>
            </a:endParaRPr>
          </a:p>
        </p:txBody>
      </p:sp>
      <p:sp>
        <p:nvSpPr>
          <p:cNvPr id="24" name="Line 73"/>
          <p:cNvSpPr>
            <a:spLocks noChangeShapeType="1"/>
          </p:cNvSpPr>
          <p:nvPr/>
        </p:nvSpPr>
        <p:spPr bwMode="auto">
          <a:xfrm>
            <a:off x="3613805" y="5901485"/>
            <a:ext cx="0" cy="138112"/>
          </a:xfrm>
          <a:prstGeom prst="line">
            <a:avLst/>
          </a:prstGeom>
          <a:noFill/>
          <a:ln w="19050">
            <a:solidFill>
              <a:srgbClr val="F897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endParaRPr lang="en-US" sz="4000">
              <a:solidFill>
                <a:srgbClr val="0073AE"/>
              </a:solidFill>
              <a:latin typeface="AauxPro OT Medium" charset="0"/>
              <a:ea typeface="ＭＳ Ｐゴシック" charset="0"/>
            </a:endParaRPr>
          </a:p>
        </p:txBody>
      </p:sp>
      <p:sp>
        <p:nvSpPr>
          <p:cNvPr id="25" name="Line 74"/>
          <p:cNvSpPr>
            <a:spLocks noChangeShapeType="1"/>
          </p:cNvSpPr>
          <p:nvPr/>
        </p:nvSpPr>
        <p:spPr bwMode="auto">
          <a:xfrm>
            <a:off x="5613400" y="5901485"/>
            <a:ext cx="0" cy="138112"/>
          </a:xfrm>
          <a:prstGeom prst="line">
            <a:avLst/>
          </a:prstGeom>
          <a:noFill/>
          <a:ln w="19050">
            <a:solidFill>
              <a:srgbClr val="F897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endParaRPr lang="en-US" sz="4000">
              <a:solidFill>
                <a:srgbClr val="0073AE"/>
              </a:solidFill>
              <a:latin typeface="AauxPro OT Medium" charset="0"/>
              <a:ea typeface="ＭＳ Ｐゴシック" charset="0"/>
            </a:endParaRPr>
          </a:p>
        </p:txBody>
      </p:sp>
      <p:sp>
        <p:nvSpPr>
          <p:cNvPr id="26" name="Line 75"/>
          <p:cNvSpPr>
            <a:spLocks noChangeShapeType="1"/>
          </p:cNvSpPr>
          <p:nvPr/>
        </p:nvSpPr>
        <p:spPr bwMode="auto">
          <a:xfrm>
            <a:off x="9061450" y="5901485"/>
            <a:ext cx="0" cy="138112"/>
          </a:xfrm>
          <a:prstGeom prst="line">
            <a:avLst/>
          </a:prstGeom>
          <a:noFill/>
          <a:ln w="19050">
            <a:solidFill>
              <a:srgbClr val="F897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endParaRPr lang="en-US" sz="4000">
              <a:solidFill>
                <a:srgbClr val="0073AE"/>
              </a:solidFill>
              <a:latin typeface="AauxPro OT Medium" charset="0"/>
              <a:ea typeface="ＭＳ Ｐゴシック" charset="0"/>
            </a:endParaRPr>
          </a:p>
        </p:txBody>
      </p:sp>
      <p:sp>
        <p:nvSpPr>
          <p:cNvPr id="27" name="Text Box 68"/>
          <p:cNvSpPr txBox="1">
            <a:spLocks noChangeArrowheads="1"/>
          </p:cNvSpPr>
          <p:nvPr/>
        </p:nvSpPr>
        <p:spPr bwMode="auto">
          <a:xfrm>
            <a:off x="5622096" y="5890192"/>
            <a:ext cx="1683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1600">
                <a:solidFill>
                  <a:schemeClr val="tx1"/>
                </a:solidFill>
                <a:latin typeface="Arial" charset="0"/>
                <a:ea typeface="MS PGothic" pitchFamily="34" charset="-128"/>
              </a:defRPr>
            </a:lvl1pPr>
            <a:lvl2pPr marL="742950" indent="-285750" eaLnBrk="0" hangingPunct="0">
              <a:defRPr sz="1600">
                <a:solidFill>
                  <a:schemeClr val="tx1"/>
                </a:solidFill>
                <a:latin typeface="Arial" charset="0"/>
                <a:ea typeface="MS PGothic" pitchFamily="34" charset="-128"/>
              </a:defRPr>
            </a:lvl2pPr>
            <a:lvl3pPr marL="1143000" indent="-228600" eaLnBrk="0" hangingPunct="0">
              <a:defRPr sz="1600">
                <a:solidFill>
                  <a:schemeClr val="tx1"/>
                </a:solidFill>
                <a:latin typeface="Arial" charset="0"/>
                <a:ea typeface="MS PGothic" pitchFamily="34" charset="-128"/>
              </a:defRPr>
            </a:lvl3pPr>
            <a:lvl4pPr marL="1600200" indent="-228600" eaLnBrk="0" hangingPunct="0">
              <a:defRPr sz="1600">
                <a:solidFill>
                  <a:schemeClr val="tx1"/>
                </a:solidFill>
                <a:latin typeface="Arial" charset="0"/>
                <a:ea typeface="MS PGothic" pitchFamily="34" charset="-128"/>
              </a:defRPr>
            </a:lvl4pPr>
            <a:lvl5pPr marL="2057400" indent="-228600" eaLnBrk="0" hangingPunct="0">
              <a:defRPr sz="1600">
                <a:solidFill>
                  <a:schemeClr val="tx1"/>
                </a:solidFill>
                <a:latin typeface="Arial"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Arial"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Arial"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Arial"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Arial" charset="0"/>
                <a:ea typeface="MS PGothic" pitchFamily="34" charset="-128"/>
              </a:defRPr>
            </a:lvl9pPr>
          </a:lstStyle>
          <a:p>
            <a:pPr defTabSz="914400" eaLnBrk="1" fontAlgn="base" hangingPunct="1">
              <a:spcBef>
                <a:spcPct val="0"/>
              </a:spcBef>
              <a:spcAft>
                <a:spcPct val="0"/>
              </a:spcAft>
            </a:pPr>
            <a:r>
              <a:rPr lang="en-US" altLang="nl-BE" sz="1400" dirty="0">
                <a:solidFill>
                  <a:srgbClr val="0073AE"/>
                </a:solidFill>
              </a:rPr>
              <a:t>Weeks  t= +2 to 12</a:t>
            </a:r>
          </a:p>
        </p:txBody>
      </p:sp>
      <p:sp>
        <p:nvSpPr>
          <p:cNvPr id="28" name="Line 75"/>
          <p:cNvSpPr>
            <a:spLocks noChangeShapeType="1"/>
          </p:cNvSpPr>
          <p:nvPr/>
        </p:nvSpPr>
        <p:spPr bwMode="auto">
          <a:xfrm>
            <a:off x="7302500" y="5917360"/>
            <a:ext cx="0" cy="138112"/>
          </a:xfrm>
          <a:prstGeom prst="line">
            <a:avLst/>
          </a:prstGeom>
          <a:noFill/>
          <a:ln w="19050">
            <a:solidFill>
              <a:srgbClr val="F8971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defTabSz="914400" eaLnBrk="0" fontAlgn="base" hangingPunct="0">
              <a:spcBef>
                <a:spcPct val="0"/>
              </a:spcBef>
              <a:spcAft>
                <a:spcPct val="0"/>
              </a:spcAft>
              <a:defRPr/>
            </a:pPr>
            <a:endParaRPr lang="en-US" sz="4000">
              <a:solidFill>
                <a:srgbClr val="0073AE"/>
              </a:solidFill>
              <a:latin typeface="AauxPro OT Medium" charset="0"/>
              <a:ea typeface="ＭＳ Ｐゴシック" charset="0"/>
            </a:endParaRPr>
          </a:p>
        </p:txBody>
      </p:sp>
    </p:spTree>
    <p:extLst>
      <p:ext uri="{BB962C8B-B14F-4D97-AF65-F5344CB8AC3E}">
        <p14:creationId xmlns:p14="http://schemas.microsoft.com/office/powerpoint/2010/main" val="24960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Keys to Success</a:t>
            </a:r>
          </a:p>
        </p:txBody>
      </p:sp>
      <p:sp>
        <p:nvSpPr>
          <p:cNvPr id="18" name="Slide Number Placeholder 5"/>
          <p:cNvSpPr>
            <a:spLocks noGrp="1"/>
          </p:cNvSpPr>
          <p:nvPr>
            <p:ph type="sldNum" sz="quarter" idx="12"/>
          </p:nvPr>
        </p:nvSpPr>
        <p:spPr>
          <a:xfrm>
            <a:off x="514840" y="6416675"/>
            <a:ext cx="685800"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4</a:t>
            </a:fld>
            <a:endParaRPr lang="en-US" dirty="0"/>
          </a:p>
        </p:txBody>
      </p:sp>
      <p:sp>
        <p:nvSpPr>
          <p:cNvPr id="7" name="Rectangle 6"/>
          <p:cNvSpPr/>
          <p:nvPr/>
        </p:nvSpPr>
        <p:spPr bwMode="auto">
          <a:xfrm>
            <a:off x="460421" y="1365162"/>
            <a:ext cx="8223159" cy="2807594"/>
          </a:xfrm>
          <a:prstGeom prst="rect">
            <a:avLst/>
          </a:prstGeom>
          <a:pattFill prst="ltDnDiag">
            <a:fgClr>
              <a:srgbClr val="FFFFFF">
                <a:lumMod val="85000"/>
              </a:srgbClr>
            </a:fgClr>
            <a:bgClr>
              <a:srgbClr val="FFFFFF"/>
            </a:bgClr>
          </a:pattFill>
          <a:ln w="12700" cap="flat" cmpd="sng" algn="ctr">
            <a:solidFill>
              <a:srgbClr val="F08B1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25000" noProof="0">
              <a:ln>
                <a:noFill/>
              </a:ln>
              <a:solidFill>
                <a:srgbClr val="0073AE"/>
              </a:solidFill>
              <a:effectLst/>
              <a:uLnTx/>
              <a:uFillTx/>
              <a:ea typeface="Arial" charset="0"/>
              <a:cs typeface="Arial" charset="0"/>
            </a:endParaRPr>
          </a:p>
        </p:txBody>
      </p:sp>
      <p:sp>
        <p:nvSpPr>
          <p:cNvPr id="8" name="TextBox 1"/>
          <p:cNvSpPr txBox="1">
            <a:spLocks noChangeArrowheads="1"/>
          </p:cNvSpPr>
          <p:nvPr/>
        </p:nvSpPr>
        <p:spPr bwMode="auto">
          <a:xfrm>
            <a:off x="508717" y="4642601"/>
            <a:ext cx="8126567" cy="1281678"/>
          </a:xfrm>
          <a:prstGeom prst="rect">
            <a:avLst/>
          </a:prstGeom>
          <a:solidFill>
            <a:srgbClr val="0073AE"/>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marL="0" marR="0" indent="0" defTabSz="914400" eaLnBrk="1" latinLnBrk="0" hangingPunct="1">
              <a:lnSpc>
                <a:spcPct val="100000"/>
              </a:lnSpc>
              <a:buClrTx/>
              <a:buSzTx/>
              <a:buFontTx/>
              <a:buNone/>
              <a:tabLst/>
              <a:defRPr kumimoji="0" sz="1800" b="0" i="0" u="none" strike="noStrike" cap="none" normalizeH="0" baseline="-25000">
                <a:ln>
                  <a:noFill/>
                </a:ln>
                <a:effectLst/>
                <a:ea typeface="Arial" charset="0"/>
                <a:cs typeface="Arial"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4400" b="1" i="0" u="none" strike="noStrike" kern="0" cap="none" spc="0" normalizeH="0" baseline="-25000" noProof="0" dirty="0">
                <a:ln>
                  <a:noFill/>
                </a:ln>
                <a:solidFill>
                  <a:srgbClr val="FFFFFF"/>
                </a:solidFill>
                <a:effectLst/>
                <a:uLnTx/>
                <a:uFillTx/>
                <a:cs typeface="Arial" charset="0"/>
              </a:rPr>
              <a:t>Brown Field Thinking will never create a World-Class GREEN Field result</a:t>
            </a:r>
          </a:p>
        </p:txBody>
      </p:sp>
      <p:sp>
        <p:nvSpPr>
          <p:cNvPr id="9" name="TextBox 8"/>
          <p:cNvSpPr txBox="1"/>
          <p:nvPr/>
        </p:nvSpPr>
        <p:spPr>
          <a:xfrm>
            <a:off x="653603" y="1609859"/>
            <a:ext cx="7836794" cy="2554545"/>
          </a:xfrm>
          <a:prstGeom prst="rect">
            <a:avLst/>
          </a:prstGeom>
          <a:noFill/>
        </p:spPr>
        <p:txBody>
          <a:bodyPr wrap="square" rtlCol="0">
            <a:spAutoFit/>
          </a:bodyPr>
          <a:lstStyle/>
          <a:p>
            <a:pPr marL="457200" indent="-457200" defTabSz="914400" fontAlgn="base">
              <a:spcBef>
                <a:spcPct val="0"/>
              </a:spcBef>
              <a:spcAft>
                <a:spcPct val="0"/>
              </a:spcAft>
              <a:buFont typeface="Arial" panose="020B0604020202020204" pitchFamily="34" charset="0"/>
              <a:buChar char="•"/>
            </a:pPr>
            <a:r>
              <a:rPr lang="en-US" sz="3200" dirty="0">
                <a:solidFill>
                  <a:srgbClr val="0073AE"/>
                </a:solidFill>
                <a:ea typeface="MS PGothic" panose="020B0600070205080204" pitchFamily="34" charset="-128"/>
                <a:cs typeface="Arial"/>
              </a:rPr>
              <a:t>Select a Team</a:t>
            </a:r>
          </a:p>
          <a:p>
            <a:pPr marL="457200" indent="-457200" defTabSz="914400" fontAlgn="base">
              <a:spcBef>
                <a:spcPct val="0"/>
              </a:spcBef>
              <a:spcAft>
                <a:spcPct val="0"/>
              </a:spcAft>
              <a:buFont typeface="Arial" panose="020B0604020202020204" pitchFamily="34" charset="0"/>
              <a:buChar char="•"/>
            </a:pPr>
            <a:r>
              <a:rPr lang="en-US" sz="3200" dirty="0">
                <a:solidFill>
                  <a:srgbClr val="0073AE"/>
                </a:solidFill>
                <a:ea typeface="MS PGothic" panose="020B0600070205080204" pitchFamily="34" charset="-128"/>
                <a:cs typeface="Arial"/>
              </a:rPr>
              <a:t>Follow the Process</a:t>
            </a:r>
          </a:p>
          <a:p>
            <a:pPr marL="457200" indent="-457200" defTabSz="914400" fontAlgn="base">
              <a:spcBef>
                <a:spcPct val="0"/>
              </a:spcBef>
              <a:spcAft>
                <a:spcPct val="0"/>
              </a:spcAft>
              <a:buFont typeface="Arial" panose="020B0604020202020204" pitchFamily="34" charset="0"/>
              <a:buChar char="•"/>
            </a:pPr>
            <a:r>
              <a:rPr lang="en-US" sz="3200" dirty="0">
                <a:solidFill>
                  <a:srgbClr val="0073AE"/>
                </a:solidFill>
                <a:ea typeface="MS PGothic" panose="020B0600070205080204" pitchFamily="34" charset="-128"/>
                <a:cs typeface="Arial"/>
              </a:rPr>
              <a:t>Establish Guiding Principles as a Team</a:t>
            </a:r>
          </a:p>
          <a:p>
            <a:pPr marL="457200" indent="-457200" defTabSz="914400" fontAlgn="base">
              <a:spcBef>
                <a:spcPct val="0"/>
              </a:spcBef>
              <a:spcAft>
                <a:spcPct val="0"/>
              </a:spcAft>
              <a:buFont typeface="Arial" panose="020B0604020202020204" pitchFamily="34" charset="0"/>
              <a:buChar char="•"/>
            </a:pPr>
            <a:r>
              <a:rPr lang="en-US" sz="3200" dirty="0">
                <a:solidFill>
                  <a:srgbClr val="0073AE"/>
                </a:solidFill>
                <a:ea typeface="MS PGothic" panose="020B0600070205080204" pitchFamily="34" charset="-128"/>
                <a:cs typeface="Arial"/>
              </a:rPr>
              <a:t>Adhere to the Guiding Principles</a:t>
            </a:r>
          </a:p>
          <a:p>
            <a:pPr marL="457200" indent="-457200" defTabSz="914400" fontAlgn="base">
              <a:spcBef>
                <a:spcPct val="0"/>
              </a:spcBef>
              <a:spcAft>
                <a:spcPct val="0"/>
              </a:spcAft>
              <a:buFont typeface="Arial" panose="020B0604020202020204" pitchFamily="34" charset="0"/>
              <a:buChar char="•"/>
            </a:pPr>
            <a:r>
              <a:rPr lang="en-US" sz="3200" dirty="0">
                <a:solidFill>
                  <a:srgbClr val="0073AE"/>
                </a:solidFill>
                <a:ea typeface="MS PGothic" panose="020B0600070205080204" pitchFamily="34" charset="-128"/>
                <a:cs typeface="Arial"/>
              </a:rPr>
              <a:t>And, Finally, Remember…</a:t>
            </a:r>
          </a:p>
        </p:txBody>
      </p:sp>
    </p:spTree>
    <p:extLst>
      <p:ext uri="{BB962C8B-B14F-4D97-AF65-F5344CB8AC3E}">
        <p14:creationId xmlns:p14="http://schemas.microsoft.com/office/powerpoint/2010/main" val="272843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Text Placeholder 2"/>
          <p:cNvSpPr>
            <a:spLocks noGrp="1"/>
          </p:cNvSpPr>
          <p:nvPr>
            <p:ph type="body" idx="1"/>
          </p:nvPr>
        </p:nvSpPr>
        <p:spPr/>
        <p:txBody>
          <a:bodyPr/>
          <a:lstStyle/>
          <a:p>
            <a:r>
              <a:rPr lang="en-US" dirty="0"/>
              <a:t>Detailed Examples</a:t>
            </a:r>
          </a:p>
        </p:txBody>
      </p:sp>
      <p:sp>
        <p:nvSpPr>
          <p:cNvPr id="5" name="Slide Number Placeholder 4"/>
          <p:cNvSpPr>
            <a:spLocks noGrp="1"/>
          </p:cNvSpPr>
          <p:nvPr>
            <p:ph type="sldNum" sz="quarter" idx="4"/>
          </p:nvPr>
        </p:nvSpPr>
        <p:spPr/>
        <p:txBody>
          <a:bodyPr/>
          <a:lstStyle/>
          <a:p>
            <a:fld id="{CA431686-8DE2-9B43-980D-29AE692D7900}" type="slidenum">
              <a:rPr lang="en-US" smtClean="0"/>
              <a:pPr/>
              <a:t>5</a:t>
            </a:fld>
            <a:endParaRPr lang="en-US" dirty="0"/>
          </a:p>
        </p:txBody>
      </p:sp>
    </p:spTree>
    <p:extLst>
      <p:ext uri="{BB962C8B-B14F-4D97-AF65-F5344CB8AC3E}">
        <p14:creationId xmlns:p14="http://schemas.microsoft.com/office/powerpoint/2010/main" val="306884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64210" y="447451"/>
            <a:ext cx="8815580" cy="5694158"/>
          </a:xfrm>
          <a:prstGeom prst="rect">
            <a:avLst/>
          </a:prstGeom>
        </p:spPr>
      </p:pic>
      <p:sp>
        <p:nvSpPr>
          <p:cNvPr id="7" name="TextBox 6"/>
          <p:cNvSpPr txBox="1"/>
          <p:nvPr/>
        </p:nvSpPr>
        <p:spPr>
          <a:xfrm rot="2185999">
            <a:off x="990600" y="1327863"/>
            <a:ext cx="7162800" cy="3498394"/>
          </a:xfrm>
          <a:prstGeom prst="rect">
            <a:avLst/>
          </a:prstGeom>
          <a:noFill/>
        </p:spPr>
        <p:txBody>
          <a:bodyPr wrap="square" rtlCol="0">
            <a:spAutoFit/>
          </a:bodyPr>
          <a:lstStyle/>
          <a:p>
            <a:pPr algn="ctr" defTabSz="914400" fontAlgn="base">
              <a:spcBef>
                <a:spcPct val="0"/>
              </a:spcBef>
              <a:spcAft>
                <a:spcPct val="0"/>
              </a:spcAft>
            </a:pPr>
            <a:r>
              <a:rPr lang="en-US" sz="16600" baseline="-25000" dirty="0">
                <a:solidFill>
                  <a:srgbClr val="FF0000">
                    <a:alpha val="48000"/>
                  </a:srgbClr>
                </a:solidFill>
                <a:ea typeface="MS PGothic" panose="020B0600070205080204" pitchFamily="34" charset="-128"/>
              </a:rPr>
              <a:t>EXAMPLE ONLY</a:t>
            </a:r>
          </a:p>
        </p:txBody>
      </p:sp>
    </p:spTree>
    <p:extLst>
      <p:ext uri="{BB962C8B-B14F-4D97-AF65-F5344CB8AC3E}">
        <p14:creationId xmlns:p14="http://schemas.microsoft.com/office/powerpoint/2010/main" val="12826539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31263" y="1536390"/>
          <a:ext cx="8229600" cy="2868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2"/>
          <p:cNvSpPr>
            <a:spLocks noChangeArrowheads="1"/>
          </p:cNvSpPr>
          <p:nvPr/>
        </p:nvSpPr>
        <p:spPr bwMode="gray">
          <a:xfrm>
            <a:off x="103188" y="495479"/>
            <a:ext cx="8229600" cy="457200"/>
          </a:xfrm>
          <a:prstGeom prst="rect">
            <a:avLst/>
          </a:prstGeom>
          <a:noFill/>
          <a:ln>
            <a:noFill/>
          </a:ln>
          <a:effectLst>
            <a:outerShdw dist="35921" dir="2700000" algn="ctr" rotWithShape="0">
              <a:srgbClr val="C06423">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fontAlgn="base">
              <a:spcBef>
                <a:spcPct val="0"/>
              </a:spcBef>
              <a:spcAft>
                <a:spcPct val="0"/>
              </a:spcAft>
            </a:pPr>
            <a:r>
              <a:rPr lang="en-US" sz="2800" b="1" baseline="-25000" dirty="0">
                <a:solidFill>
                  <a:srgbClr val="FFFFFF"/>
                </a:solidFill>
                <a:ea typeface="MS PGothic" panose="020B0600070205080204" pitchFamily="34" charset="-128"/>
              </a:rPr>
              <a:t>Guiding Principles</a:t>
            </a:r>
          </a:p>
        </p:txBody>
      </p:sp>
      <p:sp>
        <p:nvSpPr>
          <p:cNvPr id="4" name="Rectangle 3"/>
          <p:cNvSpPr/>
          <p:nvPr/>
        </p:nvSpPr>
        <p:spPr bwMode="auto">
          <a:xfrm>
            <a:off x="1297546" y="5306091"/>
            <a:ext cx="6548907" cy="485109"/>
          </a:xfrm>
          <a:prstGeom prst="rect">
            <a:avLst/>
          </a:prstGeom>
          <a:solidFill>
            <a:srgbClr val="F98B1D"/>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r>
              <a:rPr lang="en-US" sz="2400" b="1" baseline="-25000" dirty="0">
                <a:solidFill>
                  <a:srgbClr val="FFFFFF"/>
                </a:solidFill>
                <a:ea typeface="MS PGothic" panose="020B0600070205080204" pitchFamily="34" charset="-128"/>
              </a:rPr>
              <a:t>Follow The Process</a:t>
            </a:r>
          </a:p>
        </p:txBody>
      </p:sp>
      <p:sp>
        <p:nvSpPr>
          <p:cNvPr id="5" name="TextBox 4"/>
          <p:cNvSpPr txBox="1"/>
          <p:nvPr/>
        </p:nvSpPr>
        <p:spPr>
          <a:xfrm rot="2185999">
            <a:off x="990600" y="1327863"/>
            <a:ext cx="7162800" cy="3498394"/>
          </a:xfrm>
          <a:prstGeom prst="rect">
            <a:avLst/>
          </a:prstGeom>
          <a:noFill/>
        </p:spPr>
        <p:txBody>
          <a:bodyPr wrap="square" rtlCol="0">
            <a:spAutoFit/>
          </a:bodyPr>
          <a:lstStyle/>
          <a:p>
            <a:pPr algn="ctr" defTabSz="914400" fontAlgn="base">
              <a:spcBef>
                <a:spcPct val="0"/>
              </a:spcBef>
              <a:spcAft>
                <a:spcPct val="0"/>
              </a:spcAft>
            </a:pPr>
            <a:r>
              <a:rPr lang="en-US" sz="16600" baseline="-25000" dirty="0">
                <a:solidFill>
                  <a:srgbClr val="FF0000">
                    <a:alpha val="48000"/>
                  </a:srgbClr>
                </a:solidFill>
                <a:ea typeface="MS PGothic" panose="020B0600070205080204" pitchFamily="34" charset="-128"/>
              </a:rPr>
              <a:t>EXAMPLE ONLY</a:t>
            </a:r>
          </a:p>
        </p:txBody>
      </p:sp>
    </p:spTree>
    <p:extLst>
      <p:ext uri="{BB962C8B-B14F-4D97-AF65-F5344CB8AC3E}">
        <p14:creationId xmlns:p14="http://schemas.microsoft.com/office/powerpoint/2010/main" val="142123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ck Arc 7"/>
          <p:cNvSpPr/>
          <p:nvPr/>
        </p:nvSpPr>
        <p:spPr>
          <a:xfrm>
            <a:off x="-4304448" y="798102"/>
            <a:ext cx="5342138" cy="5381221"/>
          </a:xfrm>
          <a:prstGeom prst="blockArc">
            <a:avLst>
              <a:gd name="adj1" fmla="val 18900000"/>
              <a:gd name="adj2" fmla="val 2700000"/>
              <a:gd name="adj3" fmla="val 401"/>
            </a:avLst>
          </a:prstGeom>
        </p:spPr>
        <p:style>
          <a:lnRef idx="2">
            <a:schemeClr val="accent4">
              <a:tint val="90000"/>
              <a:hueOff val="0"/>
              <a:satOff val="0"/>
              <a:lumOff val="0"/>
              <a:alphaOff val="0"/>
            </a:schemeClr>
          </a:lnRef>
          <a:fillRef idx="0">
            <a:schemeClr val="accent4">
              <a:tint val="90000"/>
              <a:hueOff val="0"/>
              <a:satOff val="0"/>
              <a:lumOff val="0"/>
              <a:alphaOff val="0"/>
            </a:schemeClr>
          </a:fillRef>
          <a:effectRef idx="0">
            <a:schemeClr val="accent4">
              <a:tint val="90000"/>
              <a:hueOff val="0"/>
              <a:satOff val="0"/>
              <a:lumOff val="0"/>
              <a:alphaOff val="0"/>
            </a:schemeClr>
          </a:effectRef>
          <a:fontRef idx="minor">
            <a:schemeClr val="tx1">
              <a:hueOff val="0"/>
              <a:satOff val="0"/>
              <a:lumOff val="0"/>
              <a:alphaOff val="0"/>
            </a:schemeClr>
          </a:fontRef>
        </p:style>
      </p:sp>
      <p:sp>
        <p:nvSpPr>
          <p:cNvPr id="4" name="Rectangle 2"/>
          <p:cNvSpPr>
            <a:spLocks noChangeArrowheads="1"/>
          </p:cNvSpPr>
          <p:nvPr/>
        </p:nvSpPr>
        <p:spPr bwMode="gray">
          <a:xfrm>
            <a:off x="245554" y="222015"/>
            <a:ext cx="8229600" cy="712810"/>
          </a:xfrm>
          <a:prstGeom prst="rect">
            <a:avLst/>
          </a:prstGeom>
          <a:noFill/>
          <a:ln>
            <a:noFill/>
          </a:ln>
          <a:effectLst>
            <a:outerShdw dist="35921" dir="2700000" algn="ctr" rotWithShape="0">
              <a:srgbClr val="C06423">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914400" fontAlgn="base">
              <a:spcBef>
                <a:spcPct val="0"/>
              </a:spcBef>
              <a:spcAft>
                <a:spcPct val="0"/>
              </a:spcAft>
            </a:pPr>
            <a:r>
              <a:rPr lang="en-US" sz="2800" b="1" dirty="0">
                <a:solidFill>
                  <a:srgbClr val="FFFFFF"/>
                </a:solidFill>
                <a:ea typeface="ＭＳ Ｐゴシック"/>
              </a:rPr>
              <a:t>Material Replenishment &amp; Flow Guiding Principles – Greensboro Campus</a:t>
            </a:r>
          </a:p>
        </p:txBody>
      </p:sp>
      <p:sp>
        <p:nvSpPr>
          <p:cNvPr id="5" name="TextBox 4"/>
          <p:cNvSpPr txBox="1"/>
          <p:nvPr/>
        </p:nvSpPr>
        <p:spPr>
          <a:xfrm>
            <a:off x="1400117" y="5717658"/>
            <a:ext cx="6220496" cy="461665"/>
          </a:xfrm>
          <a:prstGeom prst="rect">
            <a:avLst/>
          </a:prstGeom>
          <a:noFill/>
        </p:spPr>
        <p:txBody>
          <a:bodyPr wrap="square" rtlCol="0">
            <a:spAutoFit/>
          </a:bodyPr>
          <a:lstStyle/>
          <a:p>
            <a:pPr algn="ctr" defTabSz="914400" fontAlgn="base">
              <a:spcBef>
                <a:spcPct val="0"/>
              </a:spcBef>
              <a:spcAft>
                <a:spcPct val="0"/>
              </a:spcAft>
            </a:pPr>
            <a:r>
              <a:rPr lang="en-US" sz="2400" b="1" dirty="0">
                <a:solidFill>
                  <a:srgbClr val="FFFFFF"/>
                </a:solidFill>
                <a:ea typeface="ＭＳ Ｐゴシック"/>
              </a:rPr>
              <a:t>Develop Guiding Principles as a Team</a:t>
            </a:r>
          </a:p>
        </p:txBody>
      </p:sp>
      <p:grpSp>
        <p:nvGrpSpPr>
          <p:cNvPr id="6" name="Group 5"/>
          <p:cNvGrpSpPr/>
          <p:nvPr/>
        </p:nvGrpSpPr>
        <p:grpSpPr>
          <a:xfrm>
            <a:off x="269288" y="1551930"/>
            <a:ext cx="8585435" cy="3535127"/>
            <a:chOff x="195361" y="1386060"/>
            <a:chExt cx="8585435" cy="3535127"/>
          </a:xfrm>
        </p:grpSpPr>
        <p:sp>
          <p:nvSpPr>
            <p:cNvPr id="12" name="Freeform 11"/>
            <p:cNvSpPr/>
            <p:nvPr/>
          </p:nvSpPr>
          <p:spPr>
            <a:xfrm>
              <a:off x="579562" y="1462900"/>
              <a:ext cx="8201234" cy="614721"/>
            </a:xfrm>
            <a:custGeom>
              <a:avLst/>
              <a:gdLst>
                <a:gd name="connsiteX0" fmla="*/ 0 w 8201234"/>
                <a:gd name="connsiteY0" fmla="*/ 0 h 614721"/>
                <a:gd name="connsiteX1" fmla="*/ 8201234 w 8201234"/>
                <a:gd name="connsiteY1" fmla="*/ 0 h 614721"/>
                <a:gd name="connsiteX2" fmla="*/ 8201234 w 8201234"/>
                <a:gd name="connsiteY2" fmla="*/ 614721 h 614721"/>
                <a:gd name="connsiteX3" fmla="*/ 0 w 8201234"/>
                <a:gd name="connsiteY3" fmla="*/ 614721 h 614721"/>
                <a:gd name="connsiteX4" fmla="*/ 0 w 8201234"/>
                <a:gd name="connsiteY4" fmla="*/ 0 h 61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1234" h="614721">
                  <a:moveTo>
                    <a:pt x="0" y="0"/>
                  </a:moveTo>
                  <a:lnTo>
                    <a:pt x="8201234" y="0"/>
                  </a:lnTo>
                  <a:lnTo>
                    <a:pt x="8201234" y="614721"/>
                  </a:lnTo>
                  <a:lnTo>
                    <a:pt x="0" y="614721"/>
                  </a:lnTo>
                  <a:lnTo>
                    <a:pt x="0" y="0"/>
                  </a:lnTo>
                  <a:close/>
                </a:path>
              </a:pathLst>
            </a:cu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txBody>
            <a:bodyPr spcFirstLastPara="0" vert="horz" wrap="square" lIns="487935" tIns="48260" rIns="48260" bIns="48260" numCol="1" spcCol="1270" anchor="ctr" anchorCtr="0">
              <a:noAutofit/>
            </a:bodyPr>
            <a:lstStyle/>
            <a:p>
              <a:pPr defTabSz="844550" fontAlgn="base">
                <a:lnSpc>
                  <a:spcPct val="90000"/>
                </a:lnSpc>
                <a:spcBef>
                  <a:spcPct val="0"/>
                </a:spcBef>
                <a:spcAft>
                  <a:spcPct val="35000"/>
                </a:spcAft>
              </a:pPr>
              <a:r>
                <a:rPr lang="en-US" sz="2400" dirty="0">
                  <a:solidFill>
                    <a:srgbClr val="FFFFFF"/>
                  </a:solidFill>
                </a:rPr>
                <a:t>SAFETY first in EVERYTHING we do!</a:t>
              </a:r>
            </a:p>
          </p:txBody>
        </p:sp>
        <p:sp>
          <p:nvSpPr>
            <p:cNvPr id="13" name="Oval 12"/>
            <p:cNvSpPr/>
            <p:nvPr/>
          </p:nvSpPr>
          <p:spPr>
            <a:xfrm>
              <a:off x="195361" y="1386060"/>
              <a:ext cx="768401" cy="768401"/>
            </a:xfrm>
            <a:prstGeom prst="ellipse">
              <a:avLst/>
            </a:prstGeom>
          </p:spPr>
          <p:style>
            <a:lnRef idx="2">
              <a:schemeClr val="accent4">
                <a:alpha val="9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reeform 13"/>
            <p:cNvSpPr/>
            <p:nvPr/>
          </p:nvSpPr>
          <p:spPr>
            <a:xfrm>
              <a:off x="931996" y="2385142"/>
              <a:ext cx="7848799" cy="614721"/>
            </a:xfrm>
            <a:custGeom>
              <a:avLst/>
              <a:gdLst>
                <a:gd name="connsiteX0" fmla="*/ 0 w 7848800"/>
                <a:gd name="connsiteY0" fmla="*/ 0 h 614721"/>
                <a:gd name="connsiteX1" fmla="*/ 7848800 w 7848800"/>
                <a:gd name="connsiteY1" fmla="*/ 0 h 614721"/>
                <a:gd name="connsiteX2" fmla="*/ 7848800 w 7848800"/>
                <a:gd name="connsiteY2" fmla="*/ 614721 h 614721"/>
                <a:gd name="connsiteX3" fmla="*/ 0 w 7848800"/>
                <a:gd name="connsiteY3" fmla="*/ 614721 h 614721"/>
                <a:gd name="connsiteX4" fmla="*/ 0 w 7848800"/>
                <a:gd name="connsiteY4" fmla="*/ 0 h 61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800" h="614721">
                  <a:moveTo>
                    <a:pt x="0" y="0"/>
                  </a:moveTo>
                  <a:lnTo>
                    <a:pt x="7848800" y="0"/>
                  </a:lnTo>
                  <a:lnTo>
                    <a:pt x="7848800" y="614721"/>
                  </a:lnTo>
                  <a:lnTo>
                    <a:pt x="0" y="614721"/>
                  </a:lnTo>
                  <a:lnTo>
                    <a:pt x="0" y="0"/>
                  </a:lnTo>
                  <a:close/>
                </a:path>
              </a:pathLst>
            </a:cu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txBody>
            <a:bodyPr spcFirstLastPara="0" vert="horz" wrap="square" lIns="487935" tIns="48260" rIns="48260" bIns="48260" numCol="1" spcCol="1270" anchor="ctr" anchorCtr="0">
              <a:noAutofit/>
            </a:bodyPr>
            <a:lstStyle/>
            <a:p>
              <a:pPr defTabSz="844550" fontAlgn="base">
                <a:lnSpc>
                  <a:spcPct val="90000"/>
                </a:lnSpc>
                <a:spcBef>
                  <a:spcPct val="0"/>
                </a:spcBef>
                <a:spcAft>
                  <a:spcPct val="35000"/>
                </a:spcAft>
              </a:pPr>
              <a:r>
                <a:rPr lang="en-US" sz="2400" dirty="0">
                  <a:solidFill>
                    <a:srgbClr val="FFFFFF"/>
                  </a:solidFill>
                </a:rPr>
                <a:t>Design layout to improve flow and eliminate waste.</a:t>
              </a:r>
            </a:p>
          </p:txBody>
        </p:sp>
        <p:sp>
          <p:nvSpPr>
            <p:cNvPr id="15" name="Oval 14"/>
            <p:cNvSpPr/>
            <p:nvPr/>
          </p:nvSpPr>
          <p:spPr>
            <a:xfrm>
              <a:off x="547795" y="2308302"/>
              <a:ext cx="768401" cy="768401"/>
            </a:xfrm>
            <a:prstGeom prst="ellipse">
              <a:avLst/>
            </a:prstGeom>
          </p:spPr>
          <p:style>
            <a:lnRef idx="2">
              <a:schemeClr val="accent4">
                <a:alpha val="90000"/>
                <a:hueOff val="0"/>
                <a:satOff val="0"/>
                <a:lumOff val="0"/>
                <a:alphaOff val="-13333"/>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reeform 15"/>
            <p:cNvSpPr/>
            <p:nvPr/>
          </p:nvSpPr>
          <p:spPr>
            <a:xfrm>
              <a:off x="931996" y="3307384"/>
              <a:ext cx="7848800" cy="614721"/>
            </a:xfrm>
            <a:custGeom>
              <a:avLst/>
              <a:gdLst>
                <a:gd name="connsiteX0" fmla="*/ 0 w 7848800"/>
                <a:gd name="connsiteY0" fmla="*/ 0 h 614721"/>
                <a:gd name="connsiteX1" fmla="*/ 7848800 w 7848800"/>
                <a:gd name="connsiteY1" fmla="*/ 0 h 614721"/>
                <a:gd name="connsiteX2" fmla="*/ 7848800 w 7848800"/>
                <a:gd name="connsiteY2" fmla="*/ 614721 h 614721"/>
                <a:gd name="connsiteX3" fmla="*/ 0 w 7848800"/>
                <a:gd name="connsiteY3" fmla="*/ 614721 h 614721"/>
                <a:gd name="connsiteX4" fmla="*/ 0 w 7848800"/>
                <a:gd name="connsiteY4" fmla="*/ 0 h 61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800" h="614721">
                  <a:moveTo>
                    <a:pt x="0" y="0"/>
                  </a:moveTo>
                  <a:lnTo>
                    <a:pt x="7848800" y="0"/>
                  </a:lnTo>
                  <a:lnTo>
                    <a:pt x="7848800" y="614721"/>
                  </a:lnTo>
                  <a:lnTo>
                    <a:pt x="0" y="614721"/>
                  </a:lnTo>
                  <a:lnTo>
                    <a:pt x="0" y="0"/>
                  </a:lnTo>
                  <a:close/>
                </a:path>
              </a:pathLst>
            </a:cu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txBody>
            <a:bodyPr spcFirstLastPara="0" vert="horz" wrap="square" lIns="487935" tIns="48260" rIns="48260" bIns="48260" numCol="1" spcCol="1270" anchor="ctr" anchorCtr="0">
              <a:noAutofit/>
            </a:bodyPr>
            <a:lstStyle/>
            <a:p>
              <a:pPr defTabSz="844550" fontAlgn="base">
                <a:lnSpc>
                  <a:spcPct val="90000"/>
                </a:lnSpc>
                <a:spcBef>
                  <a:spcPct val="0"/>
                </a:spcBef>
                <a:spcAft>
                  <a:spcPct val="35000"/>
                </a:spcAft>
              </a:pPr>
              <a:r>
                <a:rPr lang="en-US" sz="2400" dirty="0">
                  <a:solidFill>
                    <a:srgbClr val="FFFFFF"/>
                  </a:solidFill>
                </a:rPr>
                <a:t>Teach people the why first, then the how</a:t>
              </a:r>
            </a:p>
          </p:txBody>
        </p:sp>
        <p:sp>
          <p:nvSpPr>
            <p:cNvPr id="17" name="Oval 16"/>
            <p:cNvSpPr/>
            <p:nvPr/>
          </p:nvSpPr>
          <p:spPr>
            <a:xfrm>
              <a:off x="547795" y="3230544"/>
              <a:ext cx="768401" cy="768401"/>
            </a:xfrm>
            <a:prstGeom prst="ellipse">
              <a:avLst/>
            </a:prstGeom>
          </p:spPr>
          <p:style>
            <a:lnRef idx="2">
              <a:schemeClr val="accent4">
                <a:alpha val="90000"/>
                <a:hueOff val="0"/>
                <a:satOff val="0"/>
                <a:lumOff val="0"/>
                <a:alphaOff val="-26667"/>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Freeform 19"/>
            <p:cNvSpPr/>
            <p:nvPr/>
          </p:nvSpPr>
          <p:spPr>
            <a:xfrm>
              <a:off x="762000" y="4229626"/>
              <a:ext cx="8018795" cy="612648"/>
            </a:xfrm>
            <a:custGeom>
              <a:avLst/>
              <a:gdLst>
                <a:gd name="connsiteX0" fmla="*/ 0 w 7848800"/>
                <a:gd name="connsiteY0" fmla="*/ 0 h 614721"/>
                <a:gd name="connsiteX1" fmla="*/ 7848800 w 7848800"/>
                <a:gd name="connsiteY1" fmla="*/ 0 h 614721"/>
                <a:gd name="connsiteX2" fmla="*/ 7848800 w 7848800"/>
                <a:gd name="connsiteY2" fmla="*/ 614721 h 614721"/>
                <a:gd name="connsiteX3" fmla="*/ 0 w 7848800"/>
                <a:gd name="connsiteY3" fmla="*/ 614721 h 614721"/>
                <a:gd name="connsiteX4" fmla="*/ 0 w 7848800"/>
                <a:gd name="connsiteY4" fmla="*/ 0 h 61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800" h="614721">
                  <a:moveTo>
                    <a:pt x="0" y="0"/>
                  </a:moveTo>
                  <a:lnTo>
                    <a:pt x="7848800" y="0"/>
                  </a:lnTo>
                  <a:lnTo>
                    <a:pt x="7848800" y="614721"/>
                  </a:lnTo>
                  <a:lnTo>
                    <a:pt x="0" y="614721"/>
                  </a:lnTo>
                  <a:lnTo>
                    <a:pt x="0" y="0"/>
                  </a:lnTo>
                  <a:close/>
                </a:path>
              </a:pathLst>
            </a:cu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txBody>
            <a:bodyPr spcFirstLastPara="0" vert="horz" wrap="square" lIns="487935" tIns="48260" rIns="48260" bIns="48260" numCol="1" spcCol="1270" anchor="ctr" anchorCtr="0">
              <a:noAutofit/>
            </a:bodyPr>
            <a:lstStyle/>
            <a:p>
              <a:pPr defTabSz="844550" fontAlgn="base">
                <a:lnSpc>
                  <a:spcPct val="90000"/>
                </a:lnSpc>
                <a:spcBef>
                  <a:spcPct val="0"/>
                </a:spcBef>
                <a:spcAft>
                  <a:spcPct val="35000"/>
                </a:spcAft>
              </a:pPr>
              <a:r>
                <a:rPr lang="en-US" sz="2400" dirty="0">
                  <a:solidFill>
                    <a:srgbClr val="FFFFFF"/>
                  </a:solidFill>
                </a:rPr>
                <a:t>All new processes should be SL5 capable at release</a:t>
              </a:r>
            </a:p>
          </p:txBody>
        </p:sp>
        <p:sp>
          <p:nvSpPr>
            <p:cNvPr id="19" name="Oval 18"/>
            <p:cNvSpPr/>
            <p:nvPr/>
          </p:nvSpPr>
          <p:spPr>
            <a:xfrm>
              <a:off x="195361" y="4152786"/>
              <a:ext cx="768401" cy="768401"/>
            </a:xfrm>
            <a:prstGeom prst="ellipse">
              <a:avLst/>
            </a:prstGeom>
          </p:spPr>
          <p:style>
            <a:lnRef idx="2">
              <a:schemeClr val="accent4">
                <a:alpha val="90000"/>
                <a:hueOff val="0"/>
                <a:satOff val="0"/>
                <a:lumOff val="0"/>
                <a:alphaOff val="-4000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1" name="Rectangle 20"/>
          <p:cNvSpPr/>
          <p:nvPr/>
        </p:nvSpPr>
        <p:spPr bwMode="auto">
          <a:xfrm>
            <a:off x="1248611" y="5458106"/>
            <a:ext cx="6548907" cy="721217"/>
          </a:xfrm>
          <a:prstGeom prst="rect">
            <a:avLst/>
          </a:prstGeom>
          <a:solidFill>
            <a:srgbClr val="F98B1D"/>
          </a:solidFill>
          <a:ln w="9525" cap="flat" cmpd="sng" algn="ctr">
            <a:noFill/>
            <a:prstDash val="solid"/>
            <a:round/>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rtlCol="0" anchor="t" anchorCtr="0" compatLnSpc="1">
            <a:prstTxWarp prst="textNoShape">
              <a:avLst/>
            </a:prstTxWarp>
          </a:bodyPr>
          <a:lstStyle/>
          <a:p>
            <a:pPr algn="ctr" defTabSz="914400" fontAlgn="base">
              <a:spcBef>
                <a:spcPct val="0"/>
              </a:spcBef>
              <a:spcAft>
                <a:spcPct val="0"/>
              </a:spcAft>
            </a:pPr>
            <a:r>
              <a:rPr lang="en-US" sz="3600" b="1" baseline="-25000" dirty="0">
                <a:solidFill>
                  <a:srgbClr val="FFFFFF"/>
                </a:solidFill>
                <a:ea typeface="MS PGothic" panose="020B0600070205080204" pitchFamily="34" charset="-128"/>
              </a:rPr>
              <a:t>Follow The Process</a:t>
            </a:r>
          </a:p>
        </p:txBody>
      </p:sp>
      <p:sp>
        <p:nvSpPr>
          <p:cNvPr id="2" name="TextBox 1"/>
          <p:cNvSpPr txBox="1"/>
          <p:nvPr/>
        </p:nvSpPr>
        <p:spPr>
          <a:xfrm>
            <a:off x="7784818" y="6450575"/>
            <a:ext cx="1069904" cy="338554"/>
          </a:xfrm>
          <a:prstGeom prst="rect">
            <a:avLst/>
          </a:prstGeom>
          <a:solidFill>
            <a:srgbClr val="FFFFFF"/>
          </a:solidFill>
        </p:spPr>
        <p:txBody>
          <a:bodyPr wrap="square" rtlCol="0">
            <a:spAutoFit/>
          </a:bodyPr>
          <a:lstStyle/>
          <a:p>
            <a:pPr defTabSz="914400" fontAlgn="base">
              <a:spcBef>
                <a:spcPct val="0"/>
              </a:spcBef>
              <a:spcAft>
                <a:spcPct val="0"/>
              </a:spcAft>
            </a:pPr>
            <a:endParaRPr lang="en-US" sz="2400" baseline="-25000" dirty="0">
              <a:solidFill>
                <a:srgbClr val="0073AE"/>
              </a:solidFill>
              <a:ea typeface="MS PGothic" panose="020B0600070205080204" pitchFamily="34" charset="-128"/>
            </a:endParaRPr>
          </a:p>
        </p:txBody>
      </p:sp>
      <p:sp>
        <p:nvSpPr>
          <p:cNvPr id="3" name="TextBox 2"/>
          <p:cNvSpPr txBox="1"/>
          <p:nvPr/>
        </p:nvSpPr>
        <p:spPr>
          <a:xfrm>
            <a:off x="1192177" y="2191112"/>
            <a:ext cx="7476289" cy="400110"/>
          </a:xfrm>
          <a:prstGeom prst="rect">
            <a:avLst/>
          </a:prstGeom>
          <a:noFill/>
        </p:spPr>
        <p:txBody>
          <a:bodyPr wrap="square" rtlCol="0">
            <a:spAutoFit/>
          </a:bodyPr>
          <a:lstStyle/>
          <a:p>
            <a:pPr marL="342900" indent="-342900" defTabSz="914400" fontAlgn="base">
              <a:spcBef>
                <a:spcPct val="0"/>
              </a:spcBef>
              <a:spcAft>
                <a:spcPct val="0"/>
              </a:spcAft>
              <a:buFont typeface="Arial" panose="020B0604020202020204" pitchFamily="34" charset="0"/>
              <a:buChar char="•"/>
            </a:pPr>
            <a:r>
              <a:rPr lang="en-US" sz="2000" dirty="0">
                <a:solidFill>
                  <a:srgbClr val="0073AE"/>
                </a:solidFill>
                <a:ea typeface="MS PGothic" panose="020B0600070205080204" pitchFamily="34" charset="-128"/>
              </a:rPr>
              <a:t>Eliminate Forklift Traffic from the manufacturing areas</a:t>
            </a:r>
            <a:endParaRPr lang="en-US" sz="2000" baseline="-25000" dirty="0">
              <a:solidFill>
                <a:srgbClr val="0073AE"/>
              </a:solidFill>
              <a:ea typeface="MS PGothic" panose="020B0600070205080204" pitchFamily="34" charset="-128"/>
            </a:endParaRPr>
          </a:p>
        </p:txBody>
      </p:sp>
      <p:sp>
        <p:nvSpPr>
          <p:cNvPr id="18" name="TextBox 17"/>
          <p:cNvSpPr txBox="1"/>
          <p:nvPr/>
        </p:nvSpPr>
        <p:spPr>
          <a:xfrm>
            <a:off x="1192177" y="3106297"/>
            <a:ext cx="7476289" cy="400110"/>
          </a:xfrm>
          <a:prstGeom prst="rect">
            <a:avLst/>
          </a:prstGeom>
          <a:noFill/>
        </p:spPr>
        <p:txBody>
          <a:bodyPr wrap="square" rtlCol="0">
            <a:spAutoFit/>
          </a:bodyPr>
          <a:lstStyle/>
          <a:p>
            <a:pPr marL="342900" indent="-342900" defTabSz="914400" fontAlgn="base">
              <a:spcBef>
                <a:spcPct val="0"/>
              </a:spcBef>
              <a:spcAft>
                <a:spcPct val="0"/>
              </a:spcAft>
              <a:buFont typeface="Arial" panose="020B0604020202020204" pitchFamily="34" charset="0"/>
              <a:buChar char="•"/>
            </a:pPr>
            <a:r>
              <a:rPr lang="en-US" sz="2000" dirty="0">
                <a:solidFill>
                  <a:srgbClr val="0073AE"/>
                </a:solidFill>
                <a:ea typeface="MS PGothic" panose="020B0600070205080204" pitchFamily="34" charset="-128"/>
              </a:rPr>
              <a:t>Keep only the material needed at each work center (2 hours)</a:t>
            </a:r>
            <a:endParaRPr lang="en-US" sz="2000" baseline="-25000" dirty="0">
              <a:solidFill>
                <a:srgbClr val="0073AE"/>
              </a:solidFill>
              <a:ea typeface="MS PGothic" panose="020B0600070205080204" pitchFamily="34" charset="-128"/>
            </a:endParaRPr>
          </a:p>
        </p:txBody>
      </p:sp>
      <p:sp>
        <p:nvSpPr>
          <p:cNvPr id="22" name="TextBox 21"/>
          <p:cNvSpPr txBox="1"/>
          <p:nvPr/>
        </p:nvSpPr>
        <p:spPr>
          <a:xfrm>
            <a:off x="1192177" y="4044418"/>
            <a:ext cx="7476289" cy="400110"/>
          </a:xfrm>
          <a:prstGeom prst="rect">
            <a:avLst/>
          </a:prstGeom>
          <a:noFill/>
        </p:spPr>
        <p:txBody>
          <a:bodyPr wrap="square" rtlCol="0">
            <a:spAutoFit/>
          </a:bodyPr>
          <a:lstStyle/>
          <a:p>
            <a:pPr marL="342900" indent="-342900" defTabSz="914400" fontAlgn="base">
              <a:spcBef>
                <a:spcPct val="0"/>
              </a:spcBef>
              <a:spcAft>
                <a:spcPct val="0"/>
              </a:spcAft>
              <a:buFont typeface="Arial" panose="020B0604020202020204" pitchFamily="34" charset="0"/>
              <a:buChar char="•"/>
            </a:pPr>
            <a:r>
              <a:rPr lang="en-US" sz="2000" dirty="0">
                <a:solidFill>
                  <a:srgbClr val="0073AE"/>
                </a:solidFill>
                <a:ea typeface="MS PGothic" panose="020B0600070205080204" pitchFamily="34" charset="-128"/>
              </a:rPr>
              <a:t>Teach people MR&amp;F Principles through Boot Camps</a:t>
            </a:r>
            <a:endParaRPr lang="en-US" sz="2000" baseline="-25000" dirty="0">
              <a:solidFill>
                <a:srgbClr val="0073AE"/>
              </a:solidFill>
              <a:ea typeface="MS PGothic" panose="020B0600070205080204" pitchFamily="34" charset="-128"/>
            </a:endParaRPr>
          </a:p>
        </p:txBody>
      </p:sp>
      <p:sp>
        <p:nvSpPr>
          <p:cNvPr id="23" name="TextBox 22"/>
          <p:cNvSpPr txBox="1"/>
          <p:nvPr/>
        </p:nvSpPr>
        <p:spPr>
          <a:xfrm>
            <a:off x="1192177" y="5008144"/>
            <a:ext cx="7476289" cy="400110"/>
          </a:xfrm>
          <a:prstGeom prst="rect">
            <a:avLst/>
          </a:prstGeom>
          <a:noFill/>
        </p:spPr>
        <p:txBody>
          <a:bodyPr wrap="square" rtlCol="0">
            <a:spAutoFit/>
          </a:bodyPr>
          <a:lstStyle/>
          <a:p>
            <a:pPr marL="342900" indent="-342900" defTabSz="914400" fontAlgn="base">
              <a:spcBef>
                <a:spcPct val="0"/>
              </a:spcBef>
              <a:spcAft>
                <a:spcPct val="0"/>
              </a:spcAft>
              <a:buFont typeface="Arial" panose="020B0604020202020204" pitchFamily="34" charset="0"/>
              <a:buChar char="•"/>
            </a:pPr>
            <a:r>
              <a:rPr lang="en-US" sz="2000" dirty="0">
                <a:solidFill>
                  <a:srgbClr val="0073AE"/>
                </a:solidFill>
                <a:ea typeface="MS PGothic" panose="020B0600070205080204" pitchFamily="34" charset="-128"/>
              </a:rPr>
              <a:t>Engage launch teams on front end of new projects </a:t>
            </a:r>
            <a:endParaRPr lang="en-US" sz="2000" baseline="-25000" dirty="0">
              <a:solidFill>
                <a:srgbClr val="0073AE"/>
              </a:solidFill>
              <a:ea typeface="MS PGothic" panose="020B0600070205080204" pitchFamily="34" charset="-128"/>
            </a:endParaRPr>
          </a:p>
        </p:txBody>
      </p:sp>
      <p:sp>
        <p:nvSpPr>
          <p:cNvPr id="24" name="TextBox 23"/>
          <p:cNvSpPr txBox="1"/>
          <p:nvPr/>
        </p:nvSpPr>
        <p:spPr>
          <a:xfrm rot="2185999">
            <a:off x="990600" y="1327863"/>
            <a:ext cx="7162800" cy="3498394"/>
          </a:xfrm>
          <a:prstGeom prst="rect">
            <a:avLst/>
          </a:prstGeom>
          <a:noFill/>
        </p:spPr>
        <p:txBody>
          <a:bodyPr wrap="square" rtlCol="0">
            <a:spAutoFit/>
          </a:bodyPr>
          <a:lstStyle/>
          <a:p>
            <a:pPr algn="ctr" defTabSz="914400" fontAlgn="base">
              <a:spcBef>
                <a:spcPct val="0"/>
              </a:spcBef>
              <a:spcAft>
                <a:spcPct val="0"/>
              </a:spcAft>
            </a:pPr>
            <a:r>
              <a:rPr lang="en-US" sz="16600" baseline="-25000" dirty="0">
                <a:solidFill>
                  <a:srgbClr val="FF0000">
                    <a:alpha val="48000"/>
                  </a:srgbClr>
                </a:solidFill>
                <a:ea typeface="MS PGothic" panose="020B0600070205080204" pitchFamily="34" charset="-128"/>
              </a:rPr>
              <a:t>EXAMPLE ONLY</a:t>
            </a:r>
          </a:p>
        </p:txBody>
      </p:sp>
    </p:spTree>
    <p:extLst>
      <p:ext uri="{BB962C8B-B14F-4D97-AF65-F5344CB8AC3E}">
        <p14:creationId xmlns:p14="http://schemas.microsoft.com/office/powerpoint/2010/main" val="1219434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idx="4294967295"/>
          </p:nvPr>
        </p:nvSpPr>
        <p:spPr>
          <a:xfrm>
            <a:off x="0" y="400050"/>
            <a:ext cx="8229600" cy="457200"/>
          </a:xfrm>
        </p:spPr>
        <p:txBody>
          <a:bodyPr/>
          <a:lstStyle/>
          <a:p>
            <a:pPr eaLnBrk="1" hangingPunct="1"/>
            <a:r>
              <a:rPr lang="en-US" altLang="en-US" b="1"/>
              <a:t>Greenfield Site Guiding Principles </a:t>
            </a:r>
            <a:r>
              <a:rPr lang="en-US" altLang="en-US" sz="1400" b="1" i="1"/>
              <a:t>(10/30/2012)</a:t>
            </a:r>
          </a:p>
        </p:txBody>
      </p:sp>
      <p:sp>
        <p:nvSpPr>
          <p:cNvPr id="1467395" name="Rectangle 8"/>
          <p:cNvSpPr>
            <a:spLocks noGrp="1" noChangeAspect="1" noChangeArrowheads="1"/>
          </p:cNvSpPr>
          <p:nvPr>
            <p:ph type="body" idx="4294967295"/>
          </p:nvPr>
        </p:nvSpPr>
        <p:spPr>
          <a:xfrm>
            <a:off x="304800" y="1155700"/>
            <a:ext cx="8839200" cy="534670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tabLst>
                <a:tab pos="228600" algn="l"/>
              </a:tabLst>
            </a:pPr>
            <a:r>
              <a:rPr lang="en-US" altLang="en-US"/>
              <a:t>SAFETY is always our top priority</a:t>
            </a:r>
          </a:p>
          <a:p>
            <a:pPr eaLnBrk="1" hangingPunct="1">
              <a:lnSpc>
                <a:spcPct val="120000"/>
              </a:lnSpc>
              <a:tabLst>
                <a:tab pos="228600" algn="l"/>
              </a:tabLst>
            </a:pPr>
            <a:r>
              <a:rPr lang="en-US" altLang="en-US"/>
              <a:t>The site must be flexible for continuous improvement &amp; future growth (definition of flexible with Ops Council input)</a:t>
            </a:r>
          </a:p>
          <a:p>
            <a:pPr eaLnBrk="1" hangingPunct="1">
              <a:lnSpc>
                <a:spcPct val="120000"/>
              </a:lnSpc>
              <a:tabLst>
                <a:tab pos="228600" algn="l"/>
              </a:tabLst>
            </a:pPr>
            <a:r>
              <a:rPr lang="en-US" altLang="en-US"/>
              <a:t>Clearly aligned on integrated Value Streams (Extended)</a:t>
            </a:r>
          </a:p>
          <a:p>
            <a:pPr marL="571500" lvl="1" indent="-228600" eaLnBrk="1" hangingPunct="1">
              <a:lnSpc>
                <a:spcPct val="120000"/>
              </a:lnSpc>
              <a:tabLst>
                <a:tab pos="228600" algn="l"/>
              </a:tabLst>
            </a:pPr>
            <a:r>
              <a:rPr lang="en-US" altLang="en-US" i="1"/>
              <a:t>Extended requires all functions represented on site</a:t>
            </a:r>
          </a:p>
          <a:p>
            <a:pPr eaLnBrk="1" hangingPunct="1">
              <a:lnSpc>
                <a:spcPct val="120000"/>
              </a:lnSpc>
              <a:tabLst>
                <a:tab pos="228600" algn="l"/>
              </a:tabLst>
            </a:pPr>
            <a:r>
              <a:rPr lang="en-US" altLang="en-US">
                <a:solidFill>
                  <a:srgbClr val="D9541E"/>
                </a:solidFill>
              </a:rPr>
              <a:t>Layout must be designed based upon flow &amp; pull with a focus on waste elimination</a:t>
            </a:r>
          </a:p>
          <a:p>
            <a:pPr eaLnBrk="1" hangingPunct="1">
              <a:lnSpc>
                <a:spcPct val="120000"/>
              </a:lnSpc>
              <a:tabLst>
                <a:tab pos="228600" algn="l"/>
              </a:tabLst>
            </a:pPr>
            <a:r>
              <a:rPr lang="en-US" altLang="en-US">
                <a:solidFill>
                  <a:srgbClr val="D9541E"/>
                </a:solidFill>
              </a:rPr>
              <a:t>Use a centralized supermarket, designed standard material conveyance routes and Point Of Use (POU) all covered with Standard Work</a:t>
            </a:r>
          </a:p>
          <a:p>
            <a:pPr marL="571500" lvl="1" indent="-228600" eaLnBrk="1" hangingPunct="1">
              <a:lnSpc>
                <a:spcPct val="120000"/>
              </a:lnSpc>
              <a:tabLst>
                <a:tab pos="228600" algn="l"/>
              </a:tabLst>
            </a:pPr>
            <a:r>
              <a:rPr lang="en-US" altLang="en-US" i="1">
                <a:solidFill>
                  <a:srgbClr val="D9541E"/>
                </a:solidFill>
              </a:rPr>
              <a:t>Plan For Every Part (PFEP) defined and maintained</a:t>
            </a:r>
          </a:p>
          <a:p>
            <a:pPr marL="571500" lvl="1" indent="-228600" eaLnBrk="1" hangingPunct="1">
              <a:lnSpc>
                <a:spcPct val="120000"/>
              </a:lnSpc>
              <a:tabLst>
                <a:tab pos="228600" algn="l"/>
              </a:tabLst>
            </a:pPr>
            <a:r>
              <a:rPr lang="en-US" altLang="en-US" i="1">
                <a:solidFill>
                  <a:srgbClr val="D9541E"/>
                </a:solidFill>
              </a:rPr>
              <a:t>Conveyance intervals must be no more than 1 hour</a:t>
            </a:r>
          </a:p>
          <a:p>
            <a:pPr marL="571500" lvl="1" indent="-228600" eaLnBrk="1" hangingPunct="1">
              <a:lnSpc>
                <a:spcPct val="120000"/>
              </a:lnSpc>
              <a:tabLst>
                <a:tab pos="228600" algn="l"/>
              </a:tabLst>
            </a:pPr>
            <a:r>
              <a:rPr lang="en-US" altLang="en-US" i="1">
                <a:solidFill>
                  <a:srgbClr val="D9541E"/>
                </a:solidFill>
              </a:rPr>
              <a:t>POU storage equals two times material conveyance interval</a:t>
            </a:r>
          </a:p>
          <a:p>
            <a:pPr marL="571500" lvl="1" indent="-228600" eaLnBrk="1" hangingPunct="1">
              <a:lnSpc>
                <a:spcPct val="120000"/>
              </a:lnSpc>
              <a:tabLst>
                <a:tab pos="228600" algn="l"/>
              </a:tabLst>
            </a:pPr>
            <a:r>
              <a:rPr lang="en-US" altLang="en-US" i="1">
                <a:solidFill>
                  <a:srgbClr val="D9541E"/>
                </a:solidFill>
              </a:rPr>
              <a:t>POU means at the operator finger tips ready to use (VA operators do VA work)</a:t>
            </a:r>
          </a:p>
          <a:p>
            <a:pPr marL="571500" lvl="1" indent="-228600" eaLnBrk="1" hangingPunct="1">
              <a:lnSpc>
                <a:spcPct val="120000"/>
              </a:lnSpc>
              <a:tabLst>
                <a:tab pos="228600" algn="l"/>
              </a:tabLst>
            </a:pPr>
            <a:r>
              <a:rPr lang="en-US" altLang="en-US" i="1">
                <a:solidFill>
                  <a:srgbClr val="D9541E"/>
                </a:solidFill>
              </a:rPr>
              <a:t>Every VS is connected to the standardized material conveyance route</a:t>
            </a:r>
            <a:endParaRPr lang="en-US" altLang="en-US">
              <a:solidFill>
                <a:srgbClr val="D9541E"/>
              </a:solidFill>
            </a:endParaRPr>
          </a:p>
        </p:txBody>
      </p:sp>
      <p:sp>
        <p:nvSpPr>
          <p:cNvPr id="4" name="TextBox 3"/>
          <p:cNvSpPr txBox="1"/>
          <p:nvPr/>
        </p:nvSpPr>
        <p:spPr>
          <a:xfrm rot="2185999">
            <a:off x="990600" y="1327863"/>
            <a:ext cx="7162800" cy="3498394"/>
          </a:xfrm>
          <a:prstGeom prst="rect">
            <a:avLst/>
          </a:prstGeom>
          <a:noFill/>
        </p:spPr>
        <p:txBody>
          <a:bodyPr wrap="square" rtlCol="0">
            <a:spAutoFit/>
          </a:bodyPr>
          <a:lstStyle/>
          <a:p>
            <a:pPr algn="ctr" defTabSz="914400" fontAlgn="base">
              <a:spcBef>
                <a:spcPct val="0"/>
              </a:spcBef>
              <a:spcAft>
                <a:spcPct val="0"/>
              </a:spcAft>
            </a:pPr>
            <a:r>
              <a:rPr lang="en-US" sz="16600" baseline="-25000" dirty="0">
                <a:solidFill>
                  <a:srgbClr val="FF0000">
                    <a:alpha val="48000"/>
                  </a:srgbClr>
                </a:solidFill>
              </a:rPr>
              <a:t>EXAMPLE ONLY</a:t>
            </a:r>
          </a:p>
        </p:txBody>
      </p:sp>
    </p:spTree>
    <p:extLst>
      <p:ext uri="{BB962C8B-B14F-4D97-AF65-F5344CB8AC3E}">
        <p14:creationId xmlns:p14="http://schemas.microsoft.com/office/powerpoint/2010/main" val="3364495808"/>
      </p:ext>
    </p:extLst>
  </p:cSld>
  <p:clrMapOvr>
    <a:masterClrMapping/>
  </p:clrMapOvr>
</p:sld>
</file>

<file path=ppt/theme/theme1.xml><?xml version="1.0" encoding="utf-8"?>
<a:theme xmlns:a="http://schemas.openxmlformats.org/drawingml/2006/main" name="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40A5863-AA5B-4CB3-AD39-F00B3C779F5E}" vid="{092707EA-97AB-4118-89E4-A6099725B94F}"/>
    </a:ext>
  </a:extLst>
</a:theme>
</file>

<file path=ppt/theme/theme2.xml><?xml version="1.0" encoding="utf-8"?>
<a:theme xmlns:a="http://schemas.openxmlformats.org/drawingml/2006/main" name="1_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40A5863-AA5B-4CB3-AD39-F00B3C779F5E}" vid="{092707EA-97AB-4118-89E4-A6099725B94F}"/>
    </a:ext>
  </a:extLst>
</a:theme>
</file>

<file path=ppt/theme/theme3.xml><?xml version="1.0" encoding="utf-8"?>
<a:theme xmlns:a="http://schemas.openxmlformats.org/drawingml/2006/main" name="2_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40A5863-AA5B-4CB3-AD39-F00B3C779F5E}" vid="{092707EA-97AB-4118-89E4-A6099725B94F}"/>
    </a:ext>
  </a:extLst>
</a:theme>
</file>

<file path=ppt/theme/theme4.xml><?xml version="1.0" encoding="utf-8"?>
<a:theme xmlns:a="http://schemas.openxmlformats.org/drawingml/2006/main" name="2_TE 2013 Powerpoint Template">
  <a:themeElements>
    <a:clrScheme name="">
      <a:dk1>
        <a:srgbClr val="0073AE"/>
      </a:dk1>
      <a:lt1>
        <a:srgbClr val="FFFFFF"/>
      </a:lt1>
      <a:dk2>
        <a:srgbClr val="F08B1D"/>
      </a:dk2>
      <a:lt2>
        <a:srgbClr val="A2A2A2"/>
      </a:lt2>
      <a:accent1>
        <a:srgbClr val="243D60"/>
      </a:accent1>
      <a:accent2>
        <a:srgbClr val="0073AE"/>
      </a:accent2>
      <a:accent3>
        <a:srgbClr val="FFFFFF"/>
      </a:accent3>
      <a:accent4>
        <a:srgbClr val="006194"/>
      </a:accent4>
      <a:accent5>
        <a:srgbClr val="ACAFB6"/>
      </a:accent5>
      <a:accent6>
        <a:srgbClr val="00689D"/>
      </a:accent6>
      <a:hlink>
        <a:srgbClr val="F08B1D"/>
      </a:hlink>
      <a:folHlink>
        <a:srgbClr val="F08B1D"/>
      </a:folHlink>
    </a:clrScheme>
    <a:fontScheme name="2_TE 2013 Powerpoint Template">
      <a:majorFont>
        <a:latin typeface="Arial"/>
        <a:ea typeface="MS PGothic"/>
        <a:cs typeface=""/>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nl-BE" sz="2400" b="0" i="0" u="none" strike="noStrike" cap="none" normalizeH="0" baseline="-2500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nl-BE" sz="2400" b="0" i="0" u="none" strike="noStrike" cap="none" normalizeH="0" baseline="-25000" smtClean="0">
            <a:ln>
              <a:noFill/>
            </a:ln>
            <a:solidFill>
              <a:schemeClr val="tx1"/>
            </a:solidFill>
            <a:effectLst/>
            <a:latin typeface="Arial" charset="0"/>
            <a:cs typeface="Arial" charset="0"/>
          </a:defRPr>
        </a:defPPr>
      </a:lstStyle>
    </a:lnDef>
  </a:objectDefaults>
  <a:extraClrSchemeLst>
    <a:extraClrScheme>
      <a:clrScheme name="2_TE 2013 Powerpoint Template 1">
        <a:dk1>
          <a:srgbClr val="005480"/>
        </a:dk1>
        <a:lt1>
          <a:srgbClr val="FFFFFF"/>
        </a:lt1>
        <a:dk2>
          <a:srgbClr val="005480"/>
        </a:dk2>
        <a:lt2>
          <a:srgbClr val="A2A2A2"/>
        </a:lt2>
        <a:accent1>
          <a:srgbClr val="98002E"/>
        </a:accent1>
        <a:accent2>
          <a:srgbClr val="F68933"/>
        </a:accent2>
        <a:accent3>
          <a:srgbClr val="FFFFFF"/>
        </a:accent3>
        <a:accent4>
          <a:srgbClr val="00466C"/>
        </a:accent4>
        <a:accent5>
          <a:srgbClr val="CAAAAD"/>
        </a:accent5>
        <a:accent6>
          <a:srgbClr val="DF7C2D"/>
        </a:accent6>
        <a:hlink>
          <a:srgbClr val="C1D72F"/>
        </a:hlink>
        <a:folHlink>
          <a:srgbClr val="78BDE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TE_Template_PPT2003[1]">
  <a:themeElements>
    <a:clrScheme name="">
      <a:dk1>
        <a:srgbClr val="0073AE"/>
      </a:dk1>
      <a:lt1>
        <a:srgbClr val="FFFFFF"/>
      </a:lt1>
      <a:dk2>
        <a:srgbClr val="F08B1D"/>
      </a:dk2>
      <a:lt2>
        <a:srgbClr val="A2A2A2"/>
      </a:lt2>
      <a:accent1>
        <a:srgbClr val="243D60"/>
      </a:accent1>
      <a:accent2>
        <a:srgbClr val="0073AE"/>
      </a:accent2>
      <a:accent3>
        <a:srgbClr val="FFFFFF"/>
      </a:accent3>
      <a:accent4>
        <a:srgbClr val="006194"/>
      </a:accent4>
      <a:accent5>
        <a:srgbClr val="ACAFB6"/>
      </a:accent5>
      <a:accent6>
        <a:srgbClr val="00689D"/>
      </a:accent6>
      <a:hlink>
        <a:srgbClr val="F08B1D"/>
      </a:hlink>
      <a:folHlink>
        <a:srgbClr val="F08B1D"/>
      </a:folHlink>
    </a:clrScheme>
    <a:fontScheme name="2_TE_Template_PPT2003[1]">
      <a:majorFont>
        <a:latin typeface="Arial"/>
        <a:ea typeface="MS PGothic"/>
        <a:cs typeface=""/>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TE_Template_PPT2003[1] 1">
        <a:dk1>
          <a:srgbClr val="005480"/>
        </a:dk1>
        <a:lt1>
          <a:srgbClr val="FFFFFF"/>
        </a:lt1>
        <a:dk2>
          <a:srgbClr val="005480"/>
        </a:dk2>
        <a:lt2>
          <a:srgbClr val="A2A2A2"/>
        </a:lt2>
        <a:accent1>
          <a:srgbClr val="98002E"/>
        </a:accent1>
        <a:accent2>
          <a:srgbClr val="F68933"/>
        </a:accent2>
        <a:accent3>
          <a:srgbClr val="FFFFFF"/>
        </a:accent3>
        <a:accent4>
          <a:srgbClr val="00466C"/>
        </a:accent4>
        <a:accent5>
          <a:srgbClr val="CAAAAD"/>
        </a:accent5>
        <a:accent6>
          <a:srgbClr val="DF7C2D"/>
        </a:accent6>
        <a:hlink>
          <a:srgbClr val="C1D72F"/>
        </a:hlink>
        <a:folHlink>
          <a:srgbClr val="78BDE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_PPT_Template_4x3_2016" id="{B4859C9E-EB2D-1A4F-92A2-0DA464904392}" vid="{8082115A-1B00-CF43-BEF5-B4902D978CF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4FEBE2F5D0C4479FD78BABF7E00DBE" ma:contentTypeVersion="4" ma:contentTypeDescription="Create a new document." ma:contentTypeScope="" ma:versionID="c6b65bbd441457b3022ee779d8c55849">
  <xsd:schema xmlns:xsd="http://www.w3.org/2001/XMLSchema" xmlns:xs="http://www.w3.org/2001/XMLSchema" xmlns:p="http://schemas.microsoft.com/office/2006/metadata/properties" xmlns:ns2="dbcfff2c-5cce-4cb7-b05b-d3b2e8ac169c" xmlns:ns3="dd48b15d-2290-4ff9-95ad-245aa3d5a240" targetNamespace="http://schemas.microsoft.com/office/2006/metadata/properties" ma:root="true" ma:fieldsID="2c9813dc4e59d57fece926e6486aff10" ns2:_="" ns3:_="">
    <xsd:import namespace="dbcfff2c-5cce-4cb7-b05b-d3b2e8ac169c"/>
    <xsd:import namespace="dd48b15d-2290-4ff9-95ad-245aa3d5a240"/>
    <xsd:element name="properties">
      <xsd:complexType>
        <xsd:sequence>
          <xsd:element name="documentManagement">
            <xsd:complexType>
              <xsd:all>
                <xsd:element ref="ns2:_dlc_DocId" minOccurs="0"/>
                <xsd:element ref="ns2:_dlc_DocIdUrl" minOccurs="0"/>
                <xsd:element ref="ns2:_dlc_DocIdPersistId" minOccurs="0"/>
                <xsd:element ref="ns3:m3a7c47264ef40e7a538885023810f57"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cfff2c-5cce-4cb7-b05b-d3b2e8ac169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a10d7d71-5c8d-4b93-ad99-e6b8ca03fcea}" ma:internalName="TaxCatchAll" ma:readOnly="false" ma:showField="CatchAllData" ma:web="dbcfff2c-5cce-4cb7-b05b-d3b2e8ac169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d48b15d-2290-4ff9-95ad-245aa3d5a240" elementFormDefault="qualified">
    <xsd:import namespace="http://schemas.microsoft.com/office/2006/documentManagement/types"/>
    <xsd:import namespace="http://schemas.microsoft.com/office/infopath/2007/PartnerControls"/>
    <xsd:element name="m3a7c47264ef40e7a538885023810f57" ma:index="12" nillable="true" ma:taxonomy="true" ma:internalName="m3a7c47264ef40e7a538885023810f57" ma:taxonomyFieldName="TagCloudTags" ma:displayName="TagCloudTags" ma:default="" ma:fieldId="{63a7c472-64ef-40e7-a538-885023810f57}" ma:taxonomyMulti="true" ma:sspId="00000000-0000-0000-0000-000000000000" ma:termSetId="00000000-0000-0000-0000-000000000000"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dbcfff2c-5cce-4cb7-b05b-d3b2e8ac169c">VMM2RVFH342Q-1474064498-83</_dlc_DocId>
    <_dlc_DocIdUrl xmlns="dbcfff2c-5cce-4cb7-b05b-d3b2e8ac169c">
      <Url>https://teams.connect.te.com/sites/TEOA/instructor%20workspace/_layouts/15/DocIdRedir.aspx?ID=VMM2RVFH342Q-1474064498-83</Url>
      <Description>VMM2RVFH342Q-1474064498-83</Description>
    </_dlc_DocIdUrl>
    <TaxCatchAll xmlns="dbcfff2c-5cce-4cb7-b05b-d3b2e8ac169c"/>
    <m3a7c47264ef40e7a538885023810f57 xmlns="dd48b15d-2290-4ff9-95ad-245aa3d5a240">
      <Terms xmlns="http://schemas.microsoft.com/office/infopath/2007/PartnerControls"/>
    </m3a7c47264ef40e7a538885023810f57>
  </documentManagement>
</p:properties>
</file>

<file path=customXml/itemProps1.xml><?xml version="1.0" encoding="utf-8"?>
<ds:datastoreItem xmlns:ds="http://schemas.openxmlformats.org/officeDocument/2006/customXml" ds:itemID="{63E8F11E-0E38-437A-8929-7A6690A6D8D2}">
  <ds:schemaRefs>
    <ds:schemaRef ds:uri="http://schemas.microsoft.com/sharepoint/events"/>
  </ds:schemaRefs>
</ds:datastoreItem>
</file>

<file path=customXml/itemProps2.xml><?xml version="1.0" encoding="utf-8"?>
<ds:datastoreItem xmlns:ds="http://schemas.openxmlformats.org/officeDocument/2006/customXml" ds:itemID="{CBABE3B8-BC95-4FF5-A648-8C44D715CC5E}">
  <ds:schemaRefs>
    <ds:schemaRef ds:uri="http://schemas.microsoft.com/sharepoint/v3/contenttype/forms"/>
  </ds:schemaRefs>
</ds:datastoreItem>
</file>

<file path=customXml/itemProps3.xml><?xml version="1.0" encoding="utf-8"?>
<ds:datastoreItem xmlns:ds="http://schemas.openxmlformats.org/officeDocument/2006/customXml" ds:itemID="{5439343A-3BA7-4F24-901B-26B5A95EE7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cfff2c-5cce-4cb7-b05b-d3b2e8ac169c"/>
    <ds:schemaRef ds:uri="dd48b15d-2290-4ff9-95ad-245aa3d5a2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AB170D9-335C-4016-9191-D47A7F919107}">
  <ds:schemaRefs>
    <ds:schemaRef ds:uri="http://schemas.microsoft.com/office/2006/metadata/properties"/>
    <ds:schemaRef ds:uri="http://purl.org/dc/elements/1.1/"/>
    <ds:schemaRef ds:uri="dbcfff2c-5cce-4cb7-b05b-d3b2e8ac169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dd48b15d-2290-4ff9-95ad-245aa3d5a24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2135</TotalTime>
  <Words>1587</Words>
  <Application>Microsoft Office PowerPoint</Application>
  <PresentationFormat>On-screen Show (4:3)</PresentationFormat>
  <Paragraphs>143</Paragraphs>
  <Slides>11</Slides>
  <Notes>8</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11</vt:i4>
      </vt:variant>
    </vt:vector>
  </HeadingPairs>
  <TitlesOfParts>
    <vt:vector size="21" baseType="lpstr">
      <vt:lpstr>AauxPro OT Medium</vt:lpstr>
      <vt:lpstr>Arial</vt:lpstr>
      <vt:lpstr>Calibri</vt:lpstr>
      <vt:lpstr>Wingdings</vt:lpstr>
      <vt:lpstr>Default Theme</vt:lpstr>
      <vt:lpstr>1_Default Theme</vt:lpstr>
      <vt:lpstr>2_Default Theme</vt:lpstr>
      <vt:lpstr>2_TE 2013 Powerpoint Template</vt:lpstr>
      <vt:lpstr>2_TE_Template_PPT2003[1]</vt:lpstr>
      <vt:lpstr>3_Default Theme</vt:lpstr>
      <vt:lpstr>TEOA Lean Essentials Advanced Boot Camp</vt:lpstr>
      <vt:lpstr>Value Stream Transformation</vt:lpstr>
      <vt:lpstr>Program Timeline</vt:lpstr>
      <vt:lpstr>Keys to Success</vt:lpstr>
      <vt:lpstr>Appendix</vt:lpstr>
      <vt:lpstr>PowerPoint Presentation</vt:lpstr>
      <vt:lpstr>PowerPoint Presentation</vt:lpstr>
      <vt:lpstr>PowerPoint Presentation</vt:lpstr>
      <vt:lpstr>Greenfield Site Guiding Principles (10/30/2012)</vt:lpstr>
      <vt:lpstr>PowerPoint Presentation</vt:lpstr>
      <vt:lpstr>Greenfield Site Guiding Principles (10/30/2012)</vt:lpstr>
    </vt:vector>
  </TitlesOfParts>
  <Manager/>
  <Company>TE Connectivity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- 4x3</dc:title>
  <dc:subject/>
  <dc:creator>Sheri Chandler</dc:creator>
  <cp:keywords/>
  <dc:description/>
  <cp:lastModifiedBy>Vaishnaw, Mansi R</cp:lastModifiedBy>
  <cp:revision>179</cp:revision>
  <cp:lastPrinted>2015-08-04T17:40:44Z</cp:lastPrinted>
  <dcterms:created xsi:type="dcterms:W3CDTF">2014-04-16T21:42:51Z</dcterms:created>
  <dcterms:modified xsi:type="dcterms:W3CDTF">2022-05-01T10:49:29Z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b1111140-7b2a-435b-8c45-c8d3b56ed9ed</vt:lpwstr>
  </property>
  <property fmtid="{D5CDD505-2E9C-101B-9397-08002B2CF9AE}" pid="3" name="ContentTypeId">
    <vt:lpwstr>0x010100EB4FEBE2F5D0C4479FD78BABF7E00DBE</vt:lpwstr>
  </property>
  <property fmtid="{D5CDD505-2E9C-101B-9397-08002B2CF9AE}" pid="4" name="TagCloudTags">
    <vt:lpwstr/>
  </property>
</Properties>
</file>