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4.xml" ContentType="application/vnd.openxmlformats-officedocument.theme+xml"/>
  <Override PartName="/ppt/tags/tag3.xml" ContentType="application/vnd.openxmlformats-officedocument.presentationml.tags+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6.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5.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6.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9.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6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14.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15.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notesSlides/notesSlide16.xml" ContentType="application/vnd.openxmlformats-officedocument.presentationml.notesSlide+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5"/>
    <p:sldMasterId id="2147483690" r:id="rId6"/>
    <p:sldMasterId id="2147483706" r:id="rId7"/>
    <p:sldMasterId id="2147483720" r:id="rId8"/>
    <p:sldMasterId id="2147483748" r:id="rId9"/>
    <p:sldMasterId id="2147483759" r:id="rId10"/>
    <p:sldMasterId id="2147483770" r:id="rId11"/>
  </p:sldMasterIdLst>
  <p:notesMasterIdLst>
    <p:notesMasterId r:id="rId29"/>
  </p:notesMasterIdLst>
  <p:handoutMasterIdLst>
    <p:handoutMasterId r:id="rId30"/>
  </p:handoutMasterIdLst>
  <p:sldIdLst>
    <p:sldId id="270" r:id="rId12"/>
    <p:sldId id="365" r:id="rId13"/>
    <p:sldId id="708" r:id="rId14"/>
    <p:sldId id="369" r:id="rId15"/>
    <p:sldId id="367" r:id="rId16"/>
    <p:sldId id="724" r:id="rId17"/>
    <p:sldId id="688" r:id="rId18"/>
    <p:sldId id="395" r:id="rId19"/>
    <p:sldId id="390" r:id="rId20"/>
    <p:sldId id="368" r:id="rId21"/>
    <p:sldId id="396" r:id="rId22"/>
    <p:sldId id="370" r:id="rId23"/>
    <p:sldId id="397" r:id="rId24"/>
    <p:sldId id="277" r:id="rId25"/>
    <p:sldId id="389" r:id="rId26"/>
    <p:sldId id="463" r:id="rId27"/>
    <p:sldId id="394" r:id="rId28"/>
  </p:sldIdLst>
  <p:sldSz cx="9144000" cy="6858000" type="screen4x3"/>
  <p:notesSz cx="7099300" cy="10234613"/>
  <p:custShowLst>
    <p:custShow name="Trainee Handout" id="0">
      <p:sldLst>
        <p:sld r:id="rId12"/>
        <p:sld r:id="rId25"/>
      </p:sldLst>
    </p:custShow>
  </p:custShowLst>
  <p:custDataLst>
    <p:tags r:id="rId31"/>
  </p:custDataLst>
  <p:defaultTextStyle>
    <a:defPPr>
      <a:defRPr lang="en-US"/>
    </a:defPPr>
    <a:lvl1pPr algn="l" rtl="0" eaLnBrk="0" fontAlgn="base" hangingPunct="0">
      <a:spcBef>
        <a:spcPct val="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Arial" charset="0"/>
        <a:ea typeface="+mn-ea"/>
        <a:cs typeface="Arial" charset="0"/>
      </a:defRPr>
    </a:lvl6pPr>
    <a:lvl7pPr marL="2743200" algn="l" defTabSz="914400" rtl="0" eaLnBrk="1" latinLnBrk="0" hangingPunct="1">
      <a:defRPr sz="1200" kern="1200">
        <a:solidFill>
          <a:schemeClr val="tx1"/>
        </a:solidFill>
        <a:latin typeface="Arial" charset="0"/>
        <a:ea typeface="+mn-ea"/>
        <a:cs typeface="Arial" charset="0"/>
      </a:defRPr>
    </a:lvl7pPr>
    <a:lvl8pPr marL="3200400" algn="l" defTabSz="914400" rtl="0" eaLnBrk="1" latinLnBrk="0" hangingPunct="1">
      <a:defRPr sz="1200" kern="1200">
        <a:solidFill>
          <a:schemeClr val="tx1"/>
        </a:solidFill>
        <a:latin typeface="Arial" charset="0"/>
        <a:ea typeface="+mn-ea"/>
        <a:cs typeface="Arial" charset="0"/>
      </a:defRPr>
    </a:lvl8pPr>
    <a:lvl9pPr marL="3657600" algn="l" defTabSz="914400" rtl="0" eaLnBrk="1" latinLnBrk="0" hangingPunct="1">
      <a:defRPr sz="12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968">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00"/>
    <a:srgbClr val="CC0099"/>
    <a:srgbClr val="FFAC00"/>
    <a:srgbClr val="FF3300"/>
    <a:srgbClr val="FF0066"/>
    <a:srgbClr val="FF3399"/>
    <a:srgbClr val="CCFFFF"/>
    <a:srgbClr val="D9541E"/>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37" autoAdjust="0"/>
    <p:restoredTop sz="68436" autoAdjust="0"/>
  </p:normalViewPr>
  <p:slideViewPr>
    <p:cSldViewPr>
      <p:cViewPr varScale="1">
        <p:scale>
          <a:sx n="65" d="100"/>
          <a:sy n="65" d="100"/>
        </p:scale>
        <p:origin x="2650" y="73"/>
      </p:cViewPr>
      <p:guideLst>
        <p:guide orient="horz" pos="1968"/>
        <p:guide pos="2880"/>
      </p:guideLst>
    </p:cSldViewPr>
  </p:slideViewPr>
  <p:notesTextViewPr>
    <p:cViewPr>
      <p:scale>
        <a:sx n="150" d="100"/>
        <a:sy n="150" d="100"/>
      </p:scale>
      <p:origin x="0" y="0"/>
    </p:cViewPr>
  </p:notesTextViewPr>
  <p:sorterViewPr>
    <p:cViewPr>
      <p:scale>
        <a:sx n="100" d="100"/>
        <a:sy n="100" d="100"/>
      </p:scale>
      <p:origin x="0" y="0"/>
    </p:cViewPr>
  </p:sorterViewPr>
  <p:notesViewPr>
    <p:cSldViewPr>
      <p:cViewPr varScale="1">
        <p:scale>
          <a:sx n="65" d="100"/>
          <a:sy n="65" d="100"/>
        </p:scale>
        <p:origin x="2146" y="58"/>
      </p:cViewPr>
      <p:guideLst>
        <p:guide orient="horz" pos="3224"/>
        <p:guide pos="223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 Type="http://schemas.openxmlformats.org/officeDocument/2006/relationships/customXml" Target="../customXml/item3.xml"/><Relationship Id="rId21" Type="http://schemas.openxmlformats.org/officeDocument/2006/relationships/slide" Target="slides/slide10.xml"/><Relationship Id="rId34" Type="http://schemas.openxmlformats.org/officeDocument/2006/relationships/theme" Target="theme/theme1.xml"/><Relationship Id="rId7"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Master" Target="slideMasters/slideMaster7.xml"/><Relationship Id="rId24" Type="http://schemas.openxmlformats.org/officeDocument/2006/relationships/slide" Target="slides/slide13.xml"/><Relationship Id="rId32"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microsoft.com/office/2016/11/relationships/changesInfo" Target="changesInfos/changesInfo1.xml"/><Relationship Id="rId10" Type="http://schemas.openxmlformats.org/officeDocument/2006/relationships/slideMaster" Target="slideMasters/slideMaster6.xml"/><Relationship Id="rId19" Type="http://schemas.openxmlformats.org/officeDocument/2006/relationships/slide" Target="slides/slide8.xml"/><Relationship Id="rId31"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shnaw, Mansi R" userId="75db79b6-a45f-4978-8209-24d3af029638" providerId="ADAL" clId="{EBF4595F-1F5B-4542-B32E-764A50790E0D}"/>
    <pc:docChg chg="custSel modSld sldOrd">
      <pc:chgData name="Vaishnaw, Mansi R" userId="75db79b6-a45f-4978-8209-24d3af029638" providerId="ADAL" clId="{EBF4595F-1F5B-4542-B32E-764A50790E0D}" dt="2022-06-01T09:30:45.012" v="2" actId="313"/>
      <pc:docMkLst>
        <pc:docMk/>
      </pc:docMkLst>
      <pc:sldChg chg="modNotesTx">
        <pc:chgData name="Vaishnaw, Mansi R" userId="75db79b6-a45f-4978-8209-24d3af029638" providerId="ADAL" clId="{EBF4595F-1F5B-4542-B32E-764A50790E0D}" dt="2022-06-01T09:30:45.012" v="2" actId="313"/>
        <pc:sldMkLst>
          <pc:docMk/>
          <pc:sldMk cId="0" sldId="277"/>
        </pc:sldMkLst>
      </pc:sldChg>
      <pc:sldChg chg="ord">
        <pc:chgData name="Vaishnaw, Mansi R" userId="75db79b6-a45f-4978-8209-24d3af029638" providerId="ADAL" clId="{EBF4595F-1F5B-4542-B32E-764A50790E0D}" dt="2022-06-01T09:28:56.500" v="1"/>
        <pc:sldMkLst>
          <pc:docMk/>
          <pc:sldMk cId="575041790" sldId="36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246" name="Rectangle 6"/>
          <p:cNvSpPr>
            <a:spLocks noChangeArrowheads="1"/>
          </p:cNvSpPr>
          <p:nvPr/>
        </p:nvSpPr>
        <p:spPr bwMode="auto">
          <a:xfrm>
            <a:off x="2662239" y="255529"/>
            <a:ext cx="3961177" cy="374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61" tIns="48331" rIns="96661" bIns="48331">
            <a:spAutoFit/>
          </a:bodyPr>
          <a:lstStyle>
            <a:lvl1pPr defTabSz="966788" eaLnBrk="0" hangingPunct="0">
              <a:defRPr sz="2400" baseline="-25000">
                <a:solidFill>
                  <a:schemeClr val="tx1"/>
                </a:solidFill>
                <a:latin typeface="Arial" panose="020B0604020202020204" pitchFamily="34" charset="0"/>
                <a:cs typeface="Arial" panose="020B0604020202020204" pitchFamily="34" charset="0"/>
              </a:defRPr>
            </a:lvl1pPr>
            <a:lvl2pPr marL="482600" defTabSz="966788" eaLnBrk="0" hangingPunct="0">
              <a:defRPr sz="2400" baseline="-25000">
                <a:solidFill>
                  <a:schemeClr val="tx1"/>
                </a:solidFill>
                <a:latin typeface="Arial" panose="020B0604020202020204" pitchFamily="34" charset="0"/>
                <a:cs typeface="Arial" panose="020B0604020202020204" pitchFamily="34" charset="0"/>
              </a:defRPr>
            </a:lvl2pPr>
            <a:lvl3pPr marL="966788" defTabSz="966788" eaLnBrk="0" hangingPunct="0">
              <a:defRPr sz="2400" baseline="-25000">
                <a:solidFill>
                  <a:schemeClr val="tx1"/>
                </a:solidFill>
                <a:latin typeface="Arial" panose="020B0604020202020204" pitchFamily="34" charset="0"/>
                <a:cs typeface="Arial" panose="020B0604020202020204" pitchFamily="34" charset="0"/>
              </a:defRPr>
            </a:lvl3pPr>
            <a:lvl4pPr marL="1449388" defTabSz="966788" eaLnBrk="0" hangingPunct="0">
              <a:defRPr sz="2400" baseline="-25000">
                <a:solidFill>
                  <a:schemeClr val="tx1"/>
                </a:solidFill>
                <a:latin typeface="Arial" panose="020B0604020202020204" pitchFamily="34" charset="0"/>
                <a:cs typeface="Arial" panose="020B0604020202020204" pitchFamily="34" charset="0"/>
              </a:defRPr>
            </a:lvl4pPr>
            <a:lvl5pPr marL="1933575" defTabSz="966788" eaLnBrk="0" hangingPunct="0">
              <a:defRPr sz="2400" baseline="-25000">
                <a:solidFill>
                  <a:schemeClr val="tx1"/>
                </a:solidFill>
                <a:latin typeface="Arial" panose="020B0604020202020204" pitchFamily="34" charset="0"/>
                <a:cs typeface="Arial" panose="020B0604020202020204" pitchFamily="34" charset="0"/>
              </a:defRPr>
            </a:lvl5pPr>
            <a:lvl6pPr marL="2390775" defTabSz="966788" eaLnBrk="0" fontAlgn="base" hangingPunct="0">
              <a:spcBef>
                <a:spcPct val="0"/>
              </a:spcBef>
              <a:spcAft>
                <a:spcPct val="0"/>
              </a:spcAft>
              <a:defRPr sz="2400" baseline="-25000">
                <a:solidFill>
                  <a:schemeClr val="tx1"/>
                </a:solidFill>
                <a:latin typeface="Arial" panose="020B0604020202020204" pitchFamily="34" charset="0"/>
                <a:cs typeface="Arial" panose="020B0604020202020204" pitchFamily="34" charset="0"/>
              </a:defRPr>
            </a:lvl6pPr>
            <a:lvl7pPr marL="2847975" defTabSz="966788" eaLnBrk="0" fontAlgn="base" hangingPunct="0">
              <a:spcBef>
                <a:spcPct val="0"/>
              </a:spcBef>
              <a:spcAft>
                <a:spcPct val="0"/>
              </a:spcAft>
              <a:defRPr sz="2400" baseline="-25000">
                <a:solidFill>
                  <a:schemeClr val="tx1"/>
                </a:solidFill>
                <a:latin typeface="Arial" panose="020B0604020202020204" pitchFamily="34" charset="0"/>
                <a:cs typeface="Arial" panose="020B0604020202020204" pitchFamily="34" charset="0"/>
              </a:defRPr>
            </a:lvl7pPr>
            <a:lvl8pPr marL="3305175" defTabSz="966788" eaLnBrk="0" fontAlgn="base" hangingPunct="0">
              <a:spcBef>
                <a:spcPct val="0"/>
              </a:spcBef>
              <a:spcAft>
                <a:spcPct val="0"/>
              </a:spcAft>
              <a:defRPr sz="2400" baseline="-25000">
                <a:solidFill>
                  <a:schemeClr val="tx1"/>
                </a:solidFill>
                <a:latin typeface="Arial" panose="020B0604020202020204" pitchFamily="34" charset="0"/>
                <a:cs typeface="Arial" panose="020B0604020202020204" pitchFamily="34" charset="0"/>
              </a:defRPr>
            </a:lvl8pPr>
            <a:lvl9pPr marL="3762375" defTabSz="966788" eaLnBrk="0" fontAlgn="base" hangingPunct="0">
              <a:spcBef>
                <a:spcPct val="0"/>
              </a:spcBef>
              <a:spcAft>
                <a:spcPct val="0"/>
              </a:spcAft>
              <a:defRPr sz="2400" baseline="-25000">
                <a:solidFill>
                  <a:schemeClr val="tx1"/>
                </a:solidFill>
                <a:latin typeface="Arial" panose="020B0604020202020204" pitchFamily="34" charset="0"/>
                <a:cs typeface="Arial" panose="020B0604020202020204" pitchFamily="34" charset="0"/>
              </a:defRPr>
            </a:lvl9pPr>
          </a:lstStyle>
          <a:p>
            <a:pPr eaLnBrk="1" hangingPunct="1">
              <a:defRPr/>
            </a:pPr>
            <a:r>
              <a:rPr lang="en-US" sz="1800" baseline="0"/>
              <a:t>Current State Value Stream Mapping</a:t>
            </a:r>
          </a:p>
        </p:txBody>
      </p:sp>
      <p:sp>
        <p:nvSpPr>
          <p:cNvPr id="7" name="Rectangle 6"/>
          <p:cNvSpPr>
            <a:spLocks noChangeArrowheads="1"/>
          </p:cNvSpPr>
          <p:nvPr/>
        </p:nvSpPr>
        <p:spPr bwMode="auto">
          <a:xfrm>
            <a:off x="3960511" y="9467100"/>
            <a:ext cx="3158223" cy="520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137" tIns="51069" rIns="102137" bIns="51069" anchor="b"/>
          <a:lstStyle>
            <a:defPPr>
              <a:defRPr lang="en-US"/>
            </a:defPPr>
            <a:lvl1pPr algn="l" rtl="0" fontAlgn="base">
              <a:spcBef>
                <a:spcPct val="0"/>
              </a:spcBef>
              <a:spcAft>
                <a:spcPct val="0"/>
              </a:spcAft>
              <a:defRPr sz="2400" kern="1200" baseline="-250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400" kern="1200" baseline="-250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2400" kern="1200" baseline="-250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2400" kern="1200" baseline="-250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2400" kern="1200" baseline="-250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400" kern="1200" baseline="-250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400" kern="1200" baseline="-250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400" kern="1200" baseline="-250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400" kern="1200" baseline="-25000">
                <a:solidFill>
                  <a:schemeClr val="tx1"/>
                </a:solidFill>
                <a:latin typeface="Arial" panose="020B0604020202020204" pitchFamily="34" charset="0"/>
                <a:ea typeface="+mn-ea"/>
                <a:cs typeface="Arial" panose="020B0604020202020204" pitchFamily="34" charset="0"/>
              </a:defRPr>
            </a:lvl9pPr>
          </a:lstStyle>
          <a:p>
            <a:pPr algn="r" eaLnBrk="1" hangingPunct="1"/>
            <a:r>
              <a:rPr lang="en-US" sz="1200" baseline="0" dirty="0"/>
              <a:t> Page  </a:t>
            </a:r>
            <a:fld id="{A03327DD-34B2-4DFE-86C9-96E1C2D864ED}" type="slidenum">
              <a:rPr lang="en-US" sz="1200" baseline="0" smtClean="0"/>
              <a:pPr algn="r" eaLnBrk="1" hangingPunct="1"/>
              <a:t>‹#›</a:t>
            </a:fld>
            <a:endParaRPr lang="en-US" sz="1200" baseline="0" dirty="0"/>
          </a:p>
        </p:txBody>
      </p:sp>
    </p:spTree>
    <p:extLst>
      <p:ext uri="{BB962C8B-B14F-4D97-AF65-F5344CB8AC3E}">
        <p14:creationId xmlns:p14="http://schemas.microsoft.com/office/powerpoint/2010/main" val="32735009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1"/>
            <a:ext cx="3076672" cy="511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lvl1pPr defTabSz="966788" eaLnBrk="1" hangingPunct="1">
              <a:defRPr sz="1300" smtClean="0">
                <a:latin typeface="Arial" panose="020B0604020202020204" pitchFamily="34" charset="0"/>
                <a:cs typeface="Arial" panose="020B0604020202020204" pitchFamily="34" charset="0"/>
              </a:defRPr>
            </a:lvl1pPr>
          </a:lstStyle>
          <a:p>
            <a:pPr>
              <a:defRPr/>
            </a:pPr>
            <a:endParaRPr lang="en-US"/>
          </a:p>
        </p:txBody>
      </p:sp>
      <p:sp>
        <p:nvSpPr>
          <p:cNvPr id="10243" name="Rectangle 3"/>
          <p:cNvSpPr>
            <a:spLocks noGrp="1" noChangeArrowheads="1"/>
          </p:cNvSpPr>
          <p:nvPr>
            <p:ph type="dt" idx="1"/>
          </p:nvPr>
        </p:nvSpPr>
        <p:spPr bwMode="auto">
          <a:xfrm>
            <a:off x="4021088" y="1"/>
            <a:ext cx="3076672" cy="511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lvl1pPr algn="r" defTabSz="966788" eaLnBrk="1" hangingPunct="1">
              <a:defRPr sz="1300" smtClean="0">
                <a:latin typeface="Arial" panose="020B0604020202020204" pitchFamily="34" charset="0"/>
                <a:cs typeface="Arial" panose="020B0604020202020204" pitchFamily="34" charset="0"/>
              </a:defRPr>
            </a:lvl1pPr>
          </a:lstStyle>
          <a:p>
            <a:pPr>
              <a:defRPr/>
            </a:pPr>
            <a:fld id="{B84FED3A-756A-41FE-8D60-636B38031764}" type="datetime1">
              <a:rPr lang="en-US"/>
              <a:pPr>
                <a:defRPr/>
              </a:pPr>
              <a:t>6/1/2022</a:t>
            </a:fld>
            <a:endParaRPr lang="en-US"/>
          </a:p>
        </p:txBody>
      </p:sp>
      <p:sp>
        <p:nvSpPr>
          <p:cNvPr id="3076"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710239" y="4861781"/>
            <a:ext cx="5678823" cy="4604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246" name="Rectangle 6"/>
          <p:cNvSpPr>
            <a:spLocks noGrp="1" noChangeArrowheads="1"/>
          </p:cNvSpPr>
          <p:nvPr>
            <p:ph type="ftr" sz="quarter" idx="4"/>
          </p:nvPr>
        </p:nvSpPr>
        <p:spPr bwMode="auto">
          <a:xfrm>
            <a:off x="0" y="9721869"/>
            <a:ext cx="3076672" cy="511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b" anchorCtr="0" compatLnSpc="1">
            <a:prstTxWarp prst="textNoShape">
              <a:avLst/>
            </a:prstTxWarp>
          </a:bodyPr>
          <a:lstStyle>
            <a:lvl1pPr defTabSz="966788" eaLnBrk="1" hangingPunct="1">
              <a:defRPr sz="1300" smtClean="0">
                <a:latin typeface="Arial" panose="020B0604020202020204" pitchFamily="34" charset="0"/>
                <a:cs typeface="Arial" panose="020B0604020202020204" pitchFamily="34" charset="0"/>
              </a:defRPr>
            </a:lvl1pPr>
          </a:lstStyle>
          <a:p>
            <a:pPr>
              <a:defRPr/>
            </a:pPr>
            <a:endParaRPr lang="en-US"/>
          </a:p>
        </p:txBody>
      </p:sp>
      <p:sp>
        <p:nvSpPr>
          <p:cNvPr id="10247" name="Rectangle 7"/>
          <p:cNvSpPr>
            <a:spLocks noGrp="1" noChangeArrowheads="1"/>
          </p:cNvSpPr>
          <p:nvPr>
            <p:ph type="sldNum" sz="quarter" idx="5"/>
          </p:nvPr>
        </p:nvSpPr>
        <p:spPr bwMode="auto">
          <a:xfrm>
            <a:off x="4021088" y="9721869"/>
            <a:ext cx="3076672" cy="511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fld id="{09631462-ECD5-4E97-B802-93CDF60A3F29}" type="slidenum">
              <a:rPr lang="en-US" altLang="en-US"/>
              <a:pPr/>
              <a:t>‹#›</a:t>
            </a:fld>
            <a:endParaRPr lang="en-US" altLang="en-US"/>
          </a:p>
        </p:txBody>
      </p:sp>
    </p:spTree>
    <p:extLst>
      <p:ext uri="{BB962C8B-B14F-4D97-AF65-F5344CB8AC3E}">
        <p14:creationId xmlns:p14="http://schemas.microsoft.com/office/powerpoint/2010/main" val="24705552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66788">
              <a:defRPr sz="1200">
                <a:solidFill>
                  <a:schemeClr val="tx1"/>
                </a:solidFill>
                <a:latin typeface="Arial" charset="0"/>
                <a:cs typeface="Arial" charset="0"/>
              </a:defRPr>
            </a:lvl1pPr>
            <a:lvl2pPr marL="742950" indent="-285750" defTabSz="966788">
              <a:defRPr sz="1200">
                <a:solidFill>
                  <a:schemeClr val="tx1"/>
                </a:solidFill>
                <a:latin typeface="Arial" charset="0"/>
                <a:cs typeface="Arial" charset="0"/>
              </a:defRPr>
            </a:lvl2pPr>
            <a:lvl3pPr marL="1143000" indent="-228600" defTabSz="966788">
              <a:defRPr sz="1200">
                <a:solidFill>
                  <a:schemeClr val="tx1"/>
                </a:solidFill>
                <a:latin typeface="Arial" charset="0"/>
                <a:cs typeface="Arial" charset="0"/>
              </a:defRPr>
            </a:lvl3pPr>
            <a:lvl4pPr marL="1600200" indent="-228600" defTabSz="966788">
              <a:defRPr sz="1200">
                <a:solidFill>
                  <a:schemeClr val="tx1"/>
                </a:solidFill>
                <a:latin typeface="Arial" charset="0"/>
                <a:cs typeface="Arial" charset="0"/>
              </a:defRPr>
            </a:lvl4pPr>
            <a:lvl5pPr marL="2057400" indent="-228600" defTabSz="966788">
              <a:defRPr sz="1200">
                <a:solidFill>
                  <a:schemeClr val="tx1"/>
                </a:solidFill>
                <a:latin typeface="Arial" charset="0"/>
                <a:cs typeface="Arial" charset="0"/>
              </a:defRPr>
            </a:lvl5pPr>
            <a:lvl6pPr marL="2514600" indent="-228600" defTabSz="966788" eaLnBrk="0" fontAlgn="base" hangingPunct="0">
              <a:spcBef>
                <a:spcPct val="0"/>
              </a:spcBef>
              <a:spcAft>
                <a:spcPct val="0"/>
              </a:spcAft>
              <a:defRPr sz="1200">
                <a:solidFill>
                  <a:schemeClr val="tx1"/>
                </a:solidFill>
                <a:latin typeface="Arial" charset="0"/>
                <a:cs typeface="Arial" charset="0"/>
              </a:defRPr>
            </a:lvl6pPr>
            <a:lvl7pPr marL="2971800" indent="-228600" defTabSz="966788" eaLnBrk="0" fontAlgn="base" hangingPunct="0">
              <a:spcBef>
                <a:spcPct val="0"/>
              </a:spcBef>
              <a:spcAft>
                <a:spcPct val="0"/>
              </a:spcAft>
              <a:defRPr sz="1200">
                <a:solidFill>
                  <a:schemeClr val="tx1"/>
                </a:solidFill>
                <a:latin typeface="Arial" charset="0"/>
                <a:cs typeface="Arial" charset="0"/>
              </a:defRPr>
            </a:lvl7pPr>
            <a:lvl8pPr marL="3429000" indent="-228600" defTabSz="966788" eaLnBrk="0" fontAlgn="base" hangingPunct="0">
              <a:spcBef>
                <a:spcPct val="0"/>
              </a:spcBef>
              <a:spcAft>
                <a:spcPct val="0"/>
              </a:spcAft>
              <a:defRPr sz="1200">
                <a:solidFill>
                  <a:schemeClr val="tx1"/>
                </a:solidFill>
                <a:latin typeface="Arial" charset="0"/>
                <a:cs typeface="Arial" charset="0"/>
              </a:defRPr>
            </a:lvl8pPr>
            <a:lvl9pPr marL="3886200" indent="-228600" defTabSz="966788" eaLnBrk="0" fontAlgn="base" hangingPunct="0">
              <a:spcBef>
                <a:spcPct val="0"/>
              </a:spcBef>
              <a:spcAft>
                <a:spcPct val="0"/>
              </a:spcAft>
              <a:defRPr sz="1200">
                <a:solidFill>
                  <a:schemeClr val="tx1"/>
                </a:solidFill>
                <a:latin typeface="Arial" charset="0"/>
                <a:cs typeface="Arial" charset="0"/>
              </a:defRPr>
            </a:lvl9pPr>
          </a:lstStyle>
          <a:p>
            <a:fld id="{96E33D5A-8CAF-4222-8494-E7F70F5A81D8}" type="slidenum">
              <a:rPr lang="en-US" altLang="en-US" sz="1300"/>
              <a:pPr/>
              <a:t>1</a:t>
            </a:fld>
            <a:endParaRPr lang="en-US" altLang="en-US" sz="1300"/>
          </a:p>
        </p:txBody>
      </p:sp>
      <p:sp>
        <p:nvSpPr>
          <p:cNvPr id="6147" name="Rectangle 7"/>
          <p:cNvSpPr txBox="1">
            <a:spLocks noGrp="1" noChangeArrowheads="1"/>
          </p:cNvSpPr>
          <p:nvPr/>
        </p:nvSpPr>
        <p:spPr bwMode="auto">
          <a:xfrm>
            <a:off x="4021088" y="9721869"/>
            <a:ext cx="3076672" cy="511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497" tIns="49249" rIns="98497" bIns="49249" anchor="b"/>
          <a:lstStyle>
            <a:lvl1pPr defTabSz="985838">
              <a:spcBef>
                <a:spcPct val="30000"/>
              </a:spcBef>
              <a:defRPr sz="1200">
                <a:solidFill>
                  <a:schemeClr val="tx1"/>
                </a:solidFill>
                <a:latin typeface="Arial" charset="0"/>
                <a:cs typeface="Arial" charset="0"/>
              </a:defRPr>
            </a:lvl1pPr>
            <a:lvl2pPr marL="40859075" indent="-40366950" defTabSz="985838">
              <a:spcBef>
                <a:spcPct val="30000"/>
              </a:spcBef>
              <a:defRPr sz="1200">
                <a:solidFill>
                  <a:schemeClr val="tx1"/>
                </a:solidFill>
                <a:latin typeface="Arial" charset="0"/>
                <a:cs typeface="Arial" charset="0"/>
              </a:defRPr>
            </a:lvl2pPr>
            <a:lvl3pPr marL="49752250" indent="-48766413" defTabSz="985838">
              <a:spcBef>
                <a:spcPct val="30000"/>
              </a:spcBef>
              <a:defRPr sz="1200">
                <a:solidFill>
                  <a:schemeClr val="tx1"/>
                </a:solidFill>
                <a:latin typeface="Arial" charset="0"/>
                <a:cs typeface="Arial" charset="0"/>
              </a:defRPr>
            </a:lvl3pPr>
            <a:lvl4pPr marL="1600200" indent="-228600" defTabSz="985838">
              <a:spcBef>
                <a:spcPct val="30000"/>
              </a:spcBef>
              <a:defRPr sz="1200">
                <a:solidFill>
                  <a:schemeClr val="tx1"/>
                </a:solidFill>
                <a:latin typeface="Arial" charset="0"/>
                <a:cs typeface="Arial" charset="0"/>
              </a:defRPr>
            </a:lvl4pPr>
            <a:lvl5pPr marL="2057400" indent="-228600" defTabSz="985838">
              <a:spcBef>
                <a:spcPct val="30000"/>
              </a:spcBef>
              <a:defRPr sz="1200">
                <a:solidFill>
                  <a:schemeClr val="tx1"/>
                </a:solidFill>
                <a:latin typeface="Arial" charset="0"/>
                <a:cs typeface="Arial" charset="0"/>
              </a:defRPr>
            </a:lvl5pPr>
            <a:lvl6pPr marL="2514600" indent="-228600" defTabSz="985838" eaLnBrk="0" fontAlgn="base" hangingPunct="0">
              <a:spcBef>
                <a:spcPct val="30000"/>
              </a:spcBef>
              <a:spcAft>
                <a:spcPct val="0"/>
              </a:spcAft>
              <a:defRPr sz="1200">
                <a:solidFill>
                  <a:schemeClr val="tx1"/>
                </a:solidFill>
                <a:latin typeface="Arial" charset="0"/>
                <a:cs typeface="Arial" charset="0"/>
              </a:defRPr>
            </a:lvl6pPr>
            <a:lvl7pPr marL="2971800" indent="-228600" defTabSz="985838" eaLnBrk="0" fontAlgn="base" hangingPunct="0">
              <a:spcBef>
                <a:spcPct val="30000"/>
              </a:spcBef>
              <a:spcAft>
                <a:spcPct val="0"/>
              </a:spcAft>
              <a:defRPr sz="1200">
                <a:solidFill>
                  <a:schemeClr val="tx1"/>
                </a:solidFill>
                <a:latin typeface="Arial" charset="0"/>
                <a:cs typeface="Arial" charset="0"/>
              </a:defRPr>
            </a:lvl7pPr>
            <a:lvl8pPr marL="3429000" indent="-228600" defTabSz="985838" eaLnBrk="0" fontAlgn="base" hangingPunct="0">
              <a:spcBef>
                <a:spcPct val="30000"/>
              </a:spcBef>
              <a:spcAft>
                <a:spcPct val="0"/>
              </a:spcAft>
              <a:defRPr sz="1200">
                <a:solidFill>
                  <a:schemeClr val="tx1"/>
                </a:solidFill>
                <a:latin typeface="Arial" charset="0"/>
                <a:cs typeface="Arial" charset="0"/>
              </a:defRPr>
            </a:lvl8pPr>
            <a:lvl9pPr marL="3886200" indent="-228600" defTabSz="985838" eaLnBrk="0" fontAlgn="base" hangingPunct="0">
              <a:spcBef>
                <a:spcPct val="30000"/>
              </a:spcBef>
              <a:spcAft>
                <a:spcPct val="0"/>
              </a:spcAft>
              <a:defRPr sz="1200">
                <a:solidFill>
                  <a:schemeClr val="tx1"/>
                </a:solidFill>
                <a:latin typeface="Arial" charset="0"/>
                <a:cs typeface="Arial" charset="0"/>
              </a:defRPr>
            </a:lvl9pPr>
          </a:lstStyle>
          <a:p>
            <a:pPr algn="r" eaLnBrk="1" hangingPunct="1">
              <a:spcBef>
                <a:spcPct val="0"/>
              </a:spcBef>
            </a:pPr>
            <a:fld id="{318961A9-8BDF-4E63-BB49-8C5C32D01FE1}" type="slidenum">
              <a:rPr lang="en-US" altLang="en-US" sz="1300"/>
              <a:pPr algn="r" eaLnBrk="1" hangingPunct="1">
                <a:spcBef>
                  <a:spcPct val="0"/>
                </a:spcBef>
              </a:pPr>
              <a:t>1</a:t>
            </a:fld>
            <a:endParaRPr lang="en-US" altLang="en-US" sz="1300"/>
          </a:p>
        </p:txBody>
      </p:sp>
      <p:sp>
        <p:nvSpPr>
          <p:cNvPr id="6148" name="Rectangle 2"/>
          <p:cNvSpPr>
            <a:spLocks noGrp="1" noRot="1" noChangeAspect="1" noChangeArrowheads="1" noTextEdit="1"/>
          </p:cNvSpPr>
          <p:nvPr>
            <p:ph type="sldImg"/>
          </p:nvPr>
        </p:nvSpPr>
        <p:spPr>
          <a:ln/>
        </p:spPr>
      </p:sp>
      <p:sp>
        <p:nvSpPr>
          <p:cNvPr id="6149" name="Rectangle 3"/>
          <p:cNvSpPr>
            <a:spLocks noGrp="1" noChangeArrowheads="1"/>
          </p:cNvSpPr>
          <p:nvPr>
            <p:ph type="body" idx="1"/>
          </p:nvPr>
        </p:nvSpPr>
        <p:spPr>
          <a:noFill/>
        </p:spPr>
        <p:txBody>
          <a:bodyPr lIns="98497" tIns="49249" rIns="98497" bIns="49249"/>
          <a:lstStyle/>
          <a:p>
            <a:pPr eaLnBrk="1" hangingPunct="1"/>
            <a:r>
              <a:rPr lang="en-US" altLang="en-US" b="1" dirty="0"/>
              <a:t>9:10 start 9:35 end</a:t>
            </a:r>
          </a:p>
          <a:p>
            <a:pPr eaLnBrk="1" hangingPunct="1"/>
            <a:r>
              <a:rPr lang="en-US" altLang="en-US" b="1" dirty="0"/>
              <a:t>30</a:t>
            </a:r>
            <a:r>
              <a:rPr lang="en-US" altLang="en-US" b="1" baseline="0" dirty="0"/>
              <a:t> minutes</a:t>
            </a:r>
            <a:endParaRPr lang="en-US" altLang="en-US" b="1" dirty="0"/>
          </a:p>
        </p:txBody>
      </p:sp>
    </p:spTree>
    <p:extLst>
      <p:ext uri="{BB962C8B-B14F-4D97-AF65-F5344CB8AC3E}">
        <p14:creationId xmlns:p14="http://schemas.microsoft.com/office/powerpoint/2010/main" val="2376225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defTabSz="966788">
              <a:defRPr sz="1200">
                <a:solidFill>
                  <a:schemeClr val="tx1"/>
                </a:solidFill>
                <a:latin typeface="Arial" charset="0"/>
                <a:cs typeface="Arial" charset="0"/>
              </a:defRPr>
            </a:lvl1pPr>
            <a:lvl2pPr marL="742950" indent="-285750" defTabSz="966788">
              <a:defRPr sz="1200">
                <a:solidFill>
                  <a:schemeClr val="tx1"/>
                </a:solidFill>
                <a:latin typeface="Arial" charset="0"/>
                <a:cs typeface="Arial" charset="0"/>
              </a:defRPr>
            </a:lvl2pPr>
            <a:lvl3pPr marL="1143000" indent="-228600" defTabSz="966788">
              <a:defRPr sz="1200">
                <a:solidFill>
                  <a:schemeClr val="tx1"/>
                </a:solidFill>
                <a:latin typeface="Arial" charset="0"/>
                <a:cs typeface="Arial" charset="0"/>
              </a:defRPr>
            </a:lvl3pPr>
            <a:lvl4pPr marL="1600200" indent="-228600" defTabSz="966788">
              <a:defRPr sz="1200">
                <a:solidFill>
                  <a:schemeClr val="tx1"/>
                </a:solidFill>
                <a:latin typeface="Arial" charset="0"/>
                <a:cs typeface="Arial" charset="0"/>
              </a:defRPr>
            </a:lvl4pPr>
            <a:lvl5pPr marL="2057400" indent="-228600" defTabSz="966788">
              <a:defRPr sz="1200">
                <a:solidFill>
                  <a:schemeClr val="tx1"/>
                </a:solidFill>
                <a:latin typeface="Arial" charset="0"/>
                <a:cs typeface="Arial" charset="0"/>
              </a:defRPr>
            </a:lvl5pPr>
            <a:lvl6pPr marL="2514600" indent="-228600" defTabSz="966788" eaLnBrk="0" fontAlgn="base" hangingPunct="0">
              <a:spcBef>
                <a:spcPct val="0"/>
              </a:spcBef>
              <a:spcAft>
                <a:spcPct val="0"/>
              </a:spcAft>
              <a:defRPr sz="1200">
                <a:solidFill>
                  <a:schemeClr val="tx1"/>
                </a:solidFill>
                <a:latin typeface="Arial" charset="0"/>
                <a:cs typeface="Arial" charset="0"/>
              </a:defRPr>
            </a:lvl6pPr>
            <a:lvl7pPr marL="2971800" indent="-228600" defTabSz="966788" eaLnBrk="0" fontAlgn="base" hangingPunct="0">
              <a:spcBef>
                <a:spcPct val="0"/>
              </a:spcBef>
              <a:spcAft>
                <a:spcPct val="0"/>
              </a:spcAft>
              <a:defRPr sz="1200">
                <a:solidFill>
                  <a:schemeClr val="tx1"/>
                </a:solidFill>
                <a:latin typeface="Arial" charset="0"/>
                <a:cs typeface="Arial" charset="0"/>
              </a:defRPr>
            </a:lvl7pPr>
            <a:lvl8pPr marL="3429000" indent="-228600" defTabSz="966788" eaLnBrk="0" fontAlgn="base" hangingPunct="0">
              <a:spcBef>
                <a:spcPct val="0"/>
              </a:spcBef>
              <a:spcAft>
                <a:spcPct val="0"/>
              </a:spcAft>
              <a:defRPr sz="1200">
                <a:solidFill>
                  <a:schemeClr val="tx1"/>
                </a:solidFill>
                <a:latin typeface="Arial" charset="0"/>
                <a:cs typeface="Arial" charset="0"/>
              </a:defRPr>
            </a:lvl8pPr>
            <a:lvl9pPr marL="3886200" indent="-228600" defTabSz="966788" eaLnBrk="0" fontAlgn="base" hangingPunct="0">
              <a:spcBef>
                <a:spcPct val="0"/>
              </a:spcBef>
              <a:spcAft>
                <a:spcPct val="0"/>
              </a:spcAft>
              <a:defRPr sz="1200">
                <a:solidFill>
                  <a:schemeClr val="tx1"/>
                </a:solidFill>
                <a:latin typeface="Arial" charset="0"/>
                <a:cs typeface="Arial" charset="0"/>
              </a:defRPr>
            </a:lvl9pPr>
          </a:lstStyle>
          <a:p>
            <a:fld id="{64780755-45AB-4E60-9189-6DEC132D4048}" type="slidenum">
              <a:rPr lang="en-US" altLang="en-US" sz="1300"/>
              <a:pPr/>
              <a:t>10</a:t>
            </a:fld>
            <a:endParaRPr lang="en-US" altLang="en-US" sz="1300"/>
          </a:p>
        </p:txBody>
      </p:sp>
      <p:sp>
        <p:nvSpPr>
          <p:cNvPr id="12291" name="Rectangle 2"/>
          <p:cNvSpPr>
            <a:spLocks noGrp="1" noRot="1" noChangeAspect="1" noChangeArrowheads="1" noTextEdit="1"/>
          </p:cNvSpPr>
          <p:nvPr>
            <p:ph type="sldImg"/>
          </p:nvPr>
        </p:nvSpPr>
        <p:spPr>
          <a:xfrm>
            <a:off x="992188" y="766763"/>
            <a:ext cx="5119687" cy="3840162"/>
          </a:xfrm>
          <a:ln/>
        </p:spPr>
      </p:sp>
      <p:sp>
        <p:nvSpPr>
          <p:cNvPr id="12292" name="Rectangle 3"/>
          <p:cNvSpPr>
            <a:spLocks noGrp="1" noChangeArrowheads="1"/>
          </p:cNvSpPr>
          <p:nvPr>
            <p:ph type="body" idx="1"/>
          </p:nvPr>
        </p:nvSpPr>
        <p:spPr>
          <a:xfrm>
            <a:off x="710239" y="4861781"/>
            <a:ext cx="5678823" cy="4606253"/>
          </a:xfrm>
          <a:noFill/>
        </p:spPr>
        <p:txBody>
          <a:bodyPr/>
          <a:lstStyle/>
          <a:p>
            <a:pPr marL="171450" indent="-171450">
              <a:buFont typeface="Arial" panose="020B0604020202020204" pitchFamily="34" charset="0"/>
              <a:buChar char="•"/>
            </a:pPr>
            <a:r>
              <a:rPr lang="de-DE" altLang="en-US" dirty="0"/>
              <a:t>These</a:t>
            </a:r>
            <a:r>
              <a:rPr lang="de-DE" altLang="en-US" baseline="0" dirty="0"/>
              <a:t> are the steps to design a lean future state</a:t>
            </a:r>
          </a:p>
          <a:p>
            <a:pPr marL="171450" indent="-171450">
              <a:buFont typeface="Arial" panose="020B0604020202020204" pitchFamily="34" charset="0"/>
              <a:buChar char="•"/>
            </a:pPr>
            <a:r>
              <a:rPr lang="de-DE" altLang="en-US" baseline="0" dirty="0"/>
              <a:t>Directly out of Learning to See</a:t>
            </a:r>
          </a:p>
          <a:p>
            <a:pPr marL="171450" indent="-171450">
              <a:buFont typeface="Arial" panose="020B0604020202020204" pitchFamily="34" charset="0"/>
              <a:buChar char="•"/>
            </a:pPr>
            <a:r>
              <a:rPr lang="de-DE" altLang="en-US" baseline="0" dirty="0"/>
              <a:t>Should always be asked in order, but sometimes, after answering certain questions or as you progress through the design, you will need to back track and ask the questions again – we will explore this later in the week but as a preview – if you add more part numbers into the design, your takt will change, so you will need to go back and answer question 1</a:t>
            </a:r>
          </a:p>
          <a:p>
            <a:pPr marL="171450" indent="-171450">
              <a:buFont typeface="Arial" panose="020B0604020202020204" pitchFamily="34" charset="0"/>
              <a:buChar char="•"/>
            </a:pPr>
            <a:r>
              <a:rPr lang="de-DE" altLang="en-US" baseline="0" dirty="0"/>
              <a:t>These quetions are going to be the flow for the week and we will answer each one for the Volcano case study, and for your real example</a:t>
            </a:r>
            <a:endParaRPr lang="de-DE" altLang="en-US" dirty="0"/>
          </a:p>
        </p:txBody>
      </p:sp>
    </p:spTree>
    <p:extLst>
      <p:ext uri="{BB962C8B-B14F-4D97-AF65-F5344CB8AC3E}">
        <p14:creationId xmlns:p14="http://schemas.microsoft.com/office/powerpoint/2010/main" val="3051533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defTabSz="966788">
              <a:defRPr sz="1200">
                <a:solidFill>
                  <a:schemeClr val="tx1"/>
                </a:solidFill>
                <a:latin typeface="Arial" charset="0"/>
                <a:cs typeface="Arial" charset="0"/>
              </a:defRPr>
            </a:lvl1pPr>
            <a:lvl2pPr marL="742950" indent="-285750" defTabSz="966788">
              <a:defRPr sz="1200">
                <a:solidFill>
                  <a:schemeClr val="tx1"/>
                </a:solidFill>
                <a:latin typeface="Arial" charset="0"/>
                <a:cs typeface="Arial" charset="0"/>
              </a:defRPr>
            </a:lvl2pPr>
            <a:lvl3pPr marL="1143000" indent="-228600" defTabSz="966788">
              <a:defRPr sz="1200">
                <a:solidFill>
                  <a:schemeClr val="tx1"/>
                </a:solidFill>
                <a:latin typeface="Arial" charset="0"/>
                <a:cs typeface="Arial" charset="0"/>
              </a:defRPr>
            </a:lvl3pPr>
            <a:lvl4pPr marL="1600200" indent="-228600" defTabSz="966788">
              <a:defRPr sz="1200">
                <a:solidFill>
                  <a:schemeClr val="tx1"/>
                </a:solidFill>
                <a:latin typeface="Arial" charset="0"/>
                <a:cs typeface="Arial" charset="0"/>
              </a:defRPr>
            </a:lvl4pPr>
            <a:lvl5pPr marL="2057400" indent="-228600" defTabSz="966788">
              <a:defRPr sz="1200">
                <a:solidFill>
                  <a:schemeClr val="tx1"/>
                </a:solidFill>
                <a:latin typeface="Arial" charset="0"/>
                <a:cs typeface="Arial" charset="0"/>
              </a:defRPr>
            </a:lvl5pPr>
            <a:lvl6pPr marL="2514600" indent="-228600" defTabSz="966788" eaLnBrk="0" fontAlgn="base" hangingPunct="0">
              <a:spcBef>
                <a:spcPct val="0"/>
              </a:spcBef>
              <a:spcAft>
                <a:spcPct val="0"/>
              </a:spcAft>
              <a:defRPr sz="1200">
                <a:solidFill>
                  <a:schemeClr val="tx1"/>
                </a:solidFill>
                <a:latin typeface="Arial" charset="0"/>
                <a:cs typeface="Arial" charset="0"/>
              </a:defRPr>
            </a:lvl6pPr>
            <a:lvl7pPr marL="2971800" indent="-228600" defTabSz="966788" eaLnBrk="0" fontAlgn="base" hangingPunct="0">
              <a:spcBef>
                <a:spcPct val="0"/>
              </a:spcBef>
              <a:spcAft>
                <a:spcPct val="0"/>
              </a:spcAft>
              <a:defRPr sz="1200">
                <a:solidFill>
                  <a:schemeClr val="tx1"/>
                </a:solidFill>
                <a:latin typeface="Arial" charset="0"/>
                <a:cs typeface="Arial" charset="0"/>
              </a:defRPr>
            </a:lvl7pPr>
            <a:lvl8pPr marL="3429000" indent="-228600" defTabSz="966788" eaLnBrk="0" fontAlgn="base" hangingPunct="0">
              <a:spcBef>
                <a:spcPct val="0"/>
              </a:spcBef>
              <a:spcAft>
                <a:spcPct val="0"/>
              </a:spcAft>
              <a:defRPr sz="1200">
                <a:solidFill>
                  <a:schemeClr val="tx1"/>
                </a:solidFill>
                <a:latin typeface="Arial" charset="0"/>
                <a:cs typeface="Arial" charset="0"/>
              </a:defRPr>
            </a:lvl8pPr>
            <a:lvl9pPr marL="3886200" indent="-228600" defTabSz="966788" eaLnBrk="0" fontAlgn="base" hangingPunct="0">
              <a:spcBef>
                <a:spcPct val="0"/>
              </a:spcBef>
              <a:spcAft>
                <a:spcPct val="0"/>
              </a:spcAft>
              <a:defRPr sz="1200">
                <a:solidFill>
                  <a:schemeClr val="tx1"/>
                </a:solidFill>
                <a:latin typeface="Arial" charset="0"/>
                <a:cs typeface="Arial" charset="0"/>
              </a:defRPr>
            </a:lvl9pPr>
          </a:lstStyle>
          <a:p>
            <a:fld id="{B5CC9A05-435E-4AB6-B07A-439BC95504B1}" type="slidenum">
              <a:rPr lang="en-US" altLang="en-US" sz="1300"/>
              <a:pPr/>
              <a:t>11</a:t>
            </a:fld>
            <a:endParaRPr lang="en-US" altLang="en-US" sz="1300"/>
          </a:p>
        </p:txBody>
      </p:sp>
      <p:sp>
        <p:nvSpPr>
          <p:cNvPr id="39939" name="Rectangle 2"/>
          <p:cNvSpPr>
            <a:spLocks noGrp="1" noRot="1" noChangeAspect="1" noChangeArrowheads="1" noTextEdit="1"/>
          </p:cNvSpPr>
          <p:nvPr>
            <p:ph type="sldImg"/>
          </p:nvPr>
        </p:nvSpPr>
        <p:spPr>
          <a:xfrm>
            <a:off x="992188" y="766763"/>
            <a:ext cx="5119687" cy="3840162"/>
          </a:xfrm>
          <a:ln/>
        </p:spPr>
      </p:sp>
      <p:sp>
        <p:nvSpPr>
          <p:cNvPr id="39940" name="Rectangle 3"/>
          <p:cNvSpPr>
            <a:spLocks noGrp="1" noChangeArrowheads="1"/>
          </p:cNvSpPr>
          <p:nvPr>
            <p:ph type="body" idx="1"/>
          </p:nvPr>
        </p:nvSpPr>
        <p:spPr>
          <a:xfrm>
            <a:off x="710239" y="4767016"/>
            <a:ext cx="5678823" cy="4893932"/>
          </a:xfrm>
          <a:noFill/>
        </p:spPr>
        <p:txBody>
          <a:bodyPr/>
          <a:lstStyle/>
          <a:p>
            <a:pPr marL="171450" indent="-171450">
              <a:buFont typeface="Arial" panose="020B0604020202020204" pitchFamily="34" charset="0"/>
              <a:buChar char="•"/>
            </a:pPr>
            <a:r>
              <a:rPr lang="en-US" altLang="en-US" sz="1100" i="1" dirty="0"/>
              <a:t>The real world is more complicated than the example outlined in learning to see,</a:t>
            </a:r>
            <a:r>
              <a:rPr lang="en-US" altLang="en-US" sz="1100" i="1" baseline="0" dirty="0"/>
              <a:t> how do you handle all of these different situations?  All of these bullets can lead and contribute to CHAOS! Chaos is not good!  We want to try and mitigate chaos, and ELIMINATE chaos where we can</a:t>
            </a:r>
            <a:endParaRPr lang="en-US" altLang="en-US" sz="1100" i="1" dirty="0"/>
          </a:p>
          <a:p>
            <a:pPr marL="171450" indent="-171450">
              <a:buFont typeface="Arial" panose="020B0604020202020204" pitchFamily="34" charset="0"/>
              <a:buChar char="•"/>
            </a:pPr>
            <a:r>
              <a:rPr lang="en-US" altLang="en-US" sz="1100" i="1" dirty="0"/>
              <a:t>Upstream parallel processes, </a:t>
            </a:r>
            <a:r>
              <a:rPr lang="en-US" altLang="en-US" sz="1100" i="1" dirty="0" err="1"/>
              <a:t>takt</a:t>
            </a:r>
            <a:r>
              <a:rPr lang="en-US" altLang="en-US" sz="1100" i="1" baseline="0" dirty="0"/>
              <a:t> time in hours / days vs seconds,</a:t>
            </a:r>
            <a:endParaRPr lang="en-US" altLang="en-US" sz="1100" i="1" dirty="0"/>
          </a:p>
          <a:p>
            <a:pPr marL="0" indent="0">
              <a:buFontTx/>
              <a:buNone/>
            </a:pPr>
            <a:endParaRPr lang="en-US" altLang="en-US" sz="1100" i="1" dirty="0"/>
          </a:p>
        </p:txBody>
      </p:sp>
    </p:spTree>
    <p:extLst>
      <p:ext uri="{BB962C8B-B14F-4D97-AF65-F5344CB8AC3E}">
        <p14:creationId xmlns:p14="http://schemas.microsoft.com/office/powerpoint/2010/main" val="31344980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defTabSz="966788">
              <a:defRPr sz="1200">
                <a:solidFill>
                  <a:schemeClr val="tx1"/>
                </a:solidFill>
                <a:latin typeface="Arial" charset="0"/>
                <a:cs typeface="Arial" charset="0"/>
              </a:defRPr>
            </a:lvl1pPr>
            <a:lvl2pPr marL="742950" indent="-285750" defTabSz="966788">
              <a:defRPr sz="1200">
                <a:solidFill>
                  <a:schemeClr val="tx1"/>
                </a:solidFill>
                <a:latin typeface="Arial" charset="0"/>
                <a:cs typeface="Arial" charset="0"/>
              </a:defRPr>
            </a:lvl2pPr>
            <a:lvl3pPr marL="1143000" indent="-228600" defTabSz="966788">
              <a:defRPr sz="1200">
                <a:solidFill>
                  <a:schemeClr val="tx1"/>
                </a:solidFill>
                <a:latin typeface="Arial" charset="0"/>
                <a:cs typeface="Arial" charset="0"/>
              </a:defRPr>
            </a:lvl3pPr>
            <a:lvl4pPr marL="1600200" indent="-228600" defTabSz="966788">
              <a:defRPr sz="1200">
                <a:solidFill>
                  <a:schemeClr val="tx1"/>
                </a:solidFill>
                <a:latin typeface="Arial" charset="0"/>
                <a:cs typeface="Arial" charset="0"/>
              </a:defRPr>
            </a:lvl4pPr>
            <a:lvl5pPr marL="2057400" indent="-228600" defTabSz="966788">
              <a:defRPr sz="1200">
                <a:solidFill>
                  <a:schemeClr val="tx1"/>
                </a:solidFill>
                <a:latin typeface="Arial" charset="0"/>
                <a:cs typeface="Arial" charset="0"/>
              </a:defRPr>
            </a:lvl5pPr>
            <a:lvl6pPr marL="2514600" indent="-228600" defTabSz="966788" eaLnBrk="0" fontAlgn="base" hangingPunct="0">
              <a:spcBef>
                <a:spcPct val="0"/>
              </a:spcBef>
              <a:spcAft>
                <a:spcPct val="0"/>
              </a:spcAft>
              <a:defRPr sz="1200">
                <a:solidFill>
                  <a:schemeClr val="tx1"/>
                </a:solidFill>
                <a:latin typeface="Arial" charset="0"/>
                <a:cs typeface="Arial" charset="0"/>
              </a:defRPr>
            </a:lvl6pPr>
            <a:lvl7pPr marL="2971800" indent="-228600" defTabSz="966788" eaLnBrk="0" fontAlgn="base" hangingPunct="0">
              <a:spcBef>
                <a:spcPct val="0"/>
              </a:spcBef>
              <a:spcAft>
                <a:spcPct val="0"/>
              </a:spcAft>
              <a:defRPr sz="1200">
                <a:solidFill>
                  <a:schemeClr val="tx1"/>
                </a:solidFill>
                <a:latin typeface="Arial" charset="0"/>
                <a:cs typeface="Arial" charset="0"/>
              </a:defRPr>
            </a:lvl7pPr>
            <a:lvl8pPr marL="3429000" indent="-228600" defTabSz="966788" eaLnBrk="0" fontAlgn="base" hangingPunct="0">
              <a:spcBef>
                <a:spcPct val="0"/>
              </a:spcBef>
              <a:spcAft>
                <a:spcPct val="0"/>
              </a:spcAft>
              <a:defRPr sz="1200">
                <a:solidFill>
                  <a:schemeClr val="tx1"/>
                </a:solidFill>
                <a:latin typeface="Arial" charset="0"/>
                <a:cs typeface="Arial" charset="0"/>
              </a:defRPr>
            </a:lvl8pPr>
            <a:lvl9pPr marL="3886200" indent="-228600" defTabSz="966788" eaLnBrk="0" fontAlgn="base" hangingPunct="0">
              <a:spcBef>
                <a:spcPct val="0"/>
              </a:spcBef>
              <a:spcAft>
                <a:spcPct val="0"/>
              </a:spcAft>
              <a:defRPr sz="1200">
                <a:solidFill>
                  <a:schemeClr val="tx1"/>
                </a:solidFill>
                <a:latin typeface="Arial" charset="0"/>
                <a:cs typeface="Arial" charset="0"/>
              </a:defRPr>
            </a:lvl9pPr>
          </a:lstStyle>
          <a:p>
            <a:fld id="{77B9CAB9-3444-4615-A2EA-6352B6F8A8A4}" type="slidenum">
              <a:rPr lang="en-US" altLang="en-US" sz="1300"/>
              <a:pPr/>
              <a:t>12</a:t>
            </a:fld>
            <a:endParaRPr lang="en-US" altLang="en-US" sz="1300"/>
          </a:p>
        </p:txBody>
      </p:sp>
      <p:sp>
        <p:nvSpPr>
          <p:cNvPr id="14339" name="Rectangle 2"/>
          <p:cNvSpPr>
            <a:spLocks noGrp="1" noRot="1" noChangeAspect="1" noChangeArrowheads="1" noTextEdit="1"/>
          </p:cNvSpPr>
          <p:nvPr>
            <p:ph type="sldImg"/>
          </p:nvPr>
        </p:nvSpPr>
        <p:spPr>
          <a:xfrm>
            <a:off x="992188" y="766763"/>
            <a:ext cx="5119687" cy="3840162"/>
          </a:xfrm>
          <a:ln/>
        </p:spPr>
      </p:sp>
      <p:sp>
        <p:nvSpPr>
          <p:cNvPr id="14340" name="Rectangle 3"/>
          <p:cNvSpPr>
            <a:spLocks noGrp="1" noChangeArrowheads="1"/>
          </p:cNvSpPr>
          <p:nvPr>
            <p:ph type="body" idx="1"/>
          </p:nvPr>
        </p:nvSpPr>
        <p:spPr>
          <a:xfrm>
            <a:off x="710239" y="4861781"/>
            <a:ext cx="5678823" cy="4606253"/>
          </a:xfrm>
          <a:noFill/>
        </p:spPr>
        <p:txBody>
          <a:bodyPr/>
          <a:lstStyle/>
          <a:p>
            <a:pPr marL="171450" indent="-171450">
              <a:buFont typeface="Arial" panose="020B0604020202020204" pitchFamily="34" charset="0"/>
              <a:buChar char="•"/>
            </a:pPr>
            <a:r>
              <a:rPr lang="en-US" altLang="en-US" dirty="0"/>
              <a:t>The opportunity for chaos</a:t>
            </a:r>
            <a:r>
              <a:rPr lang="en-US" altLang="en-US" baseline="0" dirty="0"/>
              <a:t> is nearly non-existent with short lead times</a:t>
            </a:r>
          </a:p>
          <a:p>
            <a:pPr marL="171450" indent="-171450">
              <a:buFont typeface="Arial" panose="020B0604020202020204" pitchFamily="34" charset="0"/>
              <a:buChar char="•"/>
            </a:pPr>
            <a:r>
              <a:rPr lang="en-US" altLang="en-US" baseline="0" dirty="0"/>
              <a:t>You can explain a simple situation of how many things can go wrong in the next 1 minute? What about in the next week?  The next month? The next year?  There are so many more failure modes or opportunities for things to go wrong the longer the lead time</a:t>
            </a:r>
          </a:p>
          <a:p>
            <a:pPr marL="171450" indent="-171450">
              <a:buFont typeface="Arial" panose="020B0604020202020204" pitchFamily="34" charset="0"/>
              <a:buChar char="•"/>
            </a:pPr>
            <a:r>
              <a:rPr lang="en-US" altLang="en-US" baseline="0" dirty="0"/>
              <a:t>Ask the audience how they define chaos – customer demand spikes, expedites, plan changes, more changeovers, etc.</a:t>
            </a:r>
          </a:p>
          <a:p>
            <a:pPr marL="171450" indent="-171450">
              <a:buFont typeface="Arial" panose="020B0604020202020204" pitchFamily="34" charset="0"/>
              <a:buChar char="•"/>
            </a:pPr>
            <a:r>
              <a:rPr lang="en-US" altLang="en-US" baseline="0" dirty="0"/>
              <a:t>More time more money, etc. for things to go wrong</a:t>
            </a:r>
          </a:p>
          <a:p>
            <a:pPr marL="171450" indent="-171450">
              <a:buFont typeface="Arial" panose="020B0604020202020204" pitchFamily="34" charset="0"/>
              <a:buChar char="•"/>
            </a:pPr>
            <a:endParaRPr lang="en-US" altLang="en-US" baseline="0" dirty="0"/>
          </a:p>
          <a:p>
            <a:pPr marL="0" indent="0">
              <a:buFontTx/>
              <a:buNone/>
            </a:pPr>
            <a:endParaRPr lang="en-US" altLang="en-US" baseline="0" dirty="0"/>
          </a:p>
          <a:p>
            <a:pPr marL="0" indent="0">
              <a:buFontTx/>
              <a:buNone/>
            </a:pPr>
            <a:endParaRPr lang="en-US" altLang="en-US" dirty="0"/>
          </a:p>
        </p:txBody>
      </p:sp>
    </p:spTree>
    <p:extLst>
      <p:ext uri="{BB962C8B-B14F-4D97-AF65-F5344CB8AC3E}">
        <p14:creationId xmlns:p14="http://schemas.microsoft.com/office/powerpoint/2010/main" val="4273440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defTabSz="966788">
              <a:defRPr sz="1200">
                <a:solidFill>
                  <a:schemeClr val="tx1"/>
                </a:solidFill>
                <a:latin typeface="Arial" charset="0"/>
                <a:cs typeface="Arial" charset="0"/>
              </a:defRPr>
            </a:lvl1pPr>
            <a:lvl2pPr marL="742950" indent="-285750" defTabSz="966788">
              <a:defRPr sz="1200">
                <a:solidFill>
                  <a:schemeClr val="tx1"/>
                </a:solidFill>
                <a:latin typeface="Arial" charset="0"/>
                <a:cs typeface="Arial" charset="0"/>
              </a:defRPr>
            </a:lvl2pPr>
            <a:lvl3pPr marL="1143000" indent="-228600" defTabSz="966788">
              <a:defRPr sz="1200">
                <a:solidFill>
                  <a:schemeClr val="tx1"/>
                </a:solidFill>
                <a:latin typeface="Arial" charset="0"/>
                <a:cs typeface="Arial" charset="0"/>
              </a:defRPr>
            </a:lvl3pPr>
            <a:lvl4pPr marL="1600200" indent="-228600" defTabSz="966788">
              <a:defRPr sz="1200">
                <a:solidFill>
                  <a:schemeClr val="tx1"/>
                </a:solidFill>
                <a:latin typeface="Arial" charset="0"/>
                <a:cs typeface="Arial" charset="0"/>
              </a:defRPr>
            </a:lvl4pPr>
            <a:lvl5pPr marL="2057400" indent="-228600" defTabSz="966788">
              <a:defRPr sz="1200">
                <a:solidFill>
                  <a:schemeClr val="tx1"/>
                </a:solidFill>
                <a:latin typeface="Arial" charset="0"/>
                <a:cs typeface="Arial" charset="0"/>
              </a:defRPr>
            </a:lvl5pPr>
            <a:lvl6pPr marL="2514600" indent="-228600" defTabSz="966788" eaLnBrk="0" fontAlgn="base" hangingPunct="0">
              <a:spcBef>
                <a:spcPct val="0"/>
              </a:spcBef>
              <a:spcAft>
                <a:spcPct val="0"/>
              </a:spcAft>
              <a:defRPr sz="1200">
                <a:solidFill>
                  <a:schemeClr val="tx1"/>
                </a:solidFill>
                <a:latin typeface="Arial" charset="0"/>
                <a:cs typeface="Arial" charset="0"/>
              </a:defRPr>
            </a:lvl6pPr>
            <a:lvl7pPr marL="2971800" indent="-228600" defTabSz="966788" eaLnBrk="0" fontAlgn="base" hangingPunct="0">
              <a:spcBef>
                <a:spcPct val="0"/>
              </a:spcBef>
              <a:spcAft>
                <a:spcPct val="0"/>
              </a:spcAft>
              <a:defRPr sz="1200">
                <a:solidFill>
                  <a:schemeClr val="tx1"/>
                </a:solidFill>
                <a:latin typeface="Arial" charset="0"/>
                <a:cs typeface="Arial" charset="0"/>
              </a:defRPr>
            </a:lvl7pPr>
            <a:lvl8pPr marL="3429000" indent="-228600" defTabSz="966788" eaLnBrk="0" fontAlgn="base" hangingPunct="0">
              <a:spcBef>
                <a:spcPct val="0"/>
              </a:spcBef>
              <a:spcAft>
                <a:spcPct val="0"/>
              </a:spcAft>
              <a:defRPr sz="1200">
                <a:solidFill>
                  <a:schemeClr val="tx1"/>
                </a:solidFill>
                <a:latin typeface="Arial" charset="0"/>
                <a:cs typeface="Arial" charset="0"/>
              </a:defRPr>
            </a:lvl8pPr>
            <a:lvl9pPr marL="3886200" indent="-228600" defTabSz="966788" eaLnBrk="0" fontAlgn="base" hangingPunct="0">
              <a:spcBef>
                <a:spcPct val="0"/>
              </a:spcBef>
              <a:spcAft>
                <a:spcPct val="0"/>
              </a:spcAft>
              <a:defRPr sz="1200">
                <a:solidFill>
                  <a:schemeClr val="tx1"/>
                </a:solidFill>
                <a:latin typeface="Arial" charset="0"/>
                <a:cs typeface="Arial" charset="0"/>
              </a:defRPr>
            </a:lvl9pPr>
          </a:lstStyle>
          <a:p>
            <a:fld id="{B5CC9A05-435E-4AB6-B07A-439BC95504B1}" type="slidenum">
              <a:rPr lang="en-US" altLang="en-US" sz="1300"/>
              <a:pPr/>
              <a:t>13</a:t>
            </a:fld>
            <a:endParaRPr lang="en-US" altLang="en-US" sz="1300"/>
          </a:p>
        </p:txBody>
      </p:sp>
      <p:sp>
        <p:nvSpPr>
          <p:cNvPr id="39939" name="Rectangle 2"/>
          <p:cNvSpPr>
            <a:spLocks noGrp="1" noRot="1" noChangeAspect="1" noChangeArrowheads="1" noTextEdit="1"/>
          </p:cNvSpPr>
          <p:nvPr>
            <p:ph type="sldImg"/>
          </p:nvPr>
        </p:nvSpPr>
        <p:spPr>
          <a:xfrm>
            <a:off x="992188" y="766763"/>
            <a:ext cx="5119687" cy="3840162"/>
          </a:xfrm>
          <a:ln/>
        </p:spPr>
      </p:sp>
      <p:sp>
        <p:nvSpPr>
          <p:cNvPr id="39940" name="Rectangle 3"/>
          <p:cNvSpPr>
            <a:spLocks noGrp="1" noChangeArrowheads="1"/>
          </p:cNvSpPr>
          <p:nvPr>
            <p:ph type="body" idx="1"/>
          </p:nvPr>
        </p:nvSpPr>
        <p:spPr>
          <a:xfrm>
            <a:off x="710239" y="4767016"/>
            <a:ext cx="5678823" cy="4893932"/>
          </a:xfrm>
          <a:noFill/>
        </p:spPr>
        <p:txBody>
          <a:bodyPr/>
          <a:lstStyle/>
          <a:p>
            <a:pPr marL="0" indent="0">
              <a:buFontTx/>
              <a:buNone/>
            </a:pPr>
            <a:r>
              <a:rPr lang="en-US" altLang="en-US" sz="1100" i="1" dirty="0"/>
              <a:t>Good</a:t>
            </a:r>
            <a:r>
              <a:rPr lang="en-US" altLang="en-US" sz="1100" i="1" baseline="0" dirty="0"/>
              <a:t> flexibility: </a:t>
            </a:r>
            <a:r>
              <a:rPr lang="en-US" altLang="en-US" sz="1100" i="1" dirty="0"/>
              <a:t>Is approaching 0 changeover</a:t>
            </a:r>
            <a:r>
              <a:rPr lang="en-US" altLang="en-US" sz="1100" i="1" baseline="0" dirty="0"/>
              <a:t> time a good thing? --YES</a:t>
            </a:r>
          </a:p>
          <a:p>
            <a:pPr marL="0" indent="0">
              <a:buFontTx/>
              <a:buNone/>
            </a:pPr>
            <a:r>
              <a:rPr lang="en-US" altLang="en-US" sz="1100" i="1" baseline="0" dirty="0"/>
              <a:t>Not so good flexibility: 50 machines that I can run this part on?  Good thing? – Maybe not – but this is a planner’s dream!!</a:t>
            </a:r>
          </a:p>
          <a:p>
            <a:pPr marL="0" indent="0">
              <a:buFontTx/>
              <a:buNone/>
            </a:pPr>
            <a:r>
              <a:rPr lang="en-US" altLang="en-US" sz="1100" i="1" baseline="0" dirty="0"/>
              <a:t>Simplify wherever we can – this may mean dedicating machines, shifts, or resources to run specific part numbers / families</a:t>
            </a:r>
            <a:endParaRPr lang="en-US" altLang="en-US" sz="1100" i="1" dirty="0"/>
          </a:p>
        </p:txBody>
      </p:sp>
    </p:spTree>
    <p:extLst>
      <p:ext uri="{BB962C8B-B14F-4D97-AF65-F5344CB8AC3E}">
        <p14:creationId xmlns:p14="http://schemas.microsoft.com/office/powerpoint/2010/main" val="3599993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66788">
              <a:defRPr sz="1200">
                <a:solidFill>
                  <a:schemeClr val="tx1"/>
                </a:solidFill>
                <a:latin typeface="Arial" charset="0"/>
                <a:cs typeface="Arial" charset="0"/>
              </a:defRPr>
            </a:lvl1pPr>
            <a:lvl2pPr marL="742950" indent="-285750" defTabSz="966788">
              <a:defRPr sz="1200">
                <a:solidFill>
                  <a:schemeClr val="tx1"/>
                </a:solidFill>
                <a:latin typeface="Arial" charset="0"/>
                <a:cs typeface="Arial" charset="0"/>
              </a:defRPr>
            </a:lvl2pPr>
            <a:lvl3pPr marL="1143000" indent="-228600" defTabSz="966788">
              <a:defRPr sz="1200">
                <a:solidFill>
                  <a:schemeClr val="tx1"/>
                </a:solidFill>
                <a:latin typeface="Arial" charset="0"/>
                <a:cs typeface="Arial" charset="0"/>
              </a:defRPr>
            </a:lvl3pPr>
            <a:lvl4pPr marL="1600200" indent="-228600" defTabSz="966788">
              <a:defRPr sz="1200">
                <a:solidFill>
                  <a:schemeClr val="tx1"/>
                </a:solidFill>
                <a:latin typeface="Arial" charset="0"/>
                <a:cs typeface="Arial" charset="0"/>
              </a:defRPr>
            </a:lvl4pPr>
            <a:lvl5pPr marL="2057400" indent="-228600" defTabSz="966788">
              <a:defRPr sz="1200">
                <a:solidFill>
                  <a:schemeClr val="tx1"/>
                </a:solidFill>
                <a:latin typeface="Arial" charset="0"/>
                <a:cs typeface="Arial" charset="0"/>
              </a:defRPr>
            </a:lvl5pPr>
            <a:lvl6pPr marL="2514600" indent="-228600" defTabSz="966788" eaLnBrk="0" fontAlgn="base" hangingPunct="0">
              <a:spcBef>
                <a:spcPct val="0"/>
              </a:spcBef>
              <a:spcAft>
                <a:spcPct val="0"/>
              </a:spcAft>
              <a:defRPr sz="1200">
                <a:solidFill>
                  <a:schemeClr val="tx1"/>
                </a:solidFill>
                <a:latin typeface="Arial" charset="0"/>
                <a:cs typeface="Arial" charset="0"/>
              </a:defRPr>
            </a:lvl6pPr>
            <a:lvl7pPr marL="2971800" indent="-228600" defTabSz="966788" eaLnBrk="0" fontAlgn="base" hangingPunct="0">
              <a:spcBef>
                <a:spcPct val="0"/>
              </a:spcBef>
              <a:spcAft>
                <a:spcPct val="0"/>
              </a:spcAft>
              <a:defRPr sz="1200">
                <a:solidFill>
                  <a:schemeClr val="tx1"/>
                </a:solidFill>
                <a:latin typeface="Arial" charset="0"/>
                <a:cs typeface="Arial" charset="0"/>
              </a:defRPr>
            </a:lvl7pPr>
            <a:lvl8pPr marL="3429000" indent="-228600" defTabSz="966788" eaLnBrk="0" fontAlgn="base" hangingPunct="0">
              <a:spcBef>
                <a:spcPct val="0"/>
              </a:spcBef>
              <a:spcAft>
                <a:spcPct val="0"/>
              </a:spcAft>
              <a:defRPr sz="1200">
                <a:solidFill>
                  <a:schemeClr val="tx1"/>
                </a:solidFill>
                <a:latin typeface="Arial" charset="0"/>
                <a:cs typeface="Arial" charset="0"/>
              </a:defRPr>
            </a:lvl8pPr>
            <a:lvl9pPr marL="3886200" indent="-228600" defTabSz="966788" eaLnBrk="0" fontAlgn="base" hangingPunct="0">
              <a:spcBef>
                <a:spcPct val="0"/>
              </a:spcBef>
              <a:spcAft>
                <a:spcPct val="0"/>
              </a:spcAft>
              <a:defRPr sz="1200">
                <a:solidFill>
                  <a:schemeClr val="tx1"/>
                </a:solidFill>
                <a:latin typeface="Arial" charset="0"/>
                <a:cs typeface="Arial" charset="0"/>
              </a:defRPr>
            </a:lvl9pPr>
          </a:lstStyle>
          <a:p>
            <a:fld id="{5CCCE26C-F56C-4AC8-A3FD-EE8254721A0C}" type="slidenum">
              <a:rPr lang="en-US" altLang="en-US" sz="1300"/>
              <a:pPr/>
              <a:t>14</a:t>
            </a:fld>
            <a:endParaRPr lang="en-US" altLang="en-US" sz="1300"/>
          </a:p>
        </p:txBody>
      </p:sp>
      <p:sp>
        <p:nvSpPr>
          <p:cNvPr id="20483" name="Rectangle 2"/>
          <p:cNvSpPr>
            <a:spLocks noGrp="1" noRot="1" noChangeAspect="1" noChangeArrowheads="1" noTextEdit="1"/>
          </p:cNvSpPr>
          <p:nvPr>
            <p:ph type="sldImg"/>
          </p:nvPr>
        </p:nvSpPr>
        <p:spPr>
          <a:xfrm>
            <a:off x="992188" y="766763"/>
            <a:ext cx="5119687" cy="3840162"/>
          </a:xfrm>
          <a:ln/>
        </p:spPr>
      </p:sp>
      <p:sp>
        <p:nvSpPr>
          <p:cNvPr id="20484" name="Rectangle 3"/>
          <p:cNvSpPr>
            <a:spLocks noGrp="1" noChangeArrowheads="1"/>
          </p:cNvSpPr>
          <p:nvPr>
            <p:ph type="body" idx="1"/>
          </p:nvPr>
        </p:nvSpPr>
        <p:spPr>
          <a:xfrm>
            <a:off x="710239" y="4861781"/>
            <a:ext cx="5678823" cy="4606253"/>
          </a:xfrm>
          <a:noFill/>
        </p:spPr>
        <p:txBody>
          <a:bodyPr/>
          <a:lstStyle/>
          <a:p>
            <a:pPr marL="228600" indent="-228600">
              <a:buFontTx/>
              <a:buAutoNum type="arabicPeriod"/>
            </a:pPr>
            <a:r>
              <a:rPr lang="en-US" altLang="en-US" dirty="0"/>
              <a:t>There are two flows represented on the map</a:t>
            </a:r>
          </a:p>
          <a:p>
            <a:pPr marL="685800" lvl="1" indent="-228600">
              <a:buFontTx/>
              <a:buAutoNum type="arabicPeriod"/>
            </a:pPr>
            <a:r>
              <a:rPr lang="en-US" altLang="en-US" dirty="0"/>
              <a:t>The Material flow that goes from left to right</a:t>
            </a:r>
          </a:p>
          <a:p>
            <a:pPr marL="685800" lvl="1" indent="-228600">
              <a:buFontTx/>
              <a:buAutoNum type="arabicPeriod"/>
            </a:pPr>
            <a:r>
              <a:rPr lang="en-US" altLang="en-US" dirty="0"/>
              <a:t>The information flow that goes from right to left</a:t>
            </a:r>
          </a:p>
          <a:p>
            <a:pPr marL="228600" indent="-228600">
              <a:buFontTx/>
              <a:buAutoNum type="arabicPeriod"/>
            </a:pPr>
            <a:r>
              <a:rPr lang="en-US" altLang="en-US" dirty="0"/>
              <a:t>Most of the conventional maps focus on material flow only. The advantage of this map is that it superimposes the information flow over the material flow, a key difference of significant importance because information flow is often responsible for the performance of the system</a:t>
            </a:r>
          </a:p>
          <a:p>
            <a:pPr marL="228600" indent="-228600">
              <a:buFontTx/>
              <a:buAutoNum type="arabicPeriod"/>
            </a:pPr>
            <a:r>
              <a:rPr lang="en-US" altLang="en-US" dirty="0"/>
              <a:t>A VSM map without information flow is an incomplete map and misses the point.</a:t>
            </a:r>
          </a:p>
          <a:p>
            <a:pPr marL="228600" indent="-228600">
              <a:buFontTx/>
              <a:buAutoNum type="arabicPeriod"/>
            </a:pPr>
            <a:r>
              <a:rPr lang="en-US" altLang="en-US" dirty="0"/>
              <a:t>Explain</a:t>
            </a:r>
            <a:r>
              <a:rPr lang="en-US" altLang="en-US" baseline="0" dirty="0"/>
              <a:t> upstream vs downstream – downstream is closer to the customer, upstream is closer to the supplier – no need to discuss pacemakers at this point, keep it very simple</a:t>
            </a:r>
            <a:endParaRPr lang="en-US" altLang="en-US" dirty="0"/>
          </a:p>
        </p:txBody>
      </p:sp>
    </p:spTree>
    <p:extLst>
      <p:ext uri="{BB962C8B-B14F-4D97-AF65-F5344CB8AC3E}">
        <p14:creationId xmlns:p14="http://schemas.microsoft.com/office/powerpoint/2010/main" val="2183507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defTabSz="966788">
              <a:defRPr sz="1200">
                <a:solidFill>
                  <a:schemeClr val="tx1"/>
                </a:solidFill>
                <a:latin typeface="Arial" charset="0"/>
                <a:cs typeface="Arial" charset="0"/>
              </a:defRPr>
            </a:lvl1pPr>
            <a:lvl2pPr marL="742950" indent="-285750" defTabSz="966788">
              <a:defRPr sz="1200">
                <a:solidFill>
                  <a:schemeClr val="tx1"/>
                </a:solidFill>
                <a:latin typeface="Arial" charset="0"/>
                <a:cs typeface="Arial" charset="0"/>
              </a:defRPr>
            </a:lvl2pPr>
            <a:lvl3pPr marL="1143000" indent="-228600" defTabSz="966788">
              <a:defRPr sz="1200">
                <a:solidFill>
                  <a:schemeClr val="tx1"/>
                </a:solidFill>
                <a:latin typeface="Arial" charset="0"/>
                <a:cs typeface="Arial" charset="0"/>
              </a:defRPr>
            </a:lvl3pPr>
            <a:lvl4pPr marL="1600200" indent="-228600" defTabSz="966788">
              <a:defRPr sz="1200">
                <a:solidFill>
                  <a:schemeClr val="tx1"/>
                </a:solidFill>
                <a:latin typeface="Arial" charset="0"/>
                <a:cs typeface="Arial" charset="0"/>
              </a:defRPr>
            </a:lvl4pPr>
            <a:lvl5pPr marL="2057400" indent="-228600" defTabSz="966788">
              <a:defRPr sz="1200">
                <a:solidFill>
                  <a:schemeClr val="tx1"/>
                </a:solidFill>
                <a:latin typeface="Arial" charset="0"/>
                <a:cs typeface="Arial" charset="0"/>
              </a:defRPr>
            </a:lvl5pPr>
            <a:lvl6pPr marL="2514600" indent="-228600" defTabSz="966788" eaLnBrk="0" fontAlgn="base" hangingPunct="0">
              <a:spcBef>
                <a:spcPct val="0"/>
              </a:spcBef>
              <a:spcAft>
                <a:spcPct val="0"/>
              </a:spcAft>
              <a:defRPr sz="1200">
                <a:solidFill>
                  <a:schemeClr val="tx1"/>
                </a:solidFill>
                <a:latin typeface="Arial" charset="0"/>
                <a:cs typeface="Arial" charset="0"/>
              </a:defRPr>
            </a:lvl6pPr>
            <a:lvl7pPr marL="2971800" indent="-228600" defTabSz="966788" eaLnBrk="0" fontAlgn="base" hangingPunct="0">
              <a:spcBef>
                <a:spcPct val="0"/>
              </a:spcBef>
              <a:spcAft>
                <a:spcPct val="0"/>
              </a:spcAft>
              <a:defRPr sz="1200">
                <a:solidFill>
                  <a:schemeClr val="tx1"/>
                </a:solidFill>
                <a:latin typeface="Arial" charset="0"/>
                <a:cs typeface="Arial" charset="0"/>
              </a:defRPr>
            </a:lvl7pPr>
            <a:lvl8pPr marL="3429000" indent="-228600" defTabSz="966788" eaLnBrk="0" fontAlgn="base" hangingPunct="0">
              <a:spcBef>
                <a:spcPct val="0"/>
              </a:spcBef>
              <a:spcAft>
                <a:spcPct val="0"/>
              </a:spcAft>
              <a:defRPr sz="1200">
                <a:solidFill>
                  <a:schemeClr val="tx1"/>
                </a:solidFill>
                <a:latin typeface="Arial" charset="0"/>
                <a:cs typeface="Arial" charset="0"/>
              </a:defRPr>
            </a:lvl8pPr>
            <a:lvl9pPr marL="3886200" indent="-228600" defTabSz="966788" eaLnBrk="0" fontAlgn="base" hangingPunct="0">
              <a:spcBef>
                <a:spcPct val="0"/>
              </a:spcBef>
              <a:spcAft>
                <a:spcPct val="0"/>
              </a:spcAft>
              <a:defRPr sz="1200">
                <a:solidFill>
                  <a:schemeClr val="tx1"/>
                </a:solidFill>
                <a:latin typeface="Arial" charset="0"/>
                <a:cs typeface="Arial" charset="0"/>
              </a:defRPr>
            </a:lvl9pPr>
          </a:lstStyle>
          <a:p>
            <a:fld id="{FDBB78CC-93E4-4E44-B75C-C69B4BA12640}" type="slidenum">
              <a:rPr lang="en-US" altLang="en-US" sz="1300"/>
              <a:pPr/>
              <a:t>15</a:t>
            </a:fld>
            <a:endParaRPr lang="en-US" altLang="en-US" sz="1300"/>
          </a:p>
        </p:txBody>
      </p:sp>
      <p:sp>
        <p:nvSpPr>
          <p:cNvPr id="50179" name="Rectangle 2"/>
          <p:cNvSpPr>
            <a:spLocks noGrp="1" noRot="1" noChangeAspect="1" noChangeArrowheads="1" noTextEdit="1"/>
          </p:cNvSpPr>
          <p:nvPr>
            <p:ph type="sldImg"/>
          </p:nvPr>
        </p:nvSpPr>
        <p:spPr>
          <a:xfrm>
            <a:off x="992188" y="766763"/>
            <a:ext cx="5119687" cy="3840162"/>
          </a:xfrm>
          <a:ln/>
        </p:spPr>
      </p:sp>
      <p:sp>
        <p:nvSpPr>
          <p:cNvPr id="50180" name="Rectangle 3"/>
          <p:cNvSpPr>
            <a:spLocks noGrp="1" noChangeArrowheads="1"/>
          </p:cNvSpPr>
          <p:nvPr>
            <p:ph type="body" idx="1"/>
          </p:nvPr>
        </p:nvSpPr>
        <p:spPr>
          <a:xfrm>
            <a:off x="710239" y="4861781"/>
            <a:ext cx="5678823" cy="4606253"/>
          </a:xfrm>
          <a:noFill/>
        </p:spPr>
        <p:txBody>
          <a:bodyPr/>
          <a:lstStyle/>
          <a:p>
            <a:pPr marL="228600" indent="-228600">
              <a:buFontTx/>
              <a:buAutoNum type="arabicPeriod"/>
            </a:pPr>
            <a:r>
              <a:rPr lang="en-US" altLang="en-US" dirty="0"/>
              <a:t>Value stream mapping is an interactive tool. </a:t>
            </a:r>
          </a:p>
          <a:p>
            <a:pPr marL="228600" indent="-228600">
              <a:buFontTx/>
              <a:buAutoNum type="arabicPeriod"/>
            </a:pPr>
            <a:r>
              <a:rPr lang="en-US" altLang="en-US" i="1" dirty="0"/>
              <a:t>Walk the audience through the steps of value stream mapping as laid out on the main slide</a:t>
            </a:r>
          </a:p>
          <a:p>
            <a:pPr marL="228600" indent="-228600">
              <a:buFontTx/>
              <a:buAutoNum type="arabicPeriod"/>
            </a:pPr>
            <a:r>
              <a:rPr lang="en-US" altLang="en-US" i="1" dirty="0"/>
              <a:t>Why use a pencil and paper Vs electronic with Visio or </a:t>
            </a:r>
            <a:r>
              <a:rPr lang="en-US" altLang="en-US" i="1" dirty="0" err="1"/>
              <a:t>iGrafx</a:t>
            </a:r>
            <a:r>
              <a:rPr lang="en-US" altLang="en-US" i="1" dirty="0"/>
              <a:t>? – drawing it by hand and building up the map on paper aids discussion between team members. It is often during these discussions that important information about the process being mapped is discovered, debated, challenged etc. </a:t>
            </a:r>
          </a:p>
          <a:p>
            <a:pPr marL="228600" indent="-228600">
              <a:buFontTx/>
              <a:buAutoNum type="arabicPeriod"/>
            </a:pPr>
            <a:r>
              <a:rPr lang="en-US" altLang="en-US" i="1" dirty="0"/>
              <a:t>Doing it via penci</a:t>
            </a:r>
            <a:r>
              <a:rPr lang="en-US" altLang="en-US" i="1" baseline="0" dirty="0"/>
              <a:t>l / post it notes is a good idea because you will make a mistake!</a:t>
            </a:r>
          </a:p>
          <a:p>
            <a:pPr marL="228600" indent="-228600">
              <a:buFontTx/>
              <a:buAutoNum type="arabicPeriod"/>
            </a:pPr>
            <a:r>
              <a:rPr lang="en-US" altLang="en-US" i="1" baseline="0" dirty="0"/>
              <a:t>You could spend weeks gathering every single piece of data in order to have a perfect CVSM – we do not need a perfect map!  We just need enough detailed information to allow us to design an accurate lean future state – 80% is good enough!</a:t>
            </a:r>
            <a:endParaRPr lang="en-US" altLang="en-US" i="1" dirty="0"/>
          </a:p>
        </p:txBody>
      </p:sp>
    </p:spTree>
    <p:extLst>
      <p:ext uri="{BB962C8B-B14F-4D97-AF65-F5344CB8AC3E}">
        <p14:creationId xmlns:p14="http://schemas.microsoft.com/office/powerpoint/2010/main" val="15242060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defTabSz="966788">
              <a:defRPr sz="1200">
                <a:solidFill>
                  <a:schemeClr val="tx1"/>
                </a:solidFill>
                <a:latin typeface="Arial" charset="0"/>
                <a:cs typeface="Arial" charset="0"/>
              </a:defRPr>
            </a:lvl1pPr>
            <a:lvl2pPr marL="742950" indent="-285750" defTabSz="966788">
              <a:defRPr sz="1200">
                <a:solidFill>
                  <a:schemeClr val="tx1"/>
                </a:solidFill>
                <a:latin typeface="Arial" charset="0"/>
                <a:cs typeface="Arial" charset="0"/>
              </a:defRPr>
            </a:lvl2pPr>
            <a:lvl3pPr marL="1143000" indent="-228600" defTabSz="966788">
              <a:defRPr sz="1200">
                <a:solidFill>
                  <a:schemeClr val="tx1"/>
                </a:solidFill>
                <a:latin typeface="Arial" charset="0"/>
                <a:cs typeface="Arial" charset="0"/>
              </a:defRPr>
            </a:lvl3pPr>
            <a:lvl4pPr marL="1600200" indent="-228600" defTabSz="966788">
              <a:defRPr sz="1200">
                <a:solidFill>
                  <a:schemeClr val="tx1"/>
                </a:solidFill>
                <a:latin typeface="Arial" charset="0"/>
                <a:cs typeface="Arial" charset="0"/>
              </a:defRPr>
            </a:lvl4pPr>
            <a:lvl5pPr marL="2057400" indent="-228600" defTabSz="966788">
              <a:defRPr sz="1200">
                <a:solidFill>
                  <a:schemeClr val="tx1"/>
                </a:solidFill>
                <a:latin typeface="Arial" charset="0"/>
                <a:cs typeface="Arial" charset="0"/>
              </a:defRPr>
            </a:lvl5pPr>
            <a:lvl6pPr marL="2514600" indent="-228600" defTabSz="966788" eaLnBrk="0" fontAlgn="base" hangingPunct="0">
              <a:spcBef>
                <a:spcPct val="0"/>
              </a:spcBef>
              <a:spcAft>
                <a:spcPct val="0"/>
              </a:spcAft>
              <a:defRPr sz="1200">
                <a:solidFill>
                  <a:schemeClr val="tx1"/>
                </a:solidFill>
                <a:latin typeface="Arial" charset="0"/>
                <a:cs typeface="Arial" charset="0"/>
              </a:defRPr>
            </a:lvl6pPr>
            <a:lvl7pPr marL="2971800" indent="-228600" defTabSz="966788" eaLnBrk="0" fontAlgn="base" hangingPunct="0">
              <a:spcBef>
                <a:spcPct val="0"/>
              </a:spcBef>
              <a:spcAft>
                <a:spcPct val="0"/>
              </a:spcAft>
              <a:defRPr sz="1200">
                <a:solidFill>
                  <a:schemeClr val="tx1"/>
                </a:solidFill>
                <a:latin typeface="Arial" charset="0"/>
                <a:cs typeface="Arial" charset="0"/>
              </a:defRPr>
            </a:lvl7pPr>
            <a:lvl8pPr marL="3429000" indent="-228600" defTabSz="966788" eaLnBrk="0" fontAlgn="base" hangingPunct="0">
              <a:spcBef>
                <a:spcPct val="0"/>
              </a:spcBef>
              <a:spcAft>
                <a:spcPct val="0"/>
              </a:spcAft>
              <a:defRPr sz="1200">
                <a:solidFill>
                  <a:schemeClr val="tx1"/>
                </a:solidFill>
                <a:latin typeface="Arial" charset="0"/>
                <a:cs typeface="Arial" charset="0"/>
              </a:defRPr>
            </a:lvl8pPr>
            <a:lvl9pPr marL="3886200" indent="-228600" defTabSz="966788" eaLnBrk="0" fontAlgn="base" hangingPunct="0">
              <a:spcBef>
                <a:spcPct val="0"/>
              </a:spcBef>
              <a:spcAft>
                <a:spcPct val="0"/>
              </a:spcAft>
              <a:defRPr sz="1200">
                <a:solidFill>
                  <a:schemeClr val="tx1"/>
                </a:solidFill>
                <a:latin typeface="Arial" charset="0"/>
                <a:cs typeface="Arial" charset="0"/>
              </a:defRPr>
            </a:lvl9pPr>
          </a:lstStyle>
          <a:p>
            <a:fld id="{96A71F55-A257-4C56-B96E-978160DFABBE}" type="slidenum">
              <a:rPr lang="en-US" altLang="en-US" sz="1300"/>
              <a:pPr/>
              <a:t>16</a:t>
            </a:fld>
            <a:endParaRPr lang="en-US" altLang="en-US" sz="1300"/>
          </a:p>
        </p:txBody>
      </p:sp>
      <p:sp>
        <p:nvSpPr>
          <p:cNvPr id="54275" name="Rectangle 2"/>
          <p:cNvSpPr>
            <a:spLocks noGrp="1" noRot="1" noChangeAspect="1" noChangeArrowheads="1" noTextEdit="1"/>
          </p:cNvSpPr>
          <p:nvPr>
            <p:ph type="sldImg"/>
          </p:nvPr>
        </p:nvSpPr>
        <p:spPr>
          <a:xfrm>
            <a:off x="992188" y="766763"/>
            <a:ext cx="5119687" cy="3840162"/>
          </a:xfrm>
          <a:ln/>
        </p:spPr>
      </p:sp>
      <p:sp>
        <p:nvSpPr>
          <p:cNvPr id="54276" name="Rectangle 3"/>
          <p:cNvSpPr>
            <a:spLocks noGrp="1" noChangeArrowheads="1"/>
          </p:cNvSpPr>
          <p:nvPr>
            <p:ph type="body" idx="1"/>
          </p:nvPr>
        </p:nvSpPr>
        <p:spPr>
          <a:xfrm>
            <a:off x="710239" y="4861781"/>
            <a:ext cx="5678823" cy="4606253"/>
          </a:xfrm>
          <a:noFill/>
        </p:spPr>
        <p:txBody>
          <a:bodyPr/>
          <a:lstStyle/>
          <a:p>
            <a:pPr marL="228600" indent="-228600">
              <a:buFontTx/>
              <a:buAutoNum type="arabicPeriod"/>
            </a:pPr>
            <a:r>
              <a:rPr lang="en-US" altLang="en-US"/>
              <a:t>These are the VSM icons. </a:t>
            </a:r>
          </a:p>
          <a:p>
            <a:pPr marL="228600" indent="-228600">
              <a:buFontTx/>
              <a:buAutoNum type="arabicPeriod"/>
            </a:pPr>
            <a:r>
              <a:rPr lang="en-US" altLang="en-US"/>
              <a:t>VSM is a language and it is important that one uses these icons in the mapping of the maps so that a team in China can exchange a design with a team in the US or England. Evey icon means something. Please pay great attention to the meaning and respect the convention </a:t>
            </a:r>
          </a:p>
          <a:p>
            <a:pPr marL="228600" indent="-228600">
              <a:buFontTx/>
              <a:buAutoNum type="arabicPeriod"/>
            </a:pPr>
            <a:r>
              <a:rPr lang="en-US" altLang="en-US"/>
              <a:t>The most important symbols are: The process boxes, the external suppliers, or entities, the inventory traingle, the push arrow, and the supermarket / pull arrows. </a:t>
            </a:r>
          </a:p>
        </p:txBody>
      </p:sp>
    </p:spTree>
    <p:extLst>
      <p:ext uri="{BB962C8B-B14F-4D97-AF65-F5344CB8AC3E}">
        <p14:creationId xmlns:p14="http://schemas.microsoft.com/office/powerpoint/2010/main" val="1566828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defTabSz="966788">
              <a:defRPr sz="1200">
                <a:solidFill>
                  <a:schemeClr val="tx1"/>
                </a:solidFill>
                <a:latin typeface="Arial" charset="0"/>
                <a:cs typeface="Arial" charset="0"/>
              </a:defRPr>
            </a:lvl1pPr>
            <a:lvl2pPr marL="742950" indent="-285750" defTabSz="966788">
              <a:defRPr sz="1200">
                <a:solidFill>
                  <a:schemeClr val="tx1"/>
                </a:solidFill>
                <a:latin typeface="Arial" charset="0"/>
                <a:cs typeface="Arial" charset="0"/>
              </a:defRPr>
            </a:lvl2pPr>
            <a:lvl3pPr marL="1143000" indent="-228600" defTabSz="966788">
              <a:defRPr sz="1200">
                <a:solidFill>
                  <a:schemeClr val="tx1"/>
                </a:solidFill>
                <a:latin typeface="Arial" charset="0"/>
                <a:cs typeface="Arial" charset="0"/>
              </a:defRPr>
            </a:lvl3pPr>
            <a:lvl4pPr marL="1600200" indent="-228600" defTabSz="966788">
              <a:defRPr sz="1200">
                <a:solidFill>
                  <a:schemeClr val="tx1"/>
                </a:solidFill>
                <a:latin typeface="Arial" charset="0"/>
                <a:cs typeface="Arial" charset="0"/>
              </a:defRPr>
            </a:lvl4pPr>
            <a:lvl5pPr marL="2057400" indent="-228600" defTabSz="966788">
              <a:defRPr sz="1200">
                <a:solidFill>
                  <a:schemeClr val="tx1"/>
                </a:solidFill>
                <a:latin typeface="Arial" charset="0"/>
                <a:cs typeface="Arial" charset="0"/>
              </a:defRPr>
            </a:lvl5pPr>
            <a:lvl6pPr marL="2514600" indent="-228600" defTabSz="966788" eaLnBrk="0" fontAlgn="base" hangingPunct="0">
              <a:spcBef>
                <a:spcPct val="0"/>
              </a:spcBef>
              <a:spcAft>
                <a:spcPct val="0"/>
              </a:spcAft>
              <a:defRPr sz="1200">
                <a:solidFill>
                  <a:schemeClr val="tx1"/>
                </a:solidFill>
                <a:latin typeface="Arial" charset="0"/>
                <a:cs typeface="Arial" charset="0"/>
              </a:defRPr>
            </a:lvl6pPr>
            <a:lvl7pPr marL="2971800" indent="-228600" defTabSz="966788" eaLnBrk="0" fontAlgn="base" hangingPunct="0">
              <a:spcBef>
                <a:spcPct val="0"/>
              </a:spcBef>
              <a:spcAft>
                <a:spcPct val="0"/>
              </a:spcAft>
              <a:defRPr sz="1200">
                <a:solidFill>
                  <a:schemeClr val="tx1"/>
                </a:solidFill>
                <a:latin typeface="Arial" charset="0"/>
                <a:cs typeface="Arial" charset="0"/>
              </a:defRPr>
            </a:lvl7pPr>
            <a:lvl8pPr marL="3429000" indent="-228600" defTabSz="966788" eaLnBrk="0" fontAlgn="base" hangingPunct="0">
              <a:spcBef>
                <a:spcPct val="0"/>
              </a:spcBef>
              <a:spcAft>
                <a:spcPct val="0"/>
              </a:spcAft>
              <a:defRPr sz="1200">
                <a:solidFill>
                  <a:schemeClr val="tx1"/>
                </a:solidFill>
                <a:latin typeface="Arial" charset="0"/>
                <a:cs typeface="Arial" charset="0"/>
              </a:defRPr>
            </a:lvl8pPr>
            <a:lvl9pPr marL="3886200" indent="-228600" defTabSz="966788" eaLnBrk="0" fontAlgn="base" hangingPunct="0">
              <a:spcBef>
                <a:spcPct val="0"/>
              </a:spcBef>
              <a:spcAft>
                <a:spcPct val="0"/>
              </a:spcAft>
              <a:defRPr sz="1200">
                <a:solidFill>
                  <a:schemeClr val="tx1"/>
                </a:solidFill>
                <a:latin typeface="Arial" charset="0"/>
                <a:cs typeface="Arial" charset="0"/>
              </a:defRPr>
            </a:lvl9pPr>
          </a:lstStyle>
          <a:p>
            <a:fld id="{827B7E97-5345-4C05-AD7D-9D0DB331F00D}" type="slidenum">
              <a:rPr lang="en-US" altLang="en-US" sz="1300"/>
              <a:pPr/>
              <a:t>17</a:t>
            </a:fld>
            <a:endParaRPr lang="en-US" altLang="en-US" sz="1300"/>
          </a:p>
        </p:txBody>
      </p:sp>
      <p:sp>
        <p:nvSpPr>
          <p:cNvPr id="56323" name="Rectangle 2"/>
          <p:cNvSpPr>
            <a:spLocks noGrp="1" noRot="1" noChangeAspect="1" noChangeArrowheads="1" noTextEdit="1"/>
          </p:cNvSpPr>
          <p:nvPr>
            <p:ph type="sldImg"/>
          </p:nvPr>
        </p:nvSpPr>
        <p:spPr>
          <a:xfrm>
            <a:off x="992188" y="766763"/>
            <a:ext cx="5119687" cy="3840162"/>
          </a:xfrm>
          <a:ln/>
        </p:spPr>
      </p:sp>
      <p:sp>
        <p:nvSpPr>
          <p:cNvPr id="56324" name="Rectangle 3"/>
          <p:cNvSpPr>
            <a:spLocks noGrp="1" noChangeArrowheads="1"/>
          </p:cNvSpPr>
          <p:nvPr>
            <p:ph type="body" idx="1"/>
          </p:nvPr>
        </p:nvSpPr>
        <p:spPr>
          <a:xfrm>
            <a:off x="710239" y="4861781"/>
            <a:ext cx="5678823" cy="4606253"/>
          </a:xfrm>
          <a:noFill/>
        </p:spPr>
        <p:txBody>
          <a:bodyPr/>
          <a:lstStyle/>
          <a:p>
            <a:pPr marL="228600" indent="-228600">
              <a:buFontTx/>
              <a:buAutoNum type="arabicPeriod"/>
            </a:pPr>
            <a:r>
              <a:rPr lang="en-US" altLang="en-US" i="1" dirty="0"/>
              <a:t>Likewise, please bring the audience attention to  the information flow arrows, the </a:t>
            </a:r>
            <a:r>
              <a:rPr lang="en-US" altLang="en-US" i="1" dirty="0" err="1"/>
              <a:t>kanban</a:t>
            </a:r>
            <a:r>
              <a:rPr lang="en-US" altLang="en-US" i="1" dirty="0"/>
              <a:t> signals and the kaizen burst cloud</a:t>
            </a:r>
          </a:p>
          <a:p>
            <a:pPr marL="228600" indent="-228600">
              <a:buFontTx/>
              <a:buAutoNum type="arabicPeriod"/>
            </a:pPr>
            <a:r>
              <a:rPr lang="en-US" altLang="en-US" i="1" dirty="0"/>
              <a:t>Make sure that these are in sync with LTS</a:t>
            </a:r>
          </a:p>
        </p:txBody>
      </p:sp>
    </p:spTree>
    <p:extLst>
      <p:ext uri="{BB962C8B-B14F-4D97-AF65-F5344CB8AC3E}">
        <p14:creationId xmlns:p14="http://schemas.microsoft.com/office/powerpoint/2010/main" val="3400681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defTabSz="966788">
              <a:defRPr sz="1200">
                <a:solidFill>
                  <a:schemeClr val="tx1"/>
                </a:solidFill>
                <a:latin typeface="Arial" charset="0"/>
                <a:cs typeface="Arial" charset="0"/>
              </a:defRPr>
            </a:lvl1pPr>
            <a:lvl2pPr marL="742950" indent="-285750" defTabSz="966788">
              <a:defRPr sz="1200">
                <a:solidFill>
                  <a:schemeClr val="tx1"/>
                </a:solidFill>
                <a:latin typeface="Arial" charset="0"/>
                <a:cs typeface="Arial" charset="0"/>
              </a:defRPr>
            </a:lvl2pPr>
            <a:lvl3pPr marL="1143000" indent="-228600" defTabSz="966788">
              <a:defRPr sz="1200">
                <a:solidFill>
                  <a:schemeClr val="tx1"/>
                </a:solidFill>
                <a:latin typeface="Arial" charset="0"/>
                <a:cs typeface="Arial" charset="0"/>
              </a:defRPr>
            </a:lvl3pPr>
            <a:lvl4pPr marL="1600200" indent="-228600" defTabSz="966788">
              <a:defRPr sz="1200">
                <a:solidFill>
                  <a:schemeClr val="tx1"/>
                </a:solidFill>
                <a:latin typeface="Arial" charset="0"/>
                <a:cs typeface="Arial" charset="0"/>
              </a:defRPr>
            </a:lvl4pPr>
            <a:lvl5pPr marL="2057400" indent="-228600" defTabSz="966788">
              <a:defRPr sz="1200">
                <a:solidFill>
                  <a:schemeClr val="tx1"/>
                </a:solidFill>
                <a:latin typeface="Arial" charset="0"/>
                <a:cs typeface="Arial" charset="0"/>
              </a:defRPr>
            </a:lvl5pPr>
            <a:lvl6pPr marL="2514600" indent="-228600" defTabSz="966788" eaLnBrk="0" fontAlgn="base" hangingPunct="0">
              <a:spcBef>
                <a:spcPct val="0"/>
              </a:spcBef>
              <a:spcAft>
                <a:spcPct val="0"/>
              </a:spcAft>
              <a:defRPr sz="1200">
                <a:solidFill>
                  <a:schemeClr val="tx1"/>
                </a:solidFill>
                <a:latin typeface="Arial" charset="0"/>
                <a:cs typeface="Arial" charset="0"/>
              </a:defRPr>
            </a:lvl6pPr>
            <a:lvl7pPr marL="2971800" indent="-228600" defTabSz="966788" eaLnBrk="0" fontAlgn="base" hangingPunct="0">
              <a:spcBef>
                <a:spcPct val="0"/>
              </a:spcBef>
              <a:spcAft>
                <a:spcPct val="0"/>
              </a:spcAft>
              <a:defRPr sz="1200">
                <a:solidFill>
                  <a:schemeClr val="tx1"/>
                </a:solidFill>
                <a:latin typeface="Arial" charset="0"/>
                <a:cs typeface="Arial" charset="0"/>
              </a:defRPr>
            </a:lvl7pPr>
            <a:lvl8pPr marL="3429000" indent="-228600" defTabSz="966788" eaLnBrk="0" fontAlgn="base" hangingPunct="0">
              <a:spcBef>
                <a:spcPct val="0"/>
              </a:spcBef>
              <a:spcAft>
                <a:spcPct val="0"/>
              </a:spcAft>
              <a:defRPr sz="1200">
                <a:solidFill>
                  <a:schemeClr val="tx1"/>
                </a:solidFill>
                <a:latin typeface="Arial" charset="0"/>
                <a:cs typeface="Arial" charset="0"/>
              </a:defRPr>
            </a:lvl8pPr>
            <a:lvl9pPr marL="3886200" indent="-228600" defTabSz="966788" eaLnBrk="0" fontAlgn="base" hangingPunct="0">
              <a:spcBef>
                <a:spcPct val="0"/>
              </a:spcBef>
              <a:spcAft>
                <a:spcPct val="0"/>
              </a:spcAft>
              <a:defRPr sz="1200">
                <a:solidFill>
                  <a:schemeClr val="tx1"/>
                </a:solidFill>
                <a:latin typeface="Arial" charset="0"/>
                <a:cs typeface="Arial" charset="0"/>
              </a:defRPr>
            </a:lvl9pPr>
          </a:lstStyle>
          <a:p>
            <a:fld id="{64780755-45AB-4E60-9189-6DEC132D4048}" type="slidenum">
              <a:rPr lang="en-US" altLang="en-US" sz="1300"/>
              <a:pPr/>
              <a:t>2</a:t>
            </a:fld>
            <a:endParaRPr lang="en-US" altLang="en-US" sz="1300"/>
          </a:p>
        </p:txBody>
      </p:sp>
      <p:sp>
        <p:nvSpPr>
          <p:cNvPr id="12291" name="Rectangle 2"/>
          <p:cNvSpPr>
            <a:spLocks noGrp="1" noRot="1" noChangeAspect="1" noChangeArrowheads="1" noTextEdit="1"/>
          </p:cNvSpPr>
          <p:nvPr>
            <p:ph type="sldImg"/>
          </p:nvPr>
        </p:nvSpPr>
        <p:spPr>
          <a:xfrm>
            <a:off x="992188" y="766763"/>
            <a:ext cx="5119687" cy="3840162"/>
          </a:xfrm>
          <a:ln/>
        </p:spPr>
      </p:sp>
      <p:sp>
        <p:nvSpPr>
          <p:cNvPr id="12292" name="Rectangle 3"/>
          <p:cNvSpPr>
            <a:spLocks noGrp="1" noChangeArrowheads="1"/>
          </p:cNvSpPr>
          <p:nvPr>
            <p:ph type="body" idx="1"/>
          </p:nvPr>
        </p:nvSpPr>
        <p:spPr>
          <a:xfrm>
            <a:off x="710239" y="4861781"/>
            <a:ext cx="5678823" cy="4606253"/>
          </a:xfrm>
          <a:noFill/>
        </p:spPr>
        <p:txBody>
          <a:bodyPr/>
          <a:lstStyle/>
          <a:p>
            <a:pPr marL="228600" indent="-228600">
              <a:buFontTx/>
              <a:buAutoNum type="arabicPeriod"/>
            </a:pPr>
            <a:r>
              <a:rPr lang="de-DE" altLang="en-US" i="1" dirty="0"/>
              <a:t>Specify</a:t>
            </a:r>
            <a:r>
              <a:rPr lang="de-DE" altLang="en-US" i="1" baseline="0" dirty="0"/>
              <a:t> what creates value from a customers perspective</a:t>
            </a:r>
            <a:r>
              <a:rPr lang="de-DE" altLang="en-US" baseline="0" dirty="0"/>
              <a:t>... This is usually approached with the question „What will the customer pay for?“ Lean must begin with a determination of what value the company provides. One of the most popular conceptions in Lean is that all employees must learn to see with the eyes of the customer</a:t>
            </a:r>
          </a:p>
          <a:p>
            <a:pPr marL="228600" indent="-228600">
              <a:buFontTx/>
              <a:buAutoNum type="arabicPeriod"/>
            </a:pPr>
            <a:r>
              <a:rPr lang="de-DE" altLang="en-US" i="1" baseline="0" dirty="0"/>
              <a:t>Identify all steps across the whole value stream</a:t>
            </a:r>
            <a:r>
              <a:rPr lang="de-DE" altLang="en-US" baseline="0" dirty="0"/>
              <a:t>... A value stream is all all of the activities, both value-added and non-value-added, to go from mew material to to finished product. We could add from order to cash and from product concept to product launch to this to be more inclusive. A process called value mapping is used to accomplish this step. For more on this, see the Learning to See class/book from the Lean Enterprise Institute.</a:t>
            </a:r>
          </a:p>
          <a:p>
            <a:pPr marL="228600" indent="-228600">
              <a:buFontTx/>
              <a:buAutoNum type="arabicPeriod"/>
            </a:pPr>
            <a:r>
              <a:rPr lang="de-DE" altLang="en-US" i="1" baseline="0" dirty="0"/>
              <a:t>Make those actions that create value flow</a:t>
            </a:r>
            <a:r>
              <a:rPr lang="de-DE" altLang="en-US" baseline="0" dirty="0"/>
              <a:t>... One-piece flow is the ultimate objective, with first-in-first-out (FIFO) flow next, then finally pull: no push of product or activity. The implication here is that the non-value-added activities will be eliminated, which is one of the focuses of Lean: the elimination of waste. </a:t>
            </a:r>
            <a:r>
              <a:rPr lang="de-DE" altLang="en-US" b="1" baseline="0" dirty="0"/>
              <a:t>Part of the focus of this class is to explore what this step, and the next one, really means, define the various factors that effect how well this approach will work in various environments of production, and suggest  suggest approaches and solutions based on the environment.</a:t>
            </a:r>
          </a:p>
          <a:p>
            <a:pPr marL="228600" indent="-228600">
              <a:buFontTx/>
              <a:buAutoNum type="arabicPeriod"/>
            </a:pPr>
            <a:r>
              <a:rPr lang="de-DE" altLang="en-US" i="1" baseline="0" dirty="0"/>
              <a:t>Only make what is pulled by the customer just in time</a:t>
            </a:r>
            <a:r>
              <a:rPr lang="de-DE" altLang="en-US" baseline="0" dirty="0"/>
              <a:t>... This drives us to more of a make-to-order environment, which from a supply chain perspective is different than the solution present in the Toyota Production System. </a:t>
            </a:r>
            <a:r>
              <a:rPr lang="de-DE" altLang="en-US" b="1" baseline="0" dirty="0"/>
              <a:t>See bold comment above.</a:t>
            </a:r>
          </a:p>
          <a:p>
            <a:pPr marL="228600" indent="-228600">
              <a:buFontTx/>
              <a:buAutoNum type="arabicPeriod"/>
            </a:pPr>
            <a:r>
              <a:rPr lang="de-DE" altLang="en-US" baseline="0" dirty="0"/>
              <a:t>Strive for perfection by continuously removing successive layers of waste... This is the continuous improvement that is often talked about when discussing Lean. </a:t>
            </a:r>
            <a:r>
              <a:rPr lang="de-DE" altLang="en-US" b="1" baseline="0" dirty="0"/>
              <a:t>Note that implementing continuous improvement techniques without the first four principles will probably bring disappointing results. It can not be over-emphasized that Lean is a complete system of operation, not a quest for “low-hanging fruit“.</a:t>
            </a:r>
          </a:p>
          <a:p>
            <a:pPr marL="238727" indent="-238727">
              <a:buFontTx/>
              <a:buAutoNum type="arabicPeriod"/>
            </a:pPr>
            <a:r>
              <a:rPr lang="en-US" altLang="en-US" i="1" dirty="0"/>
              <a:t>True North…</a:t>
            </a:r>
            <a:r>
              <a:rPr lang="en-US" altLang="en-US" i="1" baseline="0" dirty="0"/>
              <a:t> </a:t>
            </a:r>
            <a:r>
              <a:rPr lang="en-US" altLang="en-US" baseline="0" dirty="0"/>
              <a:t>is the internal compass that guides you successfully through life. It represents who you are as a human being at your deepest level. It is your orienting point – your fixed point in a spinning world – that helps you stay on track as a leader in a spinning world. (Bill George, www.truenorthleaders.com). </a:t>
            </a:r>
          </a:p>
          <a:p>
            <a:pPr marL="238727" indent="-238727">
              <a:buFontTx/>
              <a:buAutoNum type="arabicPeriod"/>
            </a:pPr>
            <a:r>
              <a:rPr lang="en-US" altLang="en-US" i="1" baseline="0" dirty="0"/>
              <a:t>True North… </a:t>
            </a:r>
            <a:r>
              <a:rPr lang="en-US" altLang="en-US" baseline="0" dirty="0"/>
              <a:t>is often cited within the topic of Lean within the context of management considerations for success.</a:t>
            </a:r>
            <a:endParaRPr lang="en-US" altLang="en-US" dirty="0"/>
          </a:p>
          <a:p>
            <a:pPr marL="228600" indent="-228600">
              <a:buFontTx/>
              <a:buAutoNum type="arabicPeriod"/>
            </a:pPr>
            <a:endParaRPr lang="de-DE" altLang="en-US" b="1" baseline="0" dirty="0"/>
          </a:p>
          <a:p>
            <a:pPr marL="228600" indent="-228600">
              <a:buFontTx/>
              <a:buAutoNum type="arabicPeriod"/>
            </a:pPr>
            <a:endParaRPr lang="de-DE" altLang="en-US" dirty="0"/>
          </a:p>
        </p:txBody>
      </p:sp>
    </p:spTree>
    <p:extLst>
      <p:ext uri="{BB962C8B-B14F-4D97-AF65-F5344CB8AC3E}">
        <p14:creationId xmlns:p14="http://schemas.microsoft.com/office/powerpoint/2010/main" val="3527992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defTabSz="966788">
              <a:defRPr sz="1200">
                <a:solidFill>
                  <a:schemeClr val="tx1"/>
                </a:solidFill>
                <a:latin typeface="Arial" charset="0"/>
                <a:cs typeface="Arial" charset="0"/>
              </a:defRPr>
            </a:lvl1pPr>
            <a:lvl2pPr marL="742950" indent="-285750" defTabSz="966788">
              <a:defRPr sz="1200">
                <a:solidFill>
                  <a:schemeClr val="tx1"/>
                </a:solidFill>
                <a:latin typeface="Arial" charset="0"/>
                <a:cs typeface="Arial" charset="0"/>
              </a:defRPr>
            </a:lvl2pPr>
            <a:lvl3pPr marL="1143000" indent="-228600" defTabSz="966788">
              <a:defRPr sz="1200">
                <a:solidFill>
                  <a:schemeClr val="tx1"/>
                </a:solidFill>
                <a:latin typeface="Arial" charset="0"/>
                <a:cs typeface="Arial" charset="0"/>
              </a:defRPr>
            </a:lvl3pPr>
            <a:lvl4pPr marL="1600200" indent="-228600" defTabSz="966788">
              <a:defRPr sz="1200">
                <a:solidFill>
                  <a:schemeClr val="tx1"/>
                </a:solidFill>
                <a:latin typeface="Arial" charset="0"/>
                <a:cs typeface="Arial" charset="0"/>
              </a:defRPr>
            </a:lvl4pPr>
            <a:lvl5pPr marL="2057400" indent="-228600" defTabSz="966788">
              <a:defRPr sz="1200">
                <a:solidFill>
                  <a:schemeClr val="tx1"/>
                </a:solidFill>
                <a:latin typeface="Arial" charset="0"/>
                <a:cs typeface="Arial" charset="0"/>
              </a:defRPr>
            </a:lvl5pPr>
            <a:lvl6pPr marL="2514600" indent="-228600" defTabSz="966788" eaLnBrk="0" fontAlgn="base" hangingPunct="0">
              <a:spcBef>
                <a:spcPct val="0"/>
              </a:spcBef>
              <a:spcAft>
                <a:spcPct val="0"/>
              </a:spcAft>
              <a:defRPr sz="1200">
                <a:solidFill>
                  <a:schemeClr val="tx1"/>
                </a:solidFill>
                <a:latin typeface="Arial" charset="0"/>
                <a:cs typeface="Arial" charset="0"/>
              </a:defRPr>
            </a:lvl6pPr>
            <a:lvl7pPr marL="2971800" indent="-228600" defTabSz="966788" eaLnBrk="0" fontAlgn="base" hangingPunct="0">
              <a:spcBef>
                <a:spcPct val="0"/>
              </a:spcBef>
              <a:spcAft>
                <a:spcPct val="0"/>
              </a:spcAft>
              <a:defRPr sz="1200">
                <a:solidFill>
                  <a:schemeClr val="tx1"/>
                </a:solidFill>
                <a:latin typeface="Arial" charset="0"/>
                <a:cs typeface="Arial" charset="0"/>
              </a:defRPr>
            </a:lvl7pPr>
            <a:lvl8pPr marL="3429000" indent="-228600" defTabSz="966788" eaLnBrk="0" fontAlgn="base" hangingPunct="0">
              <a:spcBef>
                <a:spcPct val="0"/>
              </a:spcBef>
              <a:spcAft>
                <a:spcPct val="0"/>
              </a:spcAft>
              <a:defRPr sz="1200">
                <a:solidFill>
                  <a:schemeClr val="tx1"/>
                </a:solidFill>
                <a:latin typeface="Arial" charset="0"/>
                <a:cs typeface="Arial" charset="0"/>
              </a:defRPr>
            </a:lvl8pPr>
            <a:lvl9pPr marL="3886200" indent="-228600" defTabSz="966788" eaLnBrk="0" fontAlgn="base" hangingPunct="0">
              <a:spcBef>
                <a:spcPct val="0"/>
              </a:spcBef>
              <a:spcAft>
                <a:spcPct val="0"/>
              </a:spcAft>
              <a:defRPr sz="1200">
                <a:solidFill>
                  <a:schemeClr val="tx1"/>
                </a:solidFill>
                <a:latin typeface="Arial" charset="0"/>
                <a:cs typeface="Arial" charset="0"/>
              </a:defRPr>
            </a:lvl9pPr>
          </a:lstStyle>
          <a:p>
            <a:fld id="{64780755-45AB-4E60-9189-6DEC132D4048}" type="slidenum">
              <a:rPr lang="en-US" altLang="en-US" sz="1300"/>
              <a:pPr/>
              <a:t>3</a:t>
            </a:fld>
            <a:endParaRPr lang="en-US" altLang="en-US" sz="1300"/>
          </a:p>
        </p:txBody>
      </p:sp>
      <p:sp>
        <p:nvSpPr>
          <p:cNvPr id="12291" name="Rectangle 2"/>
          <p:cNvSpPr>
            <a:spLocks noGrp="1" noRot="1" noChangeAspect="1" noChangeArrowheads="1" noTextEdit="1"/>
          </p:cNvSpPr>
          <p:nvPr>
            <p:ph type="sldImg"/>
          </p:nvPr>
        </p:nvSpPr>
        <p:spPr>
          <a:xfrm>
            <a:off x="992188" y="766763"/>
            <a:ext cx="5119687" cy="3840162"/>
          </a:xfrm>
          <a:ln/>
        </p:spPr>
      </p:sp>
      <p:sp>
        <p:nvSpPr>
          <p:cNvPr id="12292" name="Rectangle 3"/>
          <p:cNvSpPr>
            <a:spLocks noGrp="1" noChangeArrowheads="1"/>
          </p:cNvSpPr>
          <p:nvPr>
            <p:ph type="body" idx="1"/>
          </p:nvPr>
        </p:nvSpPr>
        <p:spPr>
          <a:xfrm>
            <a:off x="710239" y="4861781"/>
            <a:ext cx="5678823" cy="4606253"/>
          </a:xfrm>
          <a:noFill/>
        </p:spPr>
        <p:txBody>
          <a:bodyPr/>
          <a:lstStyle/>
          <a:p>
            <a:pPr marL="0" indent="0">
              <a:buFontTx/>
              <a:buNone/>
            </a:pPr>
            <a:r>
              <a:rPr lang="de-DE" altLang="en-US" dirty="0"/>
              <a:t>Spot </a:t>
            </a:r>
            <a:r>
              <a:rPr lang="de-DE" altLang="en-US" baseline="0" dirty="0"/>
              <a:t>kaizen can cover low-hanging fruit, and each value stream / team will be able to see short term impacts and benefits potentially, but need true transformation in order to sustain long term gains in all performance metrics.</a:t>
            </a:r>
          </a:p>
          <a:p>
            <a:pPr marL="0" indent="0">
              <a:buFontTx/>
              <a:buNone/>
            </a:pPr>
            <a:endParaRPr lang="de-DE" altLang="en-US" dirty="0"/>
          </a:p>
        </p:txBody>
      </p:sp>
    </p:spTree>
    <p:extLst>
      <p:ext uri="{BB962C8B-B14F-4D97-AF65-F5344CB8AC3E}">
        <p14:creationId xmlns:p14="http://schemas.microsoft.com/office/powerpoint/2010/main" val="2344252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defTabSz="966788">
              <a:defRPr sz="1200">
                <a:solidFill>
                  <a:schemeClr val="tx1"/>
                </a:solidFill>
                <a:latin typeface="Arial" charset="0"/>
                <a:cs typeface="Arial" charset="0"/>
              </a:defRPr>
            </a:lvl1pPr>
            <a:lvl2pPr marL="742950" indent="-285750" defTabSz="966788">
              <a:defRPr sz="1200">
                <a:solidFill>
                  <a:schemeClr val="tx1"/>
                </a:solidFill>
                <a:latin typeface="Arial" charset="0"/>
                <a:cs typeface="Arial" charset="0"/>
              </a:defRPr>
            </a:lvl2pPr>
            <a:lvl3pPr marL="1143000" indent="-228600" defTabSz="966788">
              <a:defRPr sz="1200">
                <a:solidFill>
                  <a:schemeClr val="tx1"/>
                </a:solidFill>
                <a:latin typeface="Arial" charset="0"/>
                <a:cs typeface="Arial" charset="0"/>
              </a:defRPr>
            </a:lvl3pPr>
            <a:lvl4pPr marL="1600200" indent="-228600" defTabSz="966788">
              <a:defRPr sz="1200">
                <a:solidFill>
                  <a:schemeClr val="tx1"/>
                </a:solidFill>
                <a:latin typeface="Arial" charset="0"/>
                <a:cs typeface="Arial" charset="0"/>
              </a:defRPr>
            </a:lvl4pPr>
            <a:lvl5pPr marL="2057400" indent="-228600" defTabSz="966788">
              <a:defRPr sz="1200">
                <a:solidFill>
                  <a:schemeClr val="tx1"/>
                </a:solidFill>
                <a:latin typeface="Arial" charset="0"/>
                <a:cs typeface="Arial" charset="0"/>
              </a:defRPr>
            </a:lvl5pPr>
            <a:lvl6pPr marL="2514600" indent="-228600" defTabSz="966788" eaLnBrk="0" fontAlgn="base" hangingPunct="0">
              <a:spcBef>
                <a:spcPct val="0"/>
              </a:spcBef>
              <a:spcAft>
                <a:spcPct val="0"/>
              </a:spcAft>
              <a:defRPr sz="1200">
                <a:solidFill>
                  <a:schemeClr val="tx1"/>
                </a:solidFill>
                <a:latin typeface="Arial" charset="0"/>
                <a:cs typeface="Arial" charset="0"/>
              </a:defRPr>
            </a:lvl6pPr>
            <a:lvl7pPr marL="2971800" indent="-228600" defTabSz="966788" eaLnBrk="0" fontAlgn="base" hangingPunct="0">
              <a:spcBef>
                <a:spcPct val="0"/>
              </a:spcBef>
              <a:spcAft>
                <a:spcPct val="0"/>
              </a:spcAft>
              <a:defRPr sz="1200">
                <a:solidFill>
                  <a:schemeClr val="tx1"/>
                </a:solidFill>
                <a:latin typeface="Arial" charset="0"/>
                <a:cs typeface="Arial" charset="0"/>
              </a:defRPr>
            </a:lvl7pPr>
            <a:lvl8pPr marL="3429000" indent="-228600" defTabSz="966788" eaLnBrk="0" fontAlgn="base" hangingPunct="0">
              <a:spcBef>
                <a:spcPct val="0"/>
              </a:spcBef>
              <a:spcAft>
                <a:spcPct val="0"/>
              </a:spcAft>
              <a:defRPr sz="1200">
                <a:solidFill>
                  <a:schemeClr val="tx1"/>
                </a:solidFill>
                <a:latin typeface="Arial" charset="0"/>
                <a:cs typeface="Arial" charset="0"/>
              </a:defRPr>
            </a:lvl8pPr>
            <a:lvl9pPr marL="3886200" indent="-228600" defTabSz="966788" eaLnBrk="0" fontAlgn="base" hangingPunct="0">
              <a:spcBef>
                <a:spcPct val="0"/>
              </a:spcBef>
              <a:spcAft>
                <a:spcPct val="0"/>
              </a:spcAft>
              <a:defRPr sz="1200">
                <a:solidFill>
                  <a:schemeClr val="tx1"/>
                </a:solidFill>
                <a:latin typeface="Arial" charset="0"/>
                <a:cs typeface="Arial" charset="0"/>
              </a:defRPr>
            </a:lvl9pPr>
          </a:lstStyle>
          <a:p>
            <a:fld id="{77B9CAB9-3444-4615-A2EA-6352B6F8A8A4}" type="slidenum">
              <a:rPr lang="en-US" altLang="en-US" sz="1300"/>
              <a:pPr/>
              <a:t>4</a:t>
            </a:fld>
            <a:endParaRPr lang="en-US" altLang="en-US" sz="1300"/>
          </a:p>
        </p:txBody>
      </p:sp>
      <p:sp>
        <p:nvSpPr>
          <p:cNvPr id="14339" name="Rectangle 2"/>
          <p:cNvSpPr>
            <a:spLocks noGrp="1" noRot="1" noChangeAspect="1" noChangeArrowheads="1" noTextEdit="1"/>
          </p:cNvSpPr>
          <p:nvPr>
            <p:ph type="sldImg"/>
          </p:nvPr>
        </p:nvSpPr>
        <p:spPr>
          <a:xfrm>
            <a:off x="992188" y="766763"/>
            <a:ext cx="5119687" cy="3840162"/>
          </a:xfrm>
          <a:ln/>
        </p:spPr>
      </p:sp>
      <p:sp>
        <p:nvSpPr>
          <p:cNvPr id="14340" name="Rectangle 3"/>
          <p:cNvSpPr>
            <a:spLocks noGrp="1" noChangeArrowheads="1"/>
          </p:cNvSpPr>
          <p:nvPr>
            <p:ph type="body" idx="1"/>
          </p:nvPr>
        </p:nvSpPr>
        <p:spPr>
          <a:xfrm>
            <a:off x="710239" y="4861781"/>
            <a:ext cx="5678823" cy="4606253"/>
          </a:xfrm>
          <a:noFill/>
        </p:spPr>
        <p:txBody>
          <a:bodyPr/>
          <a:lstStyle/>
          <a:p>
            <a:pPr marL="171450" indent="-171450">
              <a:buFont typeface="Arial" panose="020B0604020202020204" pitchFamily="34" charset="0"/>
              <a:buChar char="•"/>
            </a:pPr>
            <a:r>
              <a:rPr lang="en-US" altLang="en-US" dirty="0"/>
              <a:t>Process kaizen – elimination of waste – ask</a:t>
            </a:r>
            <a:r>
              <a:rPr lang="en-US" altLang="en-US" baseline="0" dirty="0"/>
              <a:t> for examples from the class of process kaizen events that they have implemented – could be a 5S activity, or even a cell layout improvement to reduce transportation</a:t>
            </a:r>
            <a:endParaRPr lang="en-US" altLang="en-US" dirty="0"/>
          </a:p>
          <a:p>
            <a:pPr marL="171450" indent="-171450">
              <a:buFont typeface="Arial" panose="020B0604020202020204" pitchFamily="34" charset="0"/>
              <a:buChar char="•"/>
            </a:pPr>
            <a:r>
              <a:rPr lang="en-US" altLang="en-US" dirty="0"/>
              <a:t>Flow kaizen</a:t>
            </a:r>
            <a:r>
              <a:rPr lang="en-US" altLang="en-US" baseline="0" dirty="0"/>
              <a:t> – value stream improvement – Management doing kaizen – need them involved in order to ensure 5 lean principles being followed, emphasis on management involvement </a:t>
            </a:r>
            <a:r>
              <a:rPr lang="en-US" altLang="en-US" baseline="0" dirty="0">
                <a:sym typeface="Wingdings" panose="05000000000000000000" pitchFamily="2" charset="2"/>
              </a:rPr>
              <a:t> critical to the success of transformation as they support the flow kaizens and remove barriers – these activities are focused on one piece flow and producing only what the customer needs at their pull</a:t>
            </a:r>
          </a:p>
          <a:p>
            <a:pPr marL="171450" indent="-171450">
              <a:buFont typeface="Arial" panose="020B0604020202020204" pitchFamily="34" charset="0"/>
              <a:buChar char="•"/>
            </a:pPr>
            <a:endParaRPr lang="en-US" altLang="en-US" baseline="0" dirty="0">
              <a:sym typeface="Wingdings" panose="05000000000000000000" pitchFamily="2" charset="2"/>
            </a:endParaRPr>
          </a:p>
          <a:p>
            <a:pPr marL="171450" indent="-171450">
              <a:buFont typeface="Arial" panose="020B0604020202020204" pitchFamily="34" charset="0"/>
              <a:buChar char="•"/>
            </a:pPr>
            <a:endParaRPr lang="en-US" altLang="en-US" baseline="0" dirty="0"/>
          </a:p>
          <a:p>
            <a:pPr marL="171450" indent="-171450">
              <a:buFont typeface="Arial" panose="020B0604020202020204" pitchFamily="34" charset="0"/>
              <a:buChar char="•"/>
            </a:pPr>
            <a:r>
              <a:rPr lang="en-US" altLang="en-US" baseline="0" dirty="0"/>
              <a:t>Flow on the left, process on the right on the X axis</a:t>
            </a:r>
          </a:p>
          <a:p>
            <a:pPr marL="171450" indent="-171450">
              <a:buFont typeface="Arial" panose="020B0604020202020204" pitchFamily="34" charset="0"/>
              <a:buChar char="•"/>
            </a:pPr>
            <a:endParaRPr lang="en-US" altLang="en-US" dirty="0"/>
          </a:p>
        </p:txBody>
      </p:sp>
    </p:spTree>
    <p:extLst>
      <p:ext uri="{BB962C8B-B14F-4D97-AF65-F5344CB8AC3E}">
        <p14:creationId xmlns:p14="http://schemas.microsoft.com/office/powerpoint/2010/main" val="114009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defTabSz="966788">
              <a:defRPr sz="1200">
                <a:solidFill>
                  <a:schemeClr val="tx1"/>
                </a:solidFill>
                <a:latin typeface="Arial" charset="0"/>
                <a:cs typeface="Arial" charset="0"/>
              </a:defRPr>
            </a:lvl1pPr>
            <a:lvl2pPr marL="742950" indent="-285750" defTabSz="966788">
              <a:defRPr sz="1200">
                <a:solidFill>
                  <a:schemeClr val="tx1"/>
                </a:solidFill>
                <a:latin typeface="Arial" charset="0"/>
                <a:cs typeface="Arial" charset="0"/>
              </a:defRPr>
            </a:lvl2pPr>
            <a:lvl3pPr marL="1143000" indent="-228600" defTabSz="966788">
              <a:defRPr sz="1200">
                <a:solidFill>
                  <a:schemeClr val="tx1"/>
                </a:solidFill>
                <a:latin typeface="Arial" charset="0"/>
                <a:cs typeface="Arial" charset="0"/>
              </a:defRPr>
            </a:lvl3pPr>
            <a:lvl4pPr marL="1600200" indent="-228600" defTabSz="966788">
              <a:defRPr sz="1200">
                <a:solidFill>
                  <a:schemeClr val="tx1"/>
                </a:solidFill>
                <a:latin typeface="Arial" charset="0"/>
                <a:cs typeface="Arial" charset="0"/>
              </a:defRPr>
            </a:lvl4pPr>
            <a:lvl5pPr marL="2057400" indent="-228600" defTabSz="966788">
              <a:defRPr sz="1200">
                <a:solidFill>
                  <a:schemeClr val="tx1"/>
                </a:solidFill>
                <a:latin typeface="Arial" charset="0"/>
                <a:cs typeface="Arial" charset="0"/>
              </a:defRPr>
            </a:lvl5pPr>
            <a:lvl6pPr marL="2514600" indent="-228600" defTabSz="966788" eaLnBrk="0" fontAlgn="base" hangingPunct="0">
              <a:spcBef>
                <a:spcPct val="0"/>
              </a:spcBef>
              <a:spcAft>
                <a:spcPct val="0"/>
              </a:spcAft>
              <a:defRPr sz="1200">
                <a:solidFill>
                  <a:schemeClr val="tx1"/>
                </a:solidFill>
                <a:latin typeface="Arial" charset="0"/>
                <a:cs typeface="Arial" charset="0"/>
              </a:defRPr>
            </a:lvl6pPr>
            <a:lvl7pPr marL="2971800" indent="-228600" defTabSz="966788" eaLnBrk="0" fontAlgn="base" hangingPunct="0">
              <a:spcBef>
                <a:spcPct val="0"/>
              </a:spcBef>
              <a:spcAft>
                <a:spcPct val="0"/>
              </a:spcAft>
              <a:defRPr sz="1200">
                <a:solidFill>
                  <a:schemeClr val="tx1"/>
                </a:solidFill>
                <a:latin typeface="Arial" charset="0"/>
                <a:cs typeface="Arial" charset="0"/>
              </a:defRPr>
            </a:lvl7pPr>
            <a:lvl8pPr marL="3429000" indent="-228600" defTabSz="966788" eaLnBrk="0" fontAlgn="base" hangingPunct="0">
              <a:spcBef>
                <a:spcPct val="0"/>
              </a:spcBef>
              <a:spcAft>
                <a:spcPct val="0"/>
              </a:spcAft>
              <a:defRPr sz="1200">
                <a:solidFill>
                  <a:schemeClr val="tx1"/>
                </a:solidFill>
                <a:latin typeface="Arial" charset="0"/>
                <a:cs typeface="Arial" charset="0"/>
              </a:defRPr>
            </a:lvl8pPr>
            <a:lvl9pPr marL="3886200" indent="-228600" defTabSz="966788" eaLnBrk="0" fontAlgn="base" hangingPunct="0">
              <a:spcBef>
                <a:spcPct val="0"/>
              </a:spcBef>
              <a:spcAft>
                <a:spcPct val="0"/>
              </a:spcAft>
              <a:defRPr sz="1200">
                <a:solidFill>
                  <a:schemeClr val="tx1"/>
                </a:solidFill>
                <a:latin typeface="Arial" charset="0"/>
                <a:cs typeface="Arial" charset="0"/>
              </a:defRPr>
            </a:lvl9pPr>
          </a:lstStyle>
          <a:p>
            <a:fld id="{64780755-45AB-4E60-9189-6DEC132D4048}" type="slidenum">
              <a:rPr lang="en-US" altLang="en-US" sz="1300"/>
              <a:pPr/>
              <a:t>5</a:t>
            </a:fld>
            <a:endParaRPr lang="en-US" altLang="en-US" sz="1300"/>
          </a:p>
        </p:txBody>
      </p:sp>
      <p:sp>
        <p:nvSpPr>
          <p:cNvPr id="12291" name="Rectangle 2"/>
          <p:cNvSpPr>
            <a:spLocks noGrp="1" noRot="1" noChangeAspect="1" noChangeArrowheads="1" noTextEdit="1"/>
          </p:cNvSpPr>
          <p:nvPr>
            <p:ph type="sldImg"/>
          </p:nvPr>
        </p:nvSpPr>
        <p:spPr>
          <a:xfrm>
            <a:off x="992188" y="766763"/>
            <a:ext cx="5119687" cy="3840162"/>
          </a:xfrm>
          <a:ln/>
        </p:spPr>
      </p:sp>
      <p:sp>
        <p:nvSpPr>
          <p:cNvPr id="12292" name="Rectangle 3"/>
          <p:cNvSpPr>
            <a:spLocks noGrp="1" noChangeArrowheads="1"/>
          </p:cNvSpPr>
          <p:nvPr>
            <p:ph type="body" idx="1"/>
          </p:nvPr>
        </p:nvSpPr>
        <p:spPr>
          <a:xfrm>
            <a:off x="710239" y="4861781"/>
            <a:ext cx="5678823" cy="4606253"/>
          </a:xfrm>
          <a:noFill/>
        </p:spPr>
        <p:txBody>
          <a:bodyPr/>
          <a:lstStyle/>
          <a:p>
            <a:pPr marL="171450" indent="-171450">
              <a:buFont typeface="Arial" panose="020B0604020202020204" pitchFamily="34" charset="0"/>
              <a:buChar char="•"/>
            </a:pPr>
            <a:r>
              <a:rPr lang="de-DE" altLang="en-US" dirty="0"/>
              <a:t>Poll</a:t>
            </a:r>
            <a:r>
              <a:rPr lang="de-DE" altLang="en-US" baseline="0" dirty="0"/>
              <a:t> the class for definitions of Lean Value Stream before showing the results</a:t>
            </a:r>
          </a:p>
          <a:p>
            <a:pPr marL="171450" indent="-171450">
              <a:buFont typeface="Arial" panose="020B0604020202020204" pitchFamily="34" charset="0"/>
              <a:buChar char="•"/>
            </a:pPr>
            <a:r>
              <a:rPr lang="de-DE" altLang="en-US" baseline="0" dirty="0"/>
              <a:t>Can ask the class what is flow? – think of a stream where water is flowing at a steady pace</a:t>
            </a:r>
          </a:p>
          <a:p>
            <a:pPr marL="171450" indent="-171450">
              <a:buFont typeface="Arial" panose="020B0604020202020204" pitchFamily="34" charset="0"/>
              <a:buChar char="•"/>
            </a:pPr>
            <a:r>
              <a:rPr lang="de-DE" altLang="en-US" baseline="0" dirty="0"/>
              <a:t>What are detours&gt; -- detours are waste!  Good opportunitiy to review the 8 types of waste covered in Lean Foundations; ask the class what is the worst waste?  Continue taking answers until Overproduction, and explain how it leads to all of the other wastes – same stream example could be a beaver creating a dam to stop the flow or rocks in the stream</a:t>
            </a:r>
          </a:p>
          <a:p>
            <a:pPr marL="171450" indent="-171450">
              <a:buFont typeface="Arial" panose="020B0604020202020204" pitchFamily="34" charset="0"/>
              <a:buChar char="•"/>
            </a:pPr>
            <a:r>
              <a:rPr lang="de-DE" altLang="en-US" baseline="0" dirty="0"/>
              <a:t>Ultimately a lean value stream should produce exceptional financial returns</a:t>
            </a:r>
          </a:p>
        </p:txBody>
      </p:sp>
    </p:spTree>
    <p:extLst>
      <p:ext uri="{BB962C8B-B14F-4D97-AF65-F5344CB8AC3E}">
        <p14:creationId xmlns:p14="http://schemas.microsoft.com/office/powerpoint/2010/main" val="3796554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defTabSz="966788">
              <a:defRPr sz="1200">
                <a:solidFill>
                  <a:schemeClr val="tx1"/>
                </a:solidFill>
                <a:latin typeface="Arial" charset="0"/>
                <a:cs typeface="Arial" charset="0"/>
              </a:defRPr>
            </a:lvl1pPr>
            <a:lvl2pPr marL="742950" indent="-285750" defTabSz="966788">
              <a:defRPr sz="1200">
                <a:solidFill>
                  <a:schemeClr val="tx1"/>
                </a:solidFill>
                <a:latin typeface="Arial" charset="0"/>
                <a:cs typeface="Arial" charset="0"/>
              </a:defRPr>
            </a:lvl2pPr>
            <a:lvl3pPr marL="1143000" indent="-228600" defTabSz="966788">
              <a:defRPr sz="1200">
                <a:solidFill>
                  <a:schemeClr val="tx1"/>
                </a:solidFill>
                <a:latin typeface="Arial" charset="0"/>
                <a:cs typeface="Arial" charset="0"/>
              </a:defRPr>
            </a:lvl3pPr>
            <a:lvl4pPr marL="1600200" indent="-228600" defTabSz="966788">
              <a:defRPr sz="1200">
                <a:solidFill>
                  <a:schemeClr val="tx1"/>
                </a:solidFill>
                <a:latin typeface="Arial" charset="0"/>
                <a:cs typeface="Arial" charset="0"/>
              </a:defRPr>
            </a:lvl4pPr>
            <a:lvl5pPr marL="2057400" indent="-228600" defTabSz="966788">
              <a:defRPr sz="1200">
                <a:solidFill>
                  <a:schemeClr val="tx1"/>
                </a:solidFill>
                <a:latin typeface="Arial" charset="0"/>
                <a:cs typeface="Arial" charset="0"/>
              </a:defRPr>
            </a:lvl5pPr>
            <a:lvl6pPr marL="2514600" indent="-228600" defTabSz="966788" eaLnBrk="0" fontAlgn="base" hangingPunct="0">
              <a:spcBef>
                <a:spcPct val="0"/>
              </a:spcBef>
              <a:spcAft>
                <a:spcPct val="0"/>
              </a:spcAft>
              <a:defRPr sz="1200">
                <a:solidFill>
                  <a:schemeClr val="tx1"/>
                </a:solidFill>
                <a:latin typeface="Arial" charset="0"/>
                <a:cs typeface="Arial" charset="0"/>
              </a:defRPr>
            </a:lvl6pPr>
            <a:lvl7pPr marL="2971800" indent="-228600" defTabSz="966788" eaLnBrk="0" fontAlgn="base" hangingPunct="0">
              <a:spcBef>
                <a:spcPct val="0"/>
              </a:spcBef>
              <a:spcAft>
                <a:spcPct val="0"/>
              </a:spcAft>
              <a:defRPr sz="1200">
                <a:solidFill>
                  <a:schemeClr val="tx1"/>
                </a:solidFill>
                <a:latin typeface="Arial" charset="0"/>
                <a:cs typeface="Arial" charset="0"/>
              </a:defRPr>
            </a:lvl7pPr>
            <a:lvl8pPr marL="3429000" indent="-228600" defTabSz="966788" eaLnBrk="0" fontAlgn="base" hangingPunct="0">
              <a:spcBef>
                <a:spcPct val="0"/>
              </a:spcBef>
              <a:spcAft>
                <a:spcPct val="0"/>
              </a:spcAft>
              <a:defRPr sz="1200">
                <a:solidFill>
                  <a:schemeClr val="tx1"/>
                </a:solidFill>
                <a:latin typeface="Arial" charset="0"/>
                <a:cs typeface="Arial" charset="0"/>
              </a:defRPr>
            </a:lvl8pPr>
            <a:lvl9pPr marL="3886200" indent="-228600" defTabSz="966788" eaLnBrk="0" fontAlgn="base" hangingPunct="0">
              <a:spcBef>
                <a:spcPct val="0"/>
              </a:spcBef>
              <a:spcAft>
                <a:spcPct val="0"/>
              </a:spcAft>
              <a:defRPr sz="1200">
                <a:solidFill>
                  <a:schemeClr val="tx1"/>
                </a:solidFill>
                <a:latin typeface="Arial" charset="0"/>
                <a:cs typeface="Arial" charset="0"/>
              </a:defRPr>
            </a:lvl9pPr>
          </a:lstStyle>
          <a:p>
            <a:fld id="{64780755-45AB-4E60-9189-6DEC132D4048}" type="slidenum">
              <a:rPr lang="en-US" altLang="en-US" sz="1300"/>
              <a:pPr/>
              <a:t>6</a:t>
            </a:fld>
            <a:endParaRPr lang="en-US" altLang="en-US" sz="1300"/>
          </a:p>
        </p:txBody>
      </p:sp>
      <p:sp>
        <p:nvSpPr>
          <p:cNvPr id="12291" name="Rectangle 2"/>
          <p:cNvSpPr>
            <a:spLocks noGrp="1" noRot="1" noChangeAspect="1" noChangeArrowheads="1" noTextEdit="1"/>
          </p:cNvSpPr>
          <p:nvPr>
            <p:ph type="sldImg"/>
          </p:nvPr>
        </p:nvSpPr>
        <p:spPr>
          <a:xfrm>
            <a:off x="992188" y="766763"/>
            <a:ext cx="5119687" cy="3840162"/>
          </a:xfrm>
          <a:ln/>
        </p:spPr>
      </p:sp>
      <p:sp>
        <p:nvSpPr>
          <p:cNvPr id="12292" name="Rectangle 3"/>
          <p:cNvSpPr>
            <a:spLocks noGrp="1" noChangeArrowheads="1"/>
          </p:cNvSpPr>
          <p:nvPr>
            <p:ph type="body" idx="1"/>
          </p:nvPr>
        </p:nvSpPr>
        <p:spPr>
          <a:xfrm>
            <a:off x="710239" y="4861781"/>
            <a:ext cx="5678823" cy="4606253"/>
          </a:xfrm>
          <a:noFill/>
        </p:spPr>
        <p:txBody>
          <a:bodyPr/>
          <a:lstStyle/>
          <a:p>
            <a:pPr marL="171450" indent="-171450">
              <a:buFont typeface="Arial" panose="020B0604020202020204" pitchFamily="34" charset="0"/>
              <a:buChar char="•"/>
            </a:pPr>
            <a:r>
              <a:rPr lang="de-DE" altLang="en-US" dirty="0"/>
              <a:t>Value</a:t>
            </a:r>
            <a:r>
              <a:rPr lang="de-DE" altLang="en-US" baseline="0" dirty="0"/>
              <a:t> stream design is focused on flow kaizen – one can identify a lot of process improvements of process kaizens on a current state map without looking to create flow – VS design is all about flow and pull</a:t>
            </a:r>
          </a:p>
          <a:p>
            <a:pPr marL="171450" indent="-171450">
              <a:buFont typeface="Arial" panose="020B0604020202020204" pitchFamily="34" charset="0"/>
              <a:buChar char="•"/>
            </a:pPr>
            <a:r>
              <a:rPr lang="de-DE" altLang="en-US" baseline="0" dirty="0"/>
              <a:t>There is a structured approach that we will follow to help guide us and help us design the best future state map we can as of now</a:t>
            </a:r>
            <a:endParaRPr lang="de-DE" altLang="en-US" dirty="0"/>
          </a:p>
        </p:txBody>
      </p:sp>
    </p:spTree>
    <p:extLst>
      <p:ext uri="{BB962C8B-B14F-4D97-AF65-F5344CB8AC3E}">
        <p14:creationId xmlns:p14="http://schemas.microsoft.com/office/powerpoint/2010/main" val="804918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defTabSz="966788">
              <a:defRPr sz="1200">
                <a:solidFill>
                  <a:schemeClr val="tx1"/>
                </a:solidFill>
                <a:latin typeface="Arial" charset="0"/>
                <a:cs typeface="Arial" charset="0"/>
              </a:defRPr>
            </a:lvl1pPr>
            <a:lvl2pPr marL="742950" indent="-285750" defTabSz="966788">
              <a:defRPr sz="1200">
                <a:solidFill>
                  <a:schemeClr val="tx1"/>
                </a:solidFill>
                <a:latin typeface="Arial" charset="0"/>
                <a:cs typeface="Arial" charset="0"/>
              </a:defRPr>
            </a:lvl2pPr>
            <a:lvl3pPr marL="1143000" indent="-228600" defTabSz="966788">
              <a:defRPr sz="1200">
                <a:solidFill>
                  <a:schemeClr val="tx1"/>
                </a:solidFill>
                <a:latin typeface="Arial" charset="0"/>
                <a:cs typeface="Arial" charset="0"/>
              </a:defRPr>
            </a:lvl3pPr>
            <a:lvl4pPr marL="1600200" indent="-228600" defTabSz="966788">
              <a:defRPr sz="1200">
                <a:solidFill>
                  <a:schemeClr val="tx1"/>
                </a:solidFill>
                <a:latin typeface="Arial" charset="0"/>
                <a:cs typeface="Arial" charset="0"/>
              </a:defRPr>
            </a:lvl4pPr>
            <a:lvl5pPr marL="2057400" indent="-228600" defTabSz="966788">
              <a:defRPr sz="1200">
                <a:solidFill>
                  <a:schemeClr val="tx1"/>
                </a:solidFill>
                <a:latin typeface="Arial" charset="0"/>
                <a:cs typeface="Arial" charset="0"/>
              </a:defRPr>
            </a:lvl5pPr>
            <a:lvl6pPr marL="2514600" indent="-228600" defTabSz="966788" eaLnBrk="0" fontAlgn="base" hangingPunct="0">
              <a:spcBef>
                <a:spcPct val="0"/>
              </a:spcBef>
              <a:spcAft>
                <a:spcPct val="0"/>
              </a:spcAft>
              <a:defRPr sz="1200">
                <a:solidFill>
                  <a:schemeClr val="tx1"/>
                </a:solidFill>
                <a:latin typeface="Arial" charset="0"/>
                <a:cs typeface="Arial" charset="0"/>
              </a:defRPr>
            </a:lvl6pPr>
            <a:lvl7pPr marL="2971800" indent="-228600" defTabSz="966788" eaLnBrk="0" fontAlgn="base" hangingPunct="0">
              <a:spcBef>
                <a:spcPct val="0"/>
              </a:spcBef>
              <a:spcAft>
                <a:spcPct val="0"/>
              </a:spcAft>
              <a:defRPr sz="1200">
                <a:solidFill>
                  <a:schemeClr val="tx1"/>
                </a:solidFill>
                <a:latin typeface="Arial" charset="0"/>
                <a:cs typeface="Arial" charset="0"/>
              </a:defRPr>
            </a:lvl7pPr>
            <a:lvl8pPr marL="3429000" indent="-228600" defTabSz="966788" eaLnBrk="0" fontAlgn="base" hangingPunct="0">
              <a:spcBef>
                <a:spcPct val="0"/>
              </a:spcBef>
              <a:spcAft>
                <a:spcPct val="0"/>
              </a:spcAft>
              <a:defRPr sz="1200">
                <a:solidFill>
                  <a:schemeClr val="tx1"/>
                </a:solidFill>
                <a:latin typeface="Arial" charset="0"/>
                <a:cs typeface="Arial" charset="0"/>
              </a:defRPr>
            </a:lvl8pPr>
            <a:lvl9pPr marL="3886200" indent="-228600" defTabSz="966788" eaLnBrk="0" fontAlgn="base" hangingPunct="0">
              <a:spcBef>
                <a:spcPct val="0"/>
              </a:spcBef>
              <a:spcAft>
                <a:spcPct val="0"/>
              </a:spcAft>
              <a:defRPr sz="1200">
                <a:solidFill>
                  <a:schemeClr val="tx1"/>
                </a:solidFill>
                <a:latin typeface="Arial" charset="0"/>
                <a:cs typeface="Arial" charset="0"/>
              </a:defRPr>
            </a:lvl9pPr>
          </a:lstStyle>
          <a:p>
            <a:fld id="{77B9CAB9-3444-4615-A2EA-6352B6F8A8A4}" type="slidenum">
              <a:rPr lang="en-US" altLang="en-US" sz="1300"/>
              <a:pPr/>
              <a:t>7</a:t>
            </a:fld>
            <a:endParaRPr lang="en-US" altLang="en-US" sz="1300"/>
          </a:p>
        </p:txBody>
      </p:sp>
      <p:sp>
        <p:nvSpPr>
          <p:cNvPr id="14339" name="Rectangle 2"/>
          <p:cNvSpPr>
            <a:spLocks noGrp="1" noRot="1" noChangeAspect="1" noChangeArrowheads="1" noTextEdit="1"/>
          </p:cNvSpPr>
          <p:nvPr>
            <p:ph type="sldImg"/>
          </p:nvPr>
        </p:nvSpPr>
        <p:spPr>
          <a:xfrm>
            <a:off x="992188" y="766763"/>
            <a:ext cx="5119687" cy="3840162"/>
          </a:xfrm>
          <a:ln/>
        </p:spPr>
      </p:sp>
      <p:sp>
        <p:nvSpPr>
          <p:cNvPr id="14340" name="Rectangle 3"/>
          <p:cNvSpPr>
            <a:spLocks noGrp="1" noChangeArrowheads="1"/>
          </p:cNvSpPr>
          <p:nvPr>
            <p:ph type="body" idx="1"/>
          </p:nvPr>
        </p:nvSpPr>
        <p:spPr>
          <a:xfrm>
            <a:off x="710239" y="4861781"/>
            <a:ext cx="5678823" cy="4606253"/>
          </a:xfrm>
          <a:noFill/>
        </p:spPr>
        <p:txBody>
          <a:bodyPr/>
          <a:lstStyle/>
          <a:p>
            <a:pPr marL="228600" indent="-228600">
              <a:buFontTx/>
              <a:buAutoNum type="arabicPeriod"/>
            </a:pPr>
            <a:r>
              <a:rPr lang="en-US" altLang="en-US" dirty="0"/>
              <a:t> value stream is made up of parts from a product family, defined as a set of parts that go through roughly the same processes. </a:t>
            </a:r>
          </a:p>
          <a:p>
            <a:pPr marL="228600" indent="-228600">
              <a:buFontTx/>
              <a:buAutoNum type="arabicPeriod"/>
            </a:pPr>
            <a:r>
              <a:rPr lang="en-US" altLang="en-US" dirty="0"/>
              <a:t>Product</a:t>
            </a:r>
            <a:r>
              <a:rPr lang="en-US" altLang="en-US" baseline="0" dirty="0"/>
              <a:t> families are different than process families (associated with resources that are shared with multiple value streams). We cover that in more detail later in this class.</a:t>
            </a:r>
          </a:p>
          <a:p>
            <a:pPr marL="228600" indent="-228600">
              <a:buFontTx/>
              <a:buAutoNum type="arabicPeriod"/>
            </a:pPr>
            <a:r>
              <a:rPr lang="en-US" altLang="en-US" baseline="0" dirty="0"/>
              <a:t>Spark conversation on VSM – why is it the steps to get into the house????</a:t>
            </a:r>
          </a:p>
          <a:p>
            <a:pPr marL="685800" lvl="1" indent="-228600">
              <a:buFontTx/>
              <a:buAutoNum type="arabicPeriod"/>
            </a:pPr>
            <a:r>
              <a:rPr lang="en-US" altLang="en-US" baseline="0" dirty="0"/>
              <a:t>Should be the starting point for all of the other transformation activities – can complete activities around the orange foundations without creating flow, but the blue tools should all be elements that will help you transform – do not know which tools to use until you create a value stream design, which is why these are the steps to get into the house!</a:t>
            </a:r>
            <a:endParaRPr lang="en-US" altLang="en-US" dirty="0"/>
          </a:p>
        </p:txBody>
      </p:sp>
    </p:spTree>
    <p:extLst>
      <p:ext uri="{BB962C8B-B14F-4D97-AF65-F5344CB8AC3E}">
        <p14:creationId xmlns:p14="http://schemas.microsoft.com/office/powerpoint/2010/main" val="2886626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defTabSz="966788">
              <a:defRPr sz="1200">
                <a:solidFill>
                  <a:schemeClr val="tx1"/>
                </a:solidFill>
                <a:latin typeface="Arial" charset="0"/>
                <a:cs typeface="Arial" charset="0"/>
              </a:defRPr>
            </a:lvl1pPr>
            <a:lvl2pPr marL="742950" indent="-285750" defTabSz="966788">
              <a:defRPr sz="1200">
                <a:solidFill>
                  <a:schemeClr val="tx1"/>
                </a:solidFill>
                <a:latin typeface="Arial" charset="0"/>
                <a:cs typeface="Arial" charset="0"/>
              </a:defRPr>
            </a:lvl2pPr>
            <a:lvl3pPr marL="1143000" indent="-228600" defTabSz="966788">
              <a:defRPr sz="1200">
                <a:solidFill>
                  <a:schemeClr val="tx1"/>
                </a:solidFill>
                <a:latin typeface="Arial" charset="0"/>
                <a:cs typeface="Arial" charset="0"/>
              </a:defRPr>
            </a:lvl3pPr>
            <a:lvl4pPr marL="1600200" indent="-228600" defTabSz="966788">
              <a:defRPr sz="1200">
                <a:solidFill>
                  <a:schemeClr val="tx1"/>
                </a:solidFill>
                <a:latin typeface="Arial" charset="0"/>
                <a:cs typeface="Arial" charset="0"/>
              </a:defRPr>
            </a:lvl4pPr>
            <a:lvl5pPr marL="2057400" indent="-228600" defTabSz="966788">
              <a:defRPr sz="1200">
                <a:solidFill>
                  <a:schemeClr val="tx1"/>
                </a:solidFill>
                <a:latin typeface="Arial" charset="0"/>
                <a:cs typeface="Arial" charset="0"/>
              </a:defRPr>
            </a:lvl5pPr>
            <a:lvl6pPr marL="2514600" indent="-228600" defTabSz="966788" eaLnBrk="0" fontAlgn="base" hangingPunct="0">
              <a:spcBef>
                <a:spcPct val="0"/>
              </a:spcBef>
              <a:spcAft>
                <a:spcPct val="0"/>
              </a:spcAft>
              <a:defRPr sz="1200">
                <a:solidFill>
                  <a:schemeClr val="tx1"/>
                </a:solidFill>
                <a:latin typeface="Arial" charset="0"/>
                <a:cs typeface="Arial" charset="0"/>
              </a:defRPr>
            </a:lvl6pPr>
            <a:lvl7pPr marL="2971800" indent="-228600" defTabSz="966788" eaLnBrk="0" fontAlgn="base" hangingPunct="0">
              <a:spcBef>
                <a:spcPct val="0"/>
              </a:spcBef>
              <a:spcAft>
                <a:spcPct val="0"/>
              </a:spcAft>
              <a:defRPr sz="1200">
                <a:solidFill>
                  <a:schemeClr val="tx1"/>
                </a:solidFill>
                <a:latin typeface="Arial" charset="0"/>
                <a:cs typeface="Arial" charset="0"/>
              </a:defRPr>
            </a:lvl7pPr>
            <a:lvl8pPr marL="3429000" indent="-228600" defTabSz="966788" eaLnBrk="0" fontAlgn="base" hangingPunct="0">
              <a:spcBef>
                <a:spcPct val="0"/>
              </a:spcBef>
              <a:spcAft>
                <a:spcPct val="0"/>
              </a:spcAft>
              <a:defRPr sz="1200">
                <a:solidFill>
                  <a:schemeClr val="tx1"/>
                </a:solidFill>
                <a:latin typeface="Arial" charset="0"/>
                <a:cs typeface="Arial" charset="0"/>
              </a:defRPr>
            </a:lvl8pPr>
            <a:lvl9pPr marL="3886200" indent="-228600" defTabSz="966788" eaLnBrk="0" fontAlgn="base" hangingPunct="0">
              <a:spcBef>
                <a:spcPct val="0"/>
              </a:spcBef>
              <a:spcAft>
                <a:spcPct val="0"/>
              </a:spcAft>
              <a:defRPr sz="1200">
                <a:solidFill>
                  <a:schemeClr val="tx1"/>
                </a:solidFill>
                <a:latin typeface="Arial" charset="0"/>
                <a:cs typeface="Arial" charset="0"/>
              </a:defRPr>
            </a:lvl9pPr>
          </a:lstStyle>
          <a:p>
            <a:fld id="{B5CC9A05-435E-4AB6-B07A-439BC95504B1}" type="slidenum">
              <a:rPr lang="en-US" altLang="en-US" sz="1300"/>
              <a:pPr/>
              <a:t>8</a:t>
            </a:fld>
            <a:endParaRPr lang="en-US" altLang="en-US" sz="1300"/>
          </a:p>
        </p:txBody>
      </p:sp>
      <p:sp>
        <p:nvSpPr>
          <p:cNvPr id="39939" name="Rectangle 2"/>
          <p:cNvSpPr>
            <a:spLocks noGrp="1" noRot="1" noChangeAspect="1" noChangeArrowheads="1" noTextEdit="1"/>
          </p:cNvSpPr>
          <p:nvPr>
            <p:ph type="sldImg"/>
          </p:nvPr>
        </p:nvSpPr>
        <p:spPr>
          <a:xfrm>
            <a:off x="992188" y="766763"/>
            <a:ext cx="5119687" cy="3840162"/>
          </a:xfrm>
          <a:ln/>
        </p:spPr>
      </p:sp>
      <p:sp>
        <p:nvSpPr>
          <p:cNvPr id="39940" name="Rectangle 3"/>
          <p:cNvSpPr>
            <a:spLocks noGrp="1" noChangeArrowheads="1"/>
          </p:cNvSpPr>
          <p:nvPr>
            <p:ph type="body" idx="1"/>
          </p:nvPr>
        </p:nvSpPr>
        <p:spPr>
          <a:xfrm>
            <a:off x="710239" y="4767016"/>
            <a:ext cx="5678823" cy="4893932"/>
          </a:xfrm>
          <a:noFill/>
        </p:spPr>
        <p:txBody>
          <a:bodyPr/>
          <a:lstStyle/>
          <a:p>
            <a:pPr marL="228600" indent="-228600">
              <a:buFontTx/>
              <a:buAutoNum type="arabicPeriod"/>
            </a:pPr>
            <a:r>
              <a:rPr lang="en-US" altLang="en-US" sz="1100" i="1" dirty="0"/>
              <a:t>A very important page. Take the necessary time</a:t>
            </a:r>
          </a:p>
          <a:p>
            <a:pPr marL="228600" indent="-228600">
              <a:buFontTx/>
              <a:buAutoNum type="arabicPeriod"/>
            </a:pPr>
            <a:r>
              <a:rPr lang="en-US" altLang="en-US" sz="1100" i="1" dirty="0"/>
              <a:t>Blank the page and ask the audience for the definition of every one of these terms above:</a:t>
            </a:r>
          </a:p>
          <a:p>
            <a:pPr marL="685800" lvl="1" indent="-228600">
              <a:buFontTx/>
              <a:buAutoNum type="arabicPeriod"/>
            </a:pPr>
            <a:r>
              <a:rPr lang="en-US" altLang="en-US" sz="1100" i="1" dirty="0"/>
              <a:t>Process: it is very important to define a process being activities defined between points where inventory stops and accumulates. Highlight the difference between one machine being a process and three machines being a process because there is no inventory that stops and accumulates between the three machines</a:t>
            </a:r>
          </a:p>
          <a:p>
            <a:pPr marL="685800" lvl="1" indent="-228600">
              <a:buFontTx/>
              <a:buAutoNum type="arabicPeriod"/>
            </a:pPr>
            <a:r>
              <a:rPr lang="en-US" altLang="en-US" sz="1100" i="1" dirty="0"/>
              <a:t>Drop off rate: also known as Cycle Time, how often you catch a part out of the process. Discuss the difference between drop off rate at the machine level and at the process level</a:t>
            </a:r>
          </a:p>
          <a:p>
            <a:pPr marL="685800" lvl="1" indent="-228600">
              <a:buFontTx/>
              <a:buAutoNum type="arabicPeriod"/>
            </a:pPr>
            <a:r>
              <a:rPr lang="en-US" altLang="en-US" sz="1100" i="1" dirty="0"/>
              <a:t>Value Creation Time: time</a:t>
            </a:r>
            <a:r>
              <a:rPr lang="en-US" altLang="en-US" sz="1100" i="1" baseline="0" dirty="0"/>
              <a:t> of those work elements that actually transform the product in a way tat the customer is willing to pay for.</a:t>
            </a:r>
            <a:endParaRPr lang="en-US" altLang="en-US" sz="1100" i="1" dirty="0"/>
          </a:p>
          <a:p>
            <a:pPr marL="685800" lvl="1" indent="-228600">
              <a:buFontTx/>
              <a:buAutoNum type="arabicPeriod"/>
            </a:pPr>
            <a:r>
              <a:rPr lang="en-US" altLang="en-US" sz="1100" i="1" dirty="0"/>
              <a:t>Lead time: that’s what we’re shooting for.. Reduction of lead time from raw material to finished goods. In a manufacturing system one of the most important things is the comparison of the overall lead time. for example the time it takes from order to delivery, the lead-time through the manufacturing plant. Reducing the lead time will save cost of capital (reduction in storage equipment, reduction in WIP) and also cost of good (reduction in labor to look after excess inventory </a:t>
            </a:r>
            <a:r>
              <a:rPr lang="en-US" altLang="en-US" sz="1100" i="1" dirty="0" err="1"/>
              <a:t>etc</a:t>
            </a:r>
            <a:r>
              <a:rPr lang="en-US" altLang="en-US" sz="1100" i="1" dirty="0"/>
              <a:t>….</a:t>
            </a:r>
          </a:p>
          <a:p>
            <a:pPr marL="685800" lvl="1" indent="-228600">
              <a:buFontTx/>
              <a:buAutoNum type="arabicPeriod"/>
            </a:pPr>
            <a:r>
              <a:rPr lang="en-US" altLang="en-US" sz="1100" b="1" i="1" dirty="0">
                <a:solidFill>
                  <a:srgbClr val="FF0000"/>
                </a:solidFill>
              </a:rPr>
              <a:t>Should have</a:t>
            </a:r>
            <a:r>
              <a:rPr lang="en-US" altLang="en-US" sz="1100" b="1" i="1" baseline="0" dirty="0">
                <a:solidFill>
                  <a:srgbClr val="FF0000"/>
                </a:solidFill>
              </a:rPr>
              <a:t> multiple definitions of Lead Time, Customer Impact lead time, Production LT, etc.</a:t>
            </a:r>
            <a:endParaRPr lang="en-US" altLang="en-US" sz="1100" b="1" i="1" dirty="0">
              <a:solidFill>
                <a:srgbClr val="FF0000"/>
              </a:solidFill>
            </a:endParaRPr>
          </a:p>
        </p:txBody>
      </p:sp>
    </p:spTree>
    <p:extLst>
      <p:ext uri="{BB962C8B-B14F-4D97-AF65-F5344CB8AC3E}">
        <p14:creationId xmlns:p14="http://schemas.microsoft.com/office/powerpoint/2010/main" val="221119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1C0B585-FAEF-4ED1-881C-6353824038D2}" type="slidenum">
              <a:rPr lang="en-US" altLang="en-US"/>
              <a:pPr/>
              <a:t>9</a:t>
            </a:fld>
            <a:endParaRPr lang="en-US" altLang="en-US" dirty="0"/>
          </a:p>
        </p:txBody>
      </p:sp>
      <p:sp>
        <p:nvSpPr>
          <p:cNvPr id="236546" name="Rectangle 2"/>
          <p:cNvSpPr>
            <a:spLocks noGrp="1" noRot="1" noChangeAspect="1" noChangeArrowheads="1" noTextEdit="1"/>
          </p:cNvSpPr>
          <p:nvPr>
            <p:ph type="sldImg"/>
          </p:nvPr>
        </p:nvSpPr>
        <p:spPr>
          <a:xfrm>
            <a:off x="990600" y="765175"/>
            <a:ext cx="5122863" cy="3841750"/>
          </a:xfrm>
          <a:ln/>
        </p:spPr>
      </p:sp>
      <p:sp>
        <p:nvSpPr>
          <p:cNvPr id="236547" name="Rectangle 3"/>
          <p:cNvSpPr>
            <a:spLocks noGrp="1" noChangeArrowheads="1"/>
          </p:cNvSpPr>
          <p:nvPr>
            <p:ph type="body" idx="1"/>
          </p:nvPr>
        </p:nvSpPr>
        <p:spPr>
          <a:xfrm>
            <a:off x="710240" y="4861780"/>
            <a:ext cx="5678823" cy="4606253"/>
          </a:xfrm>
        </p:spPr>
        <p:txBody>
          <a:bodyPr/>
          <a:lstStyle/>
          <a:p>
            <a:pPr marL="238727" indent="-238727">
              <a:buFont typeface="Arial" panose="020B0604020202020204" pitchFamily="34" charset="0"/>
              <a:buChar char="•"/>
            </a:pPr>
            <a:r>
              <a:rPr lang="en-US" altLang="en-US" dirty="0"/>
              <a:t>This is the process for all value stream mapping</a:t>
            </a:r>
          </a:p>
          <a:p>
            <a:pPr marL="238727" indent="-238727">
              <a:buFont typeface="Arial" panose="020B0604020202020204" pitchFamily="34" charset="0"/>
              <a:buChar char="•"/>
            </a:pPr>
            <a:r>
              <a:rPr lang="en-US" altLang="en-US" dirty="0"/>
              <a:t>It is not enough to have pretty pictures</a:t>
            </a:r>
            <a:r>
              <a:rPr lang="en-US" altLang="en-US" baseline="0" dirty="0"/>
              <a:t> on the wall; a future state map without a plan is pure waste</a:t>
            </a:r>
            <a:endParaRPr lang="en-US" altLang="en-US" dirty="0"/>
          </a:p>
        </p:txBody>
      </p:sp>
    </p:spTree>
    <p:extLst>
      <p:ext uri="{BB962C8B-B14F-4D97-AF65-F5344CB8AC3E}">
        <p14:creationId xmlns:p14="http://schemas.microsoft.com/office/powerpoint/2010/main" val="10364437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2.emf"/><Relationship Id="rId5" Type="http://schemas.openxmlformats.org/officeDocument/2006/relationships/image" Target="../media/image6.jpe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Master" Target="../slideMasters/slideMaster2.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Master" Target="../slideMasters/slideMaster4.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 Id="rId6" Type="http://schemas.openxmlformats.org/officeDocument/2006/relationships/image" Target="../media/image5.png"/><Relationship Id="rId5" Type="http://schemas.openxmlformats.org/officeDocument/2006/relationships/image" Target="../media/image19.jpeg"/><Relationship Id="rId4" Type="http://schemas.openxmlformats.org/officeDocument/2006/relationships/image" Target="../media/image6.jpe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5.xml"/><Relationship Id="rId4" Type="http://schemas.openxmlformats.org/officeDocument/2006/relationships/image" Target="../media/image19.jpe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Master" Target="../slideMasters/slideMaster5.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6.xml"/><Relationship Id="rId6" Type="http://schemas.openxmlformats.org/officeDocument/2006/relationships/image" Target="../media/image2.emf"/><Relationship Id="rId5" Type="http://schemas.openxmlformats.org/officeDocument/2006/relationships/image" Target="../media/image6.jpeg"/><Relationship Id="rId4" Type="http://schemas.openxmlformats.org/officeDocument/2006/relationships/image" Target="../media/image5.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Master" Target="../slideMasters/slideMaster6.xml"/><Relationship Id="rId4" Type="http://schemas.openxmlformats.org/officeDocument/2006/relationships/image" Target="../media/image2.emf"/></Relationships>
</file>

<file path=ppt/slideLayouts/_rels/slideLayout7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jpeg"/><Relationship Id="rId1" Type="http://schemas.openxmlformats.org/officeDocument/2006/relationships/slideMaster" Target="../slideMasters/slideMaster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3" name="Picture 7" descr="EveryConn_Orange.png"/>
          <p:cNvPicPr>
            <a:picLocks noChangeAspect="1"/>
          </p:cNvPicPr>
          <p:nvPr/>
        </p:nvPicPr>
        <p:blipFill>
          <a:blip r:embed="rId2"/>
          <a:srcRect/>
          <a:stretch>
            <a:fillRect/>
          </a:stretch>
        </p:blipFill>
        <p:spPr bwMode="auto">
          <a:xfrm>
            <a:off x="4995863" y="6391275"/>
            <a:ext cx="2544762" cy="163513"/>
          </a:xfrm>
          <a:prstGeom prst="rect">
            <a:avLst/>
          </a:prstGeom>
          <a:noFill/>
          <a:ln w="9525">
            <a:noFill/>
            <a:miter lim="800000"/>
            <a:headEnd/>
            <a:tailEnd/>
          </a:ln>
        </p:spPr>
      </p:pic>
      <p:pic>
        <p:nvPicPr>
          <p:cNvPr id="4" name="Picture 7" descr="logo.png"/>
          <p:cNvPicPr>
            <a:picLocks noChangeAspect="1"/>
          </p:cNvPicPr>
          <p:nvPr/>
        </p:nvPicPr>
        <p:blipFill>
          <a:blip r:embed="rId3"/>
          <a:srcRect/>
          <a:stretch>
            <a:fillRect/>
          </a:stretch>
        </p:blipFill>
        <p:spPr bwMode="auto">
          <a:xfrm>
            <a:off x="7350125" y="5994400"/>
            <a:ext cx="1544638" cy="579438"/>
          </a:xfrm>
          <a:prstGeom prst="rect">
            <a:avLst/>
          </a:prstGeom>
          <a:noFill/>
          <a:ln w="9525">
            <a:noFill/>
            <a:miter lim="800000"/>
            <a:headEnd/>
            <a:tailEnd/>
          </a:ln>
        </p:spPr>
      </p:pic>
      <p:pic>
        <p:nvPicPr>
          <p:cNvPr id="5" name="Picture 2" descr="E:\Work\Mccann\TE\Template\title-slide-1.png"/>
          <p:cNvPicPr>
            <a:picLocks noChangeAspect="1" noChangeArrowheads="1"/>
          </p:cNvPicPr>
          <p:nvPr/>
        </p:nvPicPr>
        <p:blipFill>
          <a:blip r:embed="rId4"/>
          <a:srcRect t="33809"/>
          <a:stretch>
            <a:fillRect/>
          </a:stretch>
        </p:blipFill>
        <p:spPr bwMode="auto">
          <a:xfrm>
            <a:off x="0" y="0"/>
            <a:ext cx="9150350" cy="4035425"/>
          </a:xfrm>
          <a:prstGeom prst="rect">
            <a:avLst/>
          </a:prstGeom>
          <a:noFill/>
          <a:ln w="9525">
            <a:noFill/>
            <a:miter lim="800000"/>
            <a:headEnd/>
            <a:tailEnd/>
          </a:ln>
        </p:spPr>
      </p:pic>
      <p:pic>
        <p:nvPicPr>
          <p:cNvPr id="6" name="Picture 11"/>
          <p:cNvPicPr>
            <a:picLocks noChangeAspect="1"/>
          </p:cNvPicPr>
          <p:nvPr/>
        </p:nvPicPr>
        <p:blipFill>
          <a:blip r:embed="rId5"/>
          <a:srcRect l="18710" t="5342" b="-2065"/>
          <a:stretch>
            <a:fillRect/>
          </a:stretch>
        </p:blipFill>
        <p:spPr bwMode="auto">
          <a:xfrm>
            <a:off x="0" y="3603625"/>
            <a:ext cx="9172575" cy="1085850"/>
          </a:xfrm>
          <a:prstGeom prst="rect">
            <a:avLst/>
          </a:prstGeom>
          <a:noFill/>
          <a:ln w="9525">
            <a:noFill/>
            <a:miter lim="800000"/>
            <a:headEnd/>
            <a:tailEnd/>
          </a:ln>
        </p:spPr>
      </p:pic>
      <p:pic>
        <p:nvPicPr>
          <p:cNvPr id="7" name="Picture 10"/>
          <p:cNvPicPr>
            <a:picLocks noChangeAspect="1"/>
          </p:cNvPicPr>
          <p:nvPr/>
        </p:nvPicPr>
        <p:blipFill>
          <a:blip r:embed="rId6"/>
          <a:srcRect/>
          <a:stretch>
            <a:fillRect/>
          </a:stretch>
        </p:blipFill>
        <p:spPr bwMode="auto">
          <a:xfrm>
            <a:off x="7848600" y="6199188"/>
            <a:ext cx="1177925" cy="582612"/>
          </a:xfrm>
          <a:prstGeom prst="rect">
            <a:avLst/>
          </a:prstGeom>
          <a:noFill/>
          <a:ln w="9525">
            <a:noFill/>
            <a:miter lim="800000"/>
            <a:headEnd/>
            <a:tailEnd/>
          </a:ln>
        </p:spPr>
      </p:pic>
      <p:sp>
        <p:nvSpPr>
          <p:cNvPr id="54278" name="Rectangle 6"/>
          <p:cNvSpPr>
            <a:spLocks noGrp="1" noChangeArrowheads="1"/>
          </p:cNvSpPr>
          <p:nvPr>
            <p:ph type="ctrTitle"/>
          </p:nvPr>
        </p:nvSpPr>
        <p:spPr>
          <a:xfrm>
            <a:off x="533400" y="4800600"/>
            <a:ext cx="7620000" cy="1219200"/>
          </a:xfrm>
          <a:effectLst/>
        </p:spPr>
        <p:txBody>
          <a:bodyPr/>
          <a:lstStyle>
            <a:lvl1pPr>
              <a:lnSpc>
                <a:spcPct val="110000"/>
              </a:lnSpc>
              <a:spcAft>
                <a:spcPts val="400"/>
              </a:spcAft>
              <a:defRPr sz="3600" cap="none">
                <a:solidFill>
                  <a:schemeClr val="tx1"/>
                </a:solidFill>
                <a:effectLst/>
                <a:latin typeface="Arial" charset="0"/>
              </a:defRPr>
            </a:lvl1pPr>
          </a:lstStyle>
          <a:p>
            <a:pPr lvl="0"/>
            <a:r>
              <a:rPr lang="en-US" noProof="0" dirty="0"/>
              <a:t>Click to edit Master title style</a:t>
            </a:r>
          </a:p>
        </p:txBody>
      </p:sp>
      <p:sp>
        <p:nvSpPr>
          <p:cNvPr id="10" name="Slide Number Placeholder 2"/>
          <p:cNvSpPr>
            <a:spLocks noGrp="1"/>
          </p:cNvSpPr>
          <p:nvPr>
            <p:ph type="sldNum" sz="quarter" idx="11"/>
          </p:nvPr>
        </p:nvSpPr>
        <p:spPr>
          <a:xfrm>
            <a:off x="3488531" y="6284119"/>
            <a:ext cx="1709737" cy="365125"/>
          </a:xfrm>
          <a:prstGeom prst="rect">
            <a:avLst/>
          </a:prstGeom>
        </p:spPr>
        <p:txBody>
          <a:bodyPr/>
          <a:lstStyle>
            <a:lvl1pPr algn="l">
              <a:defRPr sz="1050">
                <a:solidFill>
                  <a:srgbClr val="919195"/>
                </a:solidFill>
              </a:defRPr>
            </a:lvl1pPr>
          </a:lstStyle>
          <a:p>
            <a:pPr>
              <a:defRPr/>
            </a:pPr>
            <a:r>
              <a:rPr lang="en-US" dirty="0"/>
              <a:t>TEOA Rev B. Page </a:t>
            </a:r>
            <a:fld id="{EEB56EDB-EA25-455C-80B2-2EDF95767392}" type="slidenum">
              <a:rPr lang="en-US" smtClean="0"/>
              <a:pPr>
                <a:defRPr/>
              </a:pPr>
              <a:t>‹#›</a:t>
            </a:fld>
            <a:endParaRPr lang="en-US" dirty="0"/>
          </a:p>
        </p:txBody>
      </p:sp>
    </p:spTree>
    <p:extLst>
      <p:ext uri="{BB962C8B-B14F-4D97-AF65-F5344CB8AC3E}">
        <p14:creationId xmlns:p14="http://schemas.microsoft.com/office/powerpoint/2010/main" val="4139744916"/>
      </p:ext>
    </p:extLst>
  </p:cSld>
  <p:clrMapOvr>
    <a:masterClrMapping/>
  </p:clrMapOvr>
  <p:transition/>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Titelfolie">
    <p:spTree>
      <p:nvGrpSpPr>
        <p:cNvPr id="1" name=""/>
        <p:cNvGrpSpPr/>
        <p:nvPr/>
      </p:nvGrpSpPr>
      <p:grpSpPr>
        <a:xfrm>
          <a:off x="0" y="0"/>
          <a:ext cx="0" cy="0"/>
          <a:chOff x="0" y="0"/>
          <a:chExt cx="0" cy="0"/>
        </a:xfrm>
      </p:grpSpPr>
      <p:sp>
        <p:nvSpPr>
          <p:cNvPr id="40962" name="Rectangle 3"/>
          <p:cNvSpPr>
            <a:spLocks noGrp="1" noChangeArrowheads="1"/>
          </p:cNvSpPr>
          <p:nvPr>
            <p:ph type="ctrTitle"/>
          </p:nvPr>
        </p:nvSpPr>
        <p:spPr>
          <a:xfrm>
            <a:off x="455613" y="3719513"/>
            <a:ext cx="7772400" cy="749300"/>
          </a:xfrm>
        </p:spPr>
        <p:txBody>
          <a:bodyPr lIns="0" rIns="0"/>
          <a:lstStyle>
            <a:lvl1pPr>
              <a:defRPr smtClean="0"/>
            </a:lvl1pPr>
          </a:lstStyle>
          <a:p>
            <a:pPr lvl="0"/>
            <a:r>
              <a:rPr lang="en-US" noProof="0"/>
              <a:t>Click to edit Master title style</a:t>
            </a:r>
          </a:p>
        </p:txBody>
      </p:sp>
      <p:sp>
        <p:nvSpPr>
          <p:cNvPr id="40965" name="Rectangle 6"/>
          <p:cNvSpPr>
            <a:spLocks noGrp="1" noChangeArrowheads="1"/>
          </p:cNvSpPr>
          <p:nvPr>
            <p:ph type="subTitle" idx="1"/>
          </p:nvPr>
        </p:nvSpPr>
        <p:spPr>
          <a:xfrm>
            <a:off x="455613" y="4799013"/>
            <a:ext cx="7769225" cy="612775"/>
          </a:xfrm>
        </p:spPr>
        <p:txBody>
          <a:bodyPr lIns="0" rIns="0"/>
          <a:lstStyle>
            <a:lvl1pPr marL="0" indent="0">
              <a:buFontTx/>
              <a:buNone/>
              <a:defRPr smtClean="0"/>
            </a:lvl1pPr>
          </a:lstStyle>
          <a:p>
            <a:pPr lvl="0"/>
            <a:r>
              <a:rPr lang="en-US" noProof="0"/>
              <a:t>Click to edit Master subtitle style</a:t>
            </a:r>
          </a:p>
        </p:txBody>
      </p:sp>
      <p:sp>
        <p:nvSpPr>
          <p:cNvPr id="7" name="Slide Number Placeholder 2"/>
          <p:cNvSpPr>
            <a:spLocks noGrp="1"/>
          </p:cNvSpPr>
          <p:nvPr>
            <p:ph type="sldNum" sz="quarter" idx="10"/>
          </p:nvPr>
        </p:nvSpPr>
        <p:spPr>
          <a:xfrm>
            <a:off x="3467100" y="6354763"/>
            <a:ext cx="2133600" cy="365125"/>
          </a:xfrm>
          <a:prstGeom prst="rect">
            <a:avLst/>
          </a:prstGeom>
        </p:spPr>
        <p:txBody>
          <a:bodyPr/>
          <a:lstStyle>
            <a:lvl1pPr algn="l">
              <a:defRPr sz="1050">
                <a:solidFill>
                  <a:srgbClr val="919195"/>
                </a:solidFill>
              </a:defRPr>
            </a:lvl1pPr>
          </a:lstStyle>
          <a:p>
            <a:pPr>
              <a:defRPr/>
            </a:pPr>
            <a:r>
              <a:rPr lang="en-US" dirty="0"/>
              <a:t>TEOA Rev B. Page </a:t>
            </a:r>
            <a:fld id="{EEB56EDB-EA25-455C-80B2-2EDF95767392}" type="slidenum">
              <a:rPr lang="en-US" smtClean="0"/>
              <a:pPr>
                <a:defRPr/>
              </a:pPr>
              <a:t>‹#›</a:t>
            </a:fld>
            <a:endParaRPr lang="en-US" dirty="0"/>
          </a:p>
        </p:txBody>
      </p:sp>
    </p:spTree>
    <p:extLst>
      <p:ext uri="{BB962C8B-B14F-4D97-AF65-F5344CB8AC3E}">
        <p14:creationId xmlns:p14="http://schemas.microsoft.com/office/powerpoint/2010/main" val="989924934"/>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objOverTx">
  <p:cSld name="Titel und Inhalt über Text">
    <p:spTree>
      <p:nvGrpSpPr>
        <p:cNvPr id="1" name=""/>
        <p:cNvGrpSpPr/>
        <p:nvPr/>
      </p:nvGrpSpPr>
      <p:grpSpPr>
        <a:xfrm>
          <a:off x="0" y="0"/>
          <a:ext cx="0" cy="0"/>
          <a:chOff x="0" y="0"/>
          <a:chExt cx="0" cy="0"/>
        </a:xfrm>
      </p:grpSpPr>
      <p:sp>
        <p:nvSpPr>
          <p:cNvPr id="2" name="Titel 1"/>
          <p:cNvSpPr>
            <a:spLocks noGrp="1"/>
          </p:cNvSpPr>
          <p:nvPr>
            <p:ph type="title"/>
          </p:nvPr>
        </p:nvSpPr>
        <p:spPr>
          <a:xfrm>
            <a:off x="469900" y="209550"/>
            <a:ext cx="8229600" cy="939800"/>
          </a:xfrm>
        </p:spPr>
        <p:txBody>
          <a:bodyPr/>
          <a:lstStyle/>
          <a:p>
            <a:r>
              <a:rPr lang="de-DE"/>
              <a:t>Titelmasterformat durch Klicken bearbeiten</a:t>
            </a:r>
            <a:endParaRPr lang="en-US"/>
          </a:p>
        </p:txBody>
      </p:sp>
      <p:sp>
        <p:nvSpPr>
          <p:cNvPr id="3" name="Inhaltsplatzhalter 2"/>
          <p:cNvSpPr>
            <a:spLocks noGrp="1"/>
          </p:cNvSpPr>
          <p:nvPr>
            <p:ph sz="half" idx="1"/>
          </p:nvPr>
        </p:nvSpPr>
        <p:spPr>
          <a:xfrm>
            <a:off x="469900" y="1330325"/>
            <a:ext cx="8229600" cy="21859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p:cNvSpPr>
            <a:spLocks noGrp="1"/>
          </p:cNvSpPr>
          <p:nvPr>
            <p:ph type="body" sz="half" idx="2"/>
          </p:nvPr>
        </p:nvSpPr>
        <p:spPr>
          <a:xfrm>
            <a:off x="469900" y="3668713"/>
            <a:ext cx="8229600" cy="2187575"/>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769798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el und vier Inhalte">
    <p:spTree>
      <p:nvGrpSpPr>
        <p:cNvPr id="1" name=""/>
        <p:cNvGrpSpPr/>
        <p:nvPr/>
      </p:nvGrpSpPr>
      <p:grpSpPr>
        <a:xfrm>
          <a:off x="0" y="0"/>
          <a:ext cx="0" cy="0"/>
          <a:chOff x="0" y="0"/>
          <a:chExt cx="0" cy="0"/>
        </a:xfrm>
      </p:grpSpPr>
      <p:sp>
        <p:nvSpPr>
          <p:cNvPr id="2" name="Titel 1"/>
          <p:cNvSpPr>
            <a:spLocks noGrp="1"/>
          </p:cNvSpPr>
          <p:nvPr>
            <p:ph type="title" sz="quarter"/>
          </p:nvPr>
        </p:nvSpPr>
        <p:spPr>
          <a:xfrm>
            <a:off x="469900" y="209550"/>
            <a:ext cx="8229600" cy="939800"/>
          </a:xfrm>
        </p:spPr>
        <p:txBody>
          <a:bodyPr/>
          <a:lstStyle/>
          <a:p>
            <a:r>
              <a:rPr lang="de-DE"/>
              <a:t>Titelmasterformat durch Klicken bearbeiten</a:t>
            </a:r>
            <a:endParaRPr lang="en-US"/>
          </a:p>
        </p:txBody>
      </p:sp>
      <p:sp>
        <p:nvSpPr>
          <p:cNvPr id="3" name="Inhaltsplatzhalter 2"/>
          <p:cNvSpPr>
            <a:spLocks noGrp="1"/>
          </p:cNvSpPr>
          <p:nvPr>
            <p:ph sz="quarter" idx="1"/>
          </p:nvPr>
        </p:nvSpPr>
        <p:spPr>
          <a:xfrm>
            <a:off x="469900" y="1330325"/>
            <a:ext cx="4038600" cy="21859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p:cNvSpPr>
            <a:spLocks noGrp="1"/>
          </p:cNvSpPr>
          <p:nvPr>
            <p:ph sz="quarter" idx="2"/>
          </p:nvPr>
        </p:nvSpPr>
        <p:spPr>
          <a:xfrm>
            <a:off x="4660900" y="1330325"/>
            <a:ext cx="4038600" cy="21859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Inhaltsplatzhalter 4"/>
          <p:cNvSpPr>
            <a:spLocks noGrp="1"/>
          </p:cNvSpPr>
          <p:nvPr>
            <p:ph sz="quarter" idx="3"/>
          </p:nvPr>
        </p:nvSpPr>
        <p:spPr>
          <a:xfrm>
            <a:off x="469900" y="3668713"/>
            <a:ext cx="4038600" cy="2187575"/>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Inhaltsplatzhalter 5"/>
          <p:cNvSpPr>
            <a:spLocks noGrp="1"/>
          </p:cNvSpPr>
          <p:nvPr>
            <p:ph sz="quarter" idx="4"/>
          </p:nvPr>
        </p:nvSpPr>
        <p:spPr>
          <a:xfrm>
            <a:off x="4660900" y="3668713"/>
            <a:ext cx="4038600" cy="2187575"/>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1550046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enutzerdefiniertes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57200" y="228600"/>
            <a:ext cx="8229600" cy="939800"/>
          </a:xfrm>
        </p:spPr>
        <p:txBody>
          <a:bodyPr/>
          <a:lstStyle>
            <a:lvl1pPr>
              <a:defRPr/>
            </a:lvl1pPr>
          </a:lstStyle>
          <a:p>
            <a:r>
              <a:rPr lang="de-DE" dirty="0"/>
              <a:t>Work Book </a:t>
            </a:r>
            <a:r>
              <a:rPr lang="de-DE" dirty="0" err="1"/>
              <a:t>Question</a:t>
            </a:r>
            <a:endParaRPr lang="en-US" dirty="0"/>
          </a:p>
        </p:txBody>
      </p:sp>
      <p:sp>
        <p:nvSpPr>
          <p:cNvPr id="10" name="Textplatzhalter 9"/>
          <p:cNvSpPr>
            <a:spLocks noGrp="1"/>
          </p:cNvSpPr>
          <p:nvPr>
            <p:ph type="body" sz="quarter" idx="10"/>
          </p:nvPr>
        </p:nvSpPr>
        <p:spPr>
          <a:xfrm>
            <a:off x="457200" y="1447800"/>
            <a:ext cx="8229600" cy="1066800"/>
          </a:xfrm>
        </p:spPr>
        <p:txBody>
          <a:bodyPr/>
          <a:lstStyle>
            <a:lvl1pPr marL="0" indent="0">
              <a:buNone/>
              <a:defRPr sz="2800" baseline="0"/>
            </a:lvl1pPr>
          </a:lstStyle>
          <a:p>
            <a:pPr lvl="0"/>
            <a:r>
              <a:rPr lang="de-DE" dirty="0"/>
              <a:t>Textmasterformat bearbeiten</a:t>
            </a:r>
          </a:p>
        </p:txBody>
      </p:sp>
      <p:sp>
        <p:nvSpPr>
          <p:cNvPr id="16" name="Textplatzhalter 15"/>
          <p:cNvSpPr>
            <a:spLocks noGrp="1"/>
          </p:cNvSpPr>
          <p:nvPr>
            <p:ph type="body" sz="quarter" idx="11"/>
          </p:nvPr>
        </p:nvSpPr>
        <p:spPr>
          <a:xfrm>
            <a:off x="457200" y="2895600"/>
            <a:ext cx="6248400" cy="3276600"/>
          </a:xfrm>
        </p:spPr>
        <p:txBody>
          <a:bodyPr/>
          <a:lstStyle>
            <a:lvl1pPr>
              <a:defRPr baseline="0"/>
            </a:lvl1pPr>
          </a:lstStyle>
          <a:p>
            <a:pPr lvl="0"/>
            <a:r>
              <a:rPr lang="de-DE" dirty="0"/>
              <a:t>Textmasterformat bearbeiten</a:t>
            </a:r>
          </a:p>
        </p:txBody>
      </p:sp>
      <p:pic>
        <p:nvPicPr>
          <p:cNvPr id="6" name="Picture 4" descr="MC900423828[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91400" y="4114800"/>
            <a:ext cx="1562100"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163721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57200" y="228600"/>
            <a:ext cx="8229600" cy="939800"/>
          </a:xfrm>
        </p:spPr>
        <p:txBody>
          <a:bodyPr/>
          <a:lstStyle>
            <a:lvl1pPr>
              <a:defRPr/>
            </a:lvl1pPr>
          </a:lstStyle>
          <a:p>
            <a:r>
              <a:rPr lang="de-DE" dirty="0"/>
              <a:t>Work Book </a:t>
            </a:r>
            <a:r>
              <a:rPr lang="de-DE" dirty="0" err="1"/>
              <a:t>Question</a:t>
            </a:r>
            <a:r>
              <a:rPr lang="de-DE" dirty="0"/>
              <a:t> </a:t>
            </a:r>
            <a:r>
              <a:rPr lang="de-DE" dirty="0" err="1"/>
              <a:t>Answer</a:t>
            </a:r>
            <a:endParaRPr lang="en-US" dirty="0"/>
          </a:p>
        </p:txBody>
      </p:sp>
      <p:pic>
        <p:nvPicPr>
          <p:cNvPr id="153602" name="Picture 2" descr="C:\Users\Tanja\AppData\Local\Microsoft\Windows\Temporary Internet Files\Content.IE5\IKFLDW9E\MC900437791[1].w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59625" y="4594225"/>
            <a:ext cx="1831975" cy="15017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platzhalter 9"/>
          <p:cNvSpPr>
            <a:spLocks noGrp="1"/>
          </p:cNvSpPr>
          <p:nvPr>
            <p:ph type="body" sz="quarter" idx="10"/>
          </p:nvPr>
        </p:nvSpPr>
        <p:spPr>
          <a:xfrm>
            <a:off x="457200" y="1447800"/>
            <a:ext cx="8229600" cy="1066800"/>
          </a:xfrm>
        </p:spPr>
        <p:txBody>
          <a:bodyPr/>
          <a:lstStyle>
            <a:lvl1pPr marL="0" indent="0">
              <a:buNone/>
              <a:defRPr sz="2800" baseline="0"/>
            </a:lvl1pPr>
          </a:lstStyle>
          <a:p>
            <a:pPr lvl="0"/>
            <a:r>
              <a:rPr lang="de-DE" dirty="0"/>
              <a:t>Textmasterformat bearbeiten</a:t>
            </a:r>
          </a:p>
        </p:txBody>
      </p:sp>
      <p:sp>
        <p:nvSpPr>
          <p:cNvPr id="16" name="Textplatzhalter 15"/>
          <p:cNvSpPr>
            <a:spLocks noGrp="1"/>
          </p:cNvSpPr>
          <p:nvPr>
            <p:ph type="body" sz="quarter" idx="11"/>
          </p:nvPr>
        </p:nvSpPr>
        <p:spPr>
          <a:xfrm>
            <a:off x="457200" y="2895600"/>
            <a:ext cx="6248400" cy="3276600"/>
          </a:xfrm>
        </p:spPr>
        <p:txBody>
          <a:bodyPr/>
          <a:lstStyle>
            <a:lvl1pPr>
              <a:defRPr baseline="0"/>
            </a:lvl1pPr>
          </a:lstStyle>
          <a:p>
            <a:pPr lvl="0"/>
            <a:r>
              <a:rPr lang="de-DE" dirty="0"/>
              <a:t>Textmasterformat bearbeiten</a:t>
            </a:r>
          </a:p>
        </p:txBody>
      </p:sp>
    </p:spTree>
    <p:extLst>
      <p:ext uri="{BB962C8B-B14F-4D97-AF65-F5344CB8AC3E}">
        <p14:creationId xmlns:p14="http://schemas.microsoft.com/office/powerpoint/2010/main" val="286603241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8" name="Rectangle 17"/>
          <p:cNvSpPr/>
          <p:nvPr/>
        </p:nvSpPr>
        <p:spPr>
          <a:xfrm>
            <a:off x="1823104" y="1885950"/>
            <a:ext cx="6895445" cy="1797686"/>
          </a:xfrm>
          <a:prstGeom prst="rect">
            <a:avLst/>
          </a:prstGeom>
          <a:solidFill>
            <a:srgbClr val="F1931C">
              <a:alpha val="89804"/>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11248" y="6185524"/>
            <a:ext cx="8798719" cy="6032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1824340" y="2285622"/>
            <a:ext cx="3994073" cy="1065384"/>
          </a:xfrm>
        </p:spPr>
        <p:txBody>
          <a:bodyPr vert="horz" lIns="91440" tIns="0" rIns="91440" bIns="0" rtlCol="0" anchor="b">
            <a:noAutofit/>
          </a:bodyPr>
          <a:lstStyle>
            <a:lvl1pPr>
              <a:defRPr lang="en-US" sz="3600" dirty="0">
                <a:solidFill>
                  <a:schemeClr val="bg1"/>
                </a:solidFill>
              </a:defRPr>
            </a:lvl1pPr>
          </a:lstStyle>
          <a:p>
            <a:pPr lvl="0">
              <a:lnSpc>
                <a:spcPct val="70000"/>
              </a:lnSpc>
            </a:pPr>
            <a:r>
              <a:rPr lang="en-US"/>
              <a:t>Click to edit Master title style</a:t>
            </a:r>
            <a:endParaRPr lang="en-US" dirty="0"/>
          </a:p>
        </p:txBody>
      </p:sp>
      <p:sp>
        <p:nvSpPr>
          <p:cNvPr id="3" name="Subtitle 2"/>
          <p:cNvSpPr>
            <a:spLocks noGrp="1"/>
          </p:cNvSpPr>
          <p:nvPr>
            <p:ph type="subTitle" idx="1"/>
          </p:nvPr>
        </p:nvSpPr>
        <p:spPr>
          <a:xfrm>
            <a:off x="1832409" y="3306620"/>
            <a:ext cx="8351786" cy="477693"/>
          </a:xfrm>
        </p:spPr>
        <p:txBody>
          <a:bodyPr>
            <a:no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4" name="Picture 13" descr="TE_logo_rgb.jpg"/>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7831566" y="6324600"/>
            <a:ext cx="1016101" cy="381000"/>
          </a:xfrm>
          <a:prstGeom prst="rect">
            <a:avLst/>
          </a:prstGeom>
        </p:spPr>
      </p:pic>
      <p:grpSp>
        <p:nvGrpSpPr>
          <p:cNvPr id="13" name="Group 12"/>
          <p:cNvGrpSpPr/>
          <p:nvPr/>
        </p:nvGrpSpPr>
        <p:grpSpPr>
          <a:xfrm>
            <a:off x="-1" y="907144"/>
            <a:ext cx="1805197" cy="3894276"/>
            <a:chOff x="-1" y="907144"/>
            <a:chExt cx="1805197" cy="3894276"/>
          </a:xfrm>
        </p:grpSpPr>
        <p:pic>
          <p:nvPicPr>
            <p:cNvPr id="4" name="Picture 3" descr="te_20130812tec_324.jpg"/>
            <p:cNvPicPr>
              <a:picLocks noChangeAspect="1"/>
            </p:cNvPicPr>
            <p:nvPr/>
          </p:nvPicPr>
          <p:blipFill rotWithShape="1">
            <a:blip r:embed="rId3">
              <a:extLst>
                <a:ext uri="{28A0092B-C50C-407E-A947-70E740481C1C}">
                  <a14:useLocalDpi xmlns:a14="http://schemas.microsoft.com/office/drawing/2010/main" val="0"/>
                </a:ext>
              </a:extLst>
            </a:blip>
            <a:srcRect l="40578" t="22611" r="11505"/>
            <a:stretch/>
          </p:blipFill>
          <p:spPr>
            <a:xfrm>
              <a:off x="838714" y="1885950"/>
              <a:ext cx="966482" cy="1797685"/>
            </a:xfrm>
            <a:prstGeom prst="rect">
              <a:avLst/>
            </a:prstGeom>
          </p:spPr>
        </p:pic>
        <p:pic>
          <p:nvPicPr>
            <p:cNvPr id="9" name="Picture 8" descr="te_20130812tec_324.jpg"/>
            <p:cNvPicPr>
              <a:picLocks noChangeAspect="1"/>
            </p:cNvPicPr>
            <p:nvPr/>
          </p:nvPicPr>
          <p:blipFill rotWithShape="1">
            <a:blip r:embed="rId3">
              <a:extLst>
                <a:ext uri="{28A0092B-C50C-407E-A947-70E740481C1C}">
                  <a14:useLocalDpi xmlns:a14="http://schemas.microsoft.com/office/drawing/2010/main" val="0"/>
                </a:ext>
              </a:extLst>
            </a:blip>
            <a:srcRect l="15587" t="22611" r="59981" b="35828"/>
            <a:stretch/>
          </p:blipFill>
          <p:spPr>
            <a:xfrm>
              <a:off x="326571" y="1885951"/>
              <a:ext cx="492784" cy="965404"/>
            </a:xfrm>
            <a:prstGeom prst="rect">
              <a:avLst/>
            </a:prstGeom>
          </p:spPr>
        </p:pic>
        <p:pic>
          <p:nvPicPr>
            <p:cNvPr id="5" name="Picture 4" descr="te_20130812tec_1942.jpg"/>
            <p:cNvPicPr>
              <a:picLocks noChangeAspect="1"/>
            </p:cNvPicPr>
            <p:nvPr/>
          </p:nvPicPr>
          <p:blipFill rotWithShape="1">
            <a:blip r:embed="rId4">
              <a:extLst>
                <a:ext uri="{28A0092B-C50C-407E-A947-70E740481C1C}">
                  <a14:useLocalDpi xmlns:a14="http://schemas.microsoft.com/office/drawing/2010/main" val="0"/>
                </a:ext>
              </a:extLst>
            </a:blip>
            <a:srcRect l="12780" t="12276" r="15819" b="34074"/>
            <a:stretch/>
          </p:blipFill>
          <p:spPr>
            <a:xfrm>
              <a:off x="843936" y="907144"/>
              <a:ext cx="961260" cy="960664"/>
            </a:xfrm>
            <a:prstGeom prst="rect">
              <a:avLst/>
            </a:prstGeom>
          </p:spPr>
        </p:pic>
        <p:pic>
          <p:nvPicPr>
            <p:cNvPr id="10" name="Picture 9" descr="TE_Group_05_0040.jpg"/>
            <p:cNvPicPr>
              <a:picLocks noChangeAspect="1"/>
            </p:cNvPicPr>
            <p:nvPr/>
          </p:nvPicPr>
          <p:blipFill rotWithShape="1">
            <a:blip r:embed="rId5">
              <a:extLst>
                <a:ext uri="{28A0092B-C50C-407E-A947-70E740481C1C}">
                  <a14:useLocalDpi xmlns:a14="http://schemas.microsoft.com/office/drawing/2010/main" val="0"/>
                </a:ext>
              </a:extLst>
            </a:blip>
            <a:srcRect l="25707" t="17623" r="6134" b="1818"/>
            <a:stretch/>
          </p:blipFill>
          <p:spPr>
            <a:xfrm>
              <a:off x="0" y="2866571"/>
              <a:ext cx="819354" cy="817065"/>
            </a:xfrm>
            <a:prstGeom prst="rect">
              <a:avLst/>
            </a:prstGeom>
          </p:spPr>
        </p:pic>
        <p:pic>
          <p:nvPicPr>
            <p:cNvPr id="12" name="Picture 11" descr="MG_1636.jpg"/>
            <p:cNvPicPr>
              <a:picLocks noChangeAspect="1"/>
            </p:cNvPicPr>
            <p:nvPr/>
          </p:nvPicPr>
          <p:blipFill rotWithShape="1">
            <a:blip r:embed="rId6">
              <a:extLst>
                <a:ext uri="{28A0092B-C50C-407E-A947-70E740481C1C}">
                  <a14:useLocalDpi xmlns:a14="http://schemas.microsoft.com/office/drawing/2010/main" val="0"/>
                </a:ext>
              </a:extLst>
            </a:blip>
            <a:srcRect l="-628" t="8030" r="8555" b="669"/>
            <a:stretch/>
          </p:blipFill>
          <p:spPr>
            <a:xfrm flipH="1">
              <a:off x="-1" y="3683636"/>
              <a:ext cx="1805194" cy="1117784"/>
            </a:xfrm>
            <a:prstGeom prst="rect">
              <a:avLst/>
            </a:prstGeom>
          </p:spPr>
        </p:pic>
      </p:grpSp>
    </p:spTree>
    <p:extLst>
      <p:ext uri="{BB962C8B-B14F-4D97-AF65-F5344CB8AC3E}">
        <p14:creationId xmlns:p14="http://schemas.microsoft.com/office/powerpoint/2010/main" val="897656957"/>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lang="en-US" dirty="0"/>
          </a:p>
        </p:txBody>
      </p:sp>
      <p:sp>
        <p:nvSpPr>
          <p:cNvPr id="3" name="Content Placeholder 2"/>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CA431686-8DE2-9B43-980D-29AE692D7900}" type="slidenum">
              <a:rPr lang="en-US" smtClean="0"/>
              <a:t>‹#›</a:t>
            </a:fld>
            <a:endParaRPr lang="en-US" dirty="0"/>
          </a:p>
        </p:txBody>
      </p:sp>
    </p:spTree>
    <p:extLst>
      <p:ext uri="{BB962C8B-B14F-4D97-AF65-F5344CB8AC3E}">
        <p14:creationId xmlns:p14="http://schemas.microsoft.com/office/powerpoint/2010/main" val="3735085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pic>
        <p:nvPicPr>
          <p:cNvPr id="4" name="Picture 3"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Rectangle 5"/>
          <p:cNvSpPr/>
          <p:nvPr/>
        </p:nvSpPr>
        <p:spPr>
          <a:xfrm>
            <a:off x="0" y="6184105"/>
            <a:ext cx="8798719" cy="60325"/>
          </a:xfrm>
          <a:prstGeom prst="rect">
            <a:avLst/>
          </a:prstGeom>
          <a:solidFill>
            <a:srgbClr val="0E76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3174" y="6184900"/>
            <a:ext cx="507620" cy="5953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Slide Number Placeholder 5"/>
          <p:cNvSpPr>
            <a:spLocks noGrp="1"/>
          </p:cNvSpPr>
          <p:nvPr>
            <p:ph type="sldNum" sz="quarter" idx="12"/>
          </p:nvPr>
        </p:nvSpPr>
        <p:spPr>
          <a:xfrm>
            <a:off x="65442" y="6416675"/>
            <a:ext cx="685800" cy="365125"/>
          </a:xfrm>
        </p:spPr>
        <p:txBody>
          <a:bodyPr/>
          <a:lstStyle/>
          <a:p>
            <a:fld id="{CA431686-8DE2-9B43-980D-29AE692D7900}" type="slidenum">
              <a:rPr lang="en-US" smtClean="0"/>
              <a:t>‹#›</a:t>
            </a:fld>
            <a:endParaRPr lang="en-US" dirty="0"/>
          </a:p>
        </p:txBody>
      </p:sp>
      <p:pic>
        <p:nvPicPr>
          <p:cNvPr id="12" name="Picture 11" descr="TE_logo_rgb.jp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831566" y="6303980"/>
            <a:ext cx="1016101" cy="376519"/>
          </a:xfrm>
          <a:prstGeom prst="rect">
            <a:avLst/>
          </a:prstGeom>
        </p:spPr>
      </p:pic>
      <p:sp>
        <p:nvSpPr>
          <p:cNvPr id="10" name="Rectangle 9"/>
          <p:cNvSpPr/>
          <p:nvPr/>
        </p:nvSpPr>
        <p:spPr>
          <a:xfrm>
            <a:off x="-1" y="389467"/>
            <a:ext cx="8798719" cy="572709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p:cNvSpPr>
            <a:spLocks noGrp="1"/>
          </p:cNvSpPr>
          <p:nvPr>
            <p:ph type="title"/>
          </p:nvPr>
        </p:nvSpPr>
        <p:spPr>
          <a:xfrm>
            <a:off x="228600" y="1109137"/>
            <a:ext cx="6849533" cy="1905000"/>
          </a:xfrm>
        </p:spPr>
        <p:txBody>
          <a:bodyPr anchor="b">
            <a:noAutofit/>
          </a:bodyPr>
          <a:lstStyle>
            <a:lvl1pPr>
              <a:lnSpc>
                <a:spcPct val="90000"/>
              </a:lnSpc>
              <a:defRPr sz="3600">
                <a:solidFill>
                  <a:schemeClr val="bg1"/>
                </a:solidFill>
              </a:defRPr>
            </a:lvl1pPr>
          </a:lstStyle>
          <a:p>
            <a:r>
              <a:rPr lang="en-US"/>
              <a:t>Click to edit Master title style</a:t>
            </a:r>
            <a:endParaRPr lang="en-US" dirty="0"/>
          </a:p>
        </p:txBody>
      </p:sp>
      <p:sp>
        <p:nvSpPr>
          <p:cNvPr id="14" name="Text Placeholder 2"/>
          <p:cNvSpPr>
            <a:spLocks noGrp="1"/>
          </p:cNvSpPr>
          <p:nvPr>
            <p:ph type="body" idx="1"/>
          </p:nvPr>
        </p:nvSpPr>
        <p:spPr>
          <a:xfrm>
            <a:off x="228600" y="3026738"/>
            <a:ext cx="5325035" cy="445294"/>
          </a:xfrm>
        </p:spPr>
        <p:txBody>
          <a:bodyPr anchor="b">
            <a:no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302690472"/>
      </p:ext>
    </p:extLst>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1_Section Header">
    <p:spTree>
      <p:nvGrpSpPr>
        <p:cNvPr id="1" name=""/>
        <p:cNvGrpSpPr/>
        <p:nvPr/>
      </p:nvGrpSpPr>
      <p:grpSpPr>
        <a:xfrm>
          <a:off x="0" y="0"/>
          <a:ext cx="0" cy="0"/>
          <a:chOff x="0" y="0"/>
          <a:chExt cx="0" cy="0"/>
        </a:xfrm>
      </p:grpSpPr>
      <p:pic>
        <p:nvPicPr>
          <p:cNvPr id="4" name="Picture 3"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Rectangle 5"/>
          <p:cNvSpPr/>
          <p:nvPr/>
        </p:nvSpPr>
        <p:spPr>
          <a:xfrm>
            <a:off x="0" y="6184105"/>
            <a:ext cx="8798719" cy="60325"/>
          </a:xfrm>
          <a:prstGeom prst="rect">
            <a:avLst/>
          </a:prstGeom>
          <a:solidFill>
            <a:srgbClr val="0E76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3174" y="6184900"/>
            <a:ext cx="507620" cy="5953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Slide Number Placeholder 5"/>
          <p:cNvSpPr>
            <a:spLocks noGrp="1"/>
          </p:cNvSpPr>
          <p:nvPr>
            <p:ph type="sldNum" sz="quarter" idx="12"/>
          </p:nvPr>
        </p:nvSpPr>
        <p:spPr>
          <a:xfrm>
            <a:off x="65442" y="6416675"/>
            <a:ext cx="685800" cy="365125"/>
          </a:xfrm>
        </p:spPr>
        <p:txBody>
          <a:bodyPr/>
          <a:lstStyle/>
          <a:p>
            <a:fld id="{CA431686-8DE2-9B43-980D-29AE692D7900}" type="slidenum">
              <a:rPr lang="en-US" smtClean="0"/>
              <a:t>‹#›</a:t>
            </a:fld>
            <a:endParaRPr lang="en-US" dirty="0"/>
          </a:p>
        </p:txBody>
      </p:sp>
      <p:pic>
        <p:nvPicPr>
          <p:cNvPr id="10" name="Picture 9" descr="TE_logo_rgb.jp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831566" y="6303980"/>
            <a:ext cx="1016101" cy="376519"/>
          </a:xfrm>
          <a:prstGeom prst="rect">
            <a:avLst/>
          </a:prstGeom>
        </p:spPr>
      </p:pic>
      <p:sp>
        <p:nvSpPr>
          <p:cNvPr id="12" name="Rectangle 11"/>
          <p:cNvSpPr/>
          <p:nvPr/>
        </p:nvSpPr>
        <p:spPr>
          <a:xfrm>
            <a:off x="-1" y="389467"/>
            <a:ext cx="8798719" cy="57270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p:cNvSpPr>
            <a:spLocks noGrp="1"/>
          </p:cNvSpPr>
          <p:nvPr>
            <p:ph type="title"/>
          </p:nvPr>
        </p:nvSpPr>
        <p:spPr>
          <a:xfrm>
            <a:off x="228600" y="1109137"/>
            <a:ext cx="6849533" cy="1905000"/>
          </a:xfrm>
        </p:spPr>
        <p:txBody>
          <a:bodyPr anchor="b">
            <a:noAutofit/>
          </a:bodyPr>
          <a:lstStyle>
            <a:lvl1pPr>
              <a:lnSpc>
                <a:spcPct val="90000"/>
              </a:lnSpc>
              <a:defRPr sz="3600">
                <a:solidFill>
                  <a:schemeClr val="bg1"/>
                </a:solidFill>
              </a:defRPr>
            </a:lvl1pPr>
          </a:lstStyle>
          <a:p>
            <a:r>
              <a:rPr lang="en-US"/>
              <a:t>Click to edit Master title style</a:t>
            </a:r>
            <a:endParaRPr lang="en-US" dirty="0"/>
          </a:p>
        </p:txBody>
      </p:sp>
      <p:sp>
        <p:nvSpPr>
          <p:cNvPr id="14" name="Text Placeholder 2"/>
          <p:cNvSpPr>
            <a:spLocks noGrp="1"/>
          </p:cNvSpPr>
          <p:nvPr>
            <p:ph type="body" idx="1"/>
          </p:nvPr>
        </p:nvSpPr>
        <p:spPr>
          <a:xfrm>
            <a:off x="228600" y="3026738"/>
            <a:ext cx="5325035" cy="445294"/>
          </a:xfrm>
        </p:spPr>
        <p:txBody>
          <a:bodyPr anchor="b">
            <a:no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242131236"/>
      </p:ext>
    </p:extLst>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12" name="Rectangle 11"/>
          <p:cNvSpPr/>
          <p:nvPr/>
        </p:nvSpPr>
        <p:spPr>
          <a:xfrm>
            <a:off x="-1" y="389467"/>
            <a:ext cx="8798719" cy="572709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Rectangle 5"/>
          <p:cNvSpPr/>
          <p:nvPr/>
        </p:nvSpPr>
        <p:spPr>
          <a:xfrm>
            <a:off x="0" y="6184105"/>
            <a:ext cx="8798719" cy="60325"/>
          </a:xfrm>
          <a:prstGeom prst="rect">
            <a:avLst/>
          </a:prstGeom>
          <a:solidFill>
            <a:srgbClr val="0E76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3174" y="6184900"/>
            <a:ext cx="507620" cy="5953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Slide Number Placeholder 5"/>
          <p:cNvSpPr>
            <a:spLocks noGrp="1"/>
          </p:cNvSpPr>
          <p:nvPr>
            <p:ph type="sldNum" sz="quarter" idx="12"/>
          </p:nvPr>
        </p:nvSpPr>
        <p:spPr>
          <a:xfrm>
            <a:off x="65442" y="6416675"/>
            <a:ext cx="685800" cy="365125"/>
          </a:xfrm>
        </p:spPr>
        <p:txBody>
          <a:bodyPr/>
          <a:lstStyle/>
          <a:p>
            <a:fld id="{CA431686-8DE2-9B43-980D-29AE692D7900}" type="slidenum">
              <a:rPr lang="en-US" smtClean="0"/>
              <a:t>‹#›</a:t>
            </a:fld>
            <a:endParaRPr lang="en-US" dirty="0"/>
          </a:p>
        </p:txBody>
      </p:sp>
      <p:pic>
        <p:nvPicPr>
          <p:cNvPr id="10" name="Picture 9" descr="TE_logo_rgb.jp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831566" y="6303980"/>
            <a:ext cx="1016101" cy="376519"/>
          </a:xfrm>
          <a:prstGeom prst="rect">
            <a:avLst/>
          </a:prstGeom>
        </p:spPr>
      </p:pic>
      <p:sp>
        <p:nvSpPr>
          <p:cNvPr id="13" name="Title 1"/>
          <p:cNvSpPr>
            <a:spLocks noGrp="1"/>
          </p:cNvSpPr>
          <p:nvPr>
            <p:ph type="title"/>
          </p:nvPr>
        </p:nvSpPr>
        <p:spPr>
          <a:xfrm>
            <a:off x="228600" y="1109137"/>
            <a:ext cx="6849533" cy="1905000"/>
          </a:xfrm>
        </p:spPr>
        <p:txBody>
          <a:bodyPr anchor="b">
            <a:noAutofit/>
          </a:bodyPr>
          <a:lstStyle>
            <a:lvl1pPr>
              <a:lnSpc>
                <a:spcPct val="90000"/>
              </a:lnSpc>
              <a:defRPr sz="3600">
                <a:solidFill>
                  <a:schemeClr val="bg1"/>
                </a:solidFill>
              </a:defRPr>
            </a:lvl1pPr>
          </a:lstStyle>
          <a:p>
            <a:r>
              <a:rPr lang="en-US"/>
              <a:t>Click to edit Master title style</a:t>
            </a:r>
            <a:endParaRPr lang="en-US" dirty="0"/>
          </a:p>
        </p:txBody>
      </p:sp>
      <p:sp>
        <p:nvSpPr>
          <p:cNvPr id="14" name="Text Placeholder 2"/>
          <p:cNvSpPr>
            <a:spLocks noGrp="1"/>
          </p:cNvSpPr>
          <p:nvPr>
            <p:ph type="body" idx="1"/>
          </p:nvPr>
        </p:nvSpPr>
        <p:spPr>
          <a:xfrm>
            <a:off x="228600" y="3026738"/>
            <a:ext cx="5325035" cy="445294"/>
          </a:xfrm>
        </p:spPr>
        <p:txBody>
          <a:bodyPr anchor="b">
            <a:no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36285185"/>
      </p:ext>
    </p:extLst>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Slide Number Placeholder 2"/>
          <p:cNvSpPr txBox="1">
            <a:spLocks/>
          </p:cNvSpPr>
          <p:nvPr/>
        </p:nvSpPr>
        <p:spPr>
          <a:xfrm>
            <a:off x="8483600" y="3255963"/>
            <a:ext cx="403225" cy="365125"/>
          </a:xfrm>
          <a:prstGeom prst="rect">
            <a:avLst/>
          </a:prstGeom>
        </p:spPr>
        <p:txBody>
          <a:bodyPr anchor="ctr"/>
          <a:lstStyle>
            <a:defPPr>
              <a:defRPr lang="en-US"/>
            </a:defPPr>
            <a:lvl1pPr algn="l" rtl="0" fontAlgn="base">
              <a:spcBef>
                <a:spcPct val="0"/>
              </a:spcBef>
              <a:spcAft>
                <a:spcPct val="0"/>
              </a:spcAft>
              <a:defRPr sz="105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pPr algn="ctr">
              <a:defRPr/>
            </a:pPr>
            <a:endParaRPr lang="en-US" dirty="0">
              <a:solidFill>
                <a:srgbClr val="822433"/>
              </a:solidFill>
            </a:endParaRPr>
          </a:p>
        </p:txBody>
      </p:sp>
      <p:sp>
        <p:nvSpPr>
          <p:cNvPr id="6" name="Rectangle 7"/>
          <p:cNvSpPr>
            <a:spLocks noGrp="1" noChangeArrowheads="1"/>
          </p:cNvSpPr>
          <p:nvPr>
            <p:ph type="title"/>
          </p:nvPr>
        </p:nvSpPr>
        <p:spPr bwMode="gray">
          <a:xfrm>
            <a:off x="457200" y="377825"/>
            <a:ext cx="8153400" cy="457200"/>
          </a:xfrm>
          <a:prstGeom prst="rect">
            <a:avLst/>
          </a:prstGeom>
          <a:noFill/>
          <a:ln>
            <a:noFill/>
          </a:ln>
          <a:effectLst/>
          <a:extLst>
            <a:ext uri="{FAA26D3D-D897-4be2-8F04-BA451C77F1D7}"/>
          </a:extLst>
        </p:spPr>
        <p:txBody>
          <a:bodyPr/>
          <a:lstStyle/>
          <a:p>
            <a:pPr lvl="0"/>
            <a:r>
              <a:rPr lang="en-US"/>
              <a:t>Click to edit Master title style</a:t>
            </a:r>
            <a:endParaRPr lang="en-US" dirty="0"/>
          </a:p>
        </p:txBody>
      </p:sp>
      <p:sp>
        <p:nvSpPr>
          <p:cNvPr id="9" name="Content Placeholder 8"/>
          <p:cNvSpPr>
            <a:spLocks noGrp="1" noChangeArrowheads="1"/>
          </p:cNvSpPr>
          <p:nvPr>
            <p:ph idx="1"/>
          </p:nvPr>
        </p:nvSpPr>
        <p:spPr bwMode="auto">
          <a:xfrm>
            <a:off x="533399" y="1331913"/>
            <a:ext cx="8162925" cy="4525962"/>
          </a:xfrm>
          <a:prstGeom prst="rect">
            <a:avLst/>
          </a:prstGeom>
          <a:noFill/>
          <a:ln>
            <a:noFill/>
          </a:ln>
          <a:effectLst/>
          <a:extLst>
            <a:ext uri="{FAA26D3D-D897-4be2-8F04-BA451C77F1D7}"/>
          </a:extLst>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6063231"/>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pic>
        <p:nvPicPr>
          <p:cNvPr id="4" name="Picture 3"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Rectangle 5"/>
          <p:cNvSpPr/>
          <p:nvPr/>
        </p:nvSpPr>
        <p:spPr>
          <a:xfrm>
            <a:off x="0" y="6184105"/>
            <a:ext cx="8798719" cy="60325"/>
          </a:xfrm>
          <a:prstGeom prst="rect">
            <a:avLst/>
          </a:prstGeom>
          <a:solidFill>
            <a:srgbClr val="0E76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3174" y="6184900"/>
            <a:ext cx="507620" cy="5953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Slide Number Placeholder 5"/>
          <p:cNvSpPr>
            <a:spLocks noGrp="1"/>
          </p:cNvSpPr>
          <p:nvPr>
            <p:ph type="sldNum" sz="quarter" idx="12"/>
          </p:nvPr>
        </p:nvSpPr>
        <p:spPr>
          <a:xfrm>
            <a:off x="65442" y="6416675"/>
            <a:ext cx="685800" cy="365125"/>
          </a:xfrm>
        </p:spPr>
        <p:txBody>
          <a:bodyPr/>
          <a:lstStyle/>
          <a:p>
            <a:fld id="{CA431686-8DE2-9B43-980D-29AE692D7900}" type="slidenum">
              <a:rPr lang="en-US" smtClean="0"/>
              <a:t>‹#›</a:t>
            </a:fld>
            <a:endParaRPr lang="en-US" dirty="0"/>
          </a:p>
        </p:txBody>
      </p:sp>
      <p:pic>
        <p:nvPicPr>
          <p:cNvPr id="10" name="Picture 9" descr="TE_logo_rgb.jp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831566" y="6303980"/>
            <a:ext cx="1016101" cy="376519"/>
          </a:xfrm>
          <a:prstGeom prst="rect">
            <a:avLst/>
          </a:prstGeom>
        </p:spPr>
      </p:pic>
      <p:sp>
        <p:nvSpPr>
          <p:cNvPr id="12" name="Rectangle 11"/>
          <p:cNvSpPr/>
          <p:nvPr/>
        </p:nvSpPr>
        <p:spPr>
          <a:xfrm>
            <a:off x="-1" y="389467"/>
            <a:ext cx="8798719" cy="572709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p:cNvSpPr>
            <a:spLocks noGrp="1"/>
          </p:cNvSpPr>
          <p:nvPr>
            <p:ph type="title"/>
          </p:nvPr>
        </p:nvSpPr>
        <p:spPr>
          <a:xfrm>
            <a:off x="228600" y="1109137"/>
            <a:ext cx="6849533" cy="1905000"/>
          </a:xfrm>
        </p:spPr>
        <p:txBody>
          <a:bodyPr anchor="b">
            <a:noAutofit/>
          </a:bodyPr>
          <a:lstStyle>
            <a:lvl1pPr>
              <a:lnSpc>
                <a:spcPct val="90000"/>
              </a:lnSpc>
              <a:defRPr sz="3600">
                <a:solidFill>
                  <a:schemeClr val="bg1"/>
                </a:solidFill>
              </a:defRPr>
            </a:lvl1pPr>
          </a:lstStyle>
          <a:p>
            <a:r>
              <a:rPr lang="en-US"/>
              <a:t>Click to edit Master title style</a:t>
            </a:r>
            <a:endParaRPr lang="en-US" dirty="0"/>
          </a:p>
        </p:txBody>
      </p:sp>
      <p:sp>
        <p:nvSpPr>
          <p:cNvPr id="14" name="Text Placeholder 2"/>
          <p:cNvSpPr>
            <a:spLocks noGrp="1"/>
          </p:cNvSpPr>
          <p:nvPr>
            <p:ph type="body" idx="1"/>
          </p:nvPr>
        </p:nvSpPr>
        <p:spPr>
          <a:xfrm>
            <a:off x="228600" y="3026738"/>
            <a:ext cx="5325035" cy="445294"/>
          </a:xfrm>
        </p:spPr>
        <p:txBody>
          <a:bodyPr anchor="b">
            <a:no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416484123"/>
      </p:ext>
    </p:extLst>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199"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98"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CA431686-8DE2-9B43-980D-29AE692D7900}" type="slidenum">
              <a:rPr lang="en-US" smtClean="0"/>
              <a:t>‹#›</a:t>
            </a:fld>
            <a:endParaRPr lang="en-US" dirty="0"/>
          </a:p>
        </p:txBody>
      </p:sp>
    </p:spTree>
    <p:extLst>
      <p:ext uri="{BB962C8B-B14F-4D97-AF65-F5344CB8AC3E}">
        <p14:creationId xmlns:p14="http://schemas.microsoft.com/office/powerpoint/2010/main" val="17666734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1820" y="720762"/>
            <a:ext cx="8064721" cy="89372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51820" y="1690689"/>
            <a:ext cx="4046361" cy="738186"/>
          </a:xfrm>
        </p:spPr>
        <p:txBody>
          <a:bodyPr anchor="t">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1820" y="2505075"/>
            <a:ext cx="404636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90689"/>
            <a:ext cx="3887391" cy="738186"/>
          </a:xfrm>
        </p:spPr>
        <p:txBody>
          <a:bodyPr vert="horz" lIns="91440" tIns="45720" rIns="91440" bIns="45720" rtlCol="0" anchor="t">
            <a:normAutofit/>
          </a:bodyPr>
          <a:lstStyle>
            <a:lvl1pPr>
              <a:defRPr lang="en-US" sz="2200" b="0" dirty="0" smtClean="0"/>
            </a:lvl1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lstStyle/>
          <a:p>
            <a:fld id="{CA431686-8DE2-9B43-980D-29AE692D7900}" type="slidenum">
              <a:rPr lang="en-US" smtClean="0"/>
              <a:t>‹#›</a:t>
            </a:fld>
            <a:endParaRPr lang="en-US" dirty="0"/>
          </a:p>
        </p:txBody>
      </p:sp>
    </p:spTree>
    <p:extLst>
      <p:ext uri="{BB962C8B-B14F-4D97-AF65-F5344CB8AC3E}">
        <p14:creationId xmlns:p14="http://schemas.microsoft.com/office/powerpoint/2010/main" val="3925174875"/>
      </p:ext>
    </p:extLst>
  </p:cSld>
  <p:clrMapOvr>
    <a:masterClrMapping/>
  </p:clrMapOvr>
  <p:hf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CA431686-8DE2-9B43-980D-29AE692D7900}" type="slidenum">
              <a:rPr lang="en-US" smtClean="0"/>
              <a:t>‹#›</a:t>
            </a:fld>
            <a:endParaRPr lang="en-US" dirty="0"/>
          </a:p>
        </p:txBody>
      </p:sp>
    </p:spTree>
    <p:extLst>
      <p:ext uri="{BB962C8B-B14F-4D97-AF65-F5344CB8AC3E}">
        <p14:creationId xmlns:p14="http://schemas.microsoft.com/office/powerpoint/2010/main" val="23645138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US"/>
              <a:t>page </a:t>
            </a:r>
            <a:fld id="{A4CDFE8F-6FC8-4542-82E8-FB79BBC3ED88}" type="slidenum">
              <a:rPr lang="en-US" smtClean="0"/>
              <a:pPr>
                <a:defRPr/>
              </a:pPr>
              <a:t>‹#›</a:t>
            </a:fld>
            <a:endParaRPr lang="en-US" dirty="0"/>
          </a:p>
        </p:txBody>
      </p:sp>
    </p:spTree>
    <p:extLst>
      <p:ext uri="{BB962C8B-B14F-4D97-AF65-F5344CB8AC3E}">
        <p14:creationId xmlns:p14="http://schemas.microsoft.com/office/powerpoint/2010/main" val="3833657887"/>
      </p:ext>
    </p:extLst>
  </p:cSld>
  <p:clrMapOvr>
    <a:masterClrMapping/>
  </p:clrMapOvr>
  <p:hf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CA431686-8DE2-9B43-980D-29AE692D7900}" type="slidenum">
              <a:rPr lang="en-US" smtClean="0"/>
              <a:t>‹#›</a:t>
            </a:fld>
            <a:endParaRPr lang="en-US" dirty="0"/>
          </a:p>
        </p:txBody>
      </p:sp>
    </p:spTree>
    <p:extLst>
      <p:ext uri="{BB962C8B-B14F-4D97-AF65-F5344CB8AC3E}">
        <p14:creationId xmlns:p14="http://schemas.microsoft.com/office/powerpoint/2010/main" val="3341017625"/>
      </p:ext>
    </p:extLst>
  </p:cSld>
  <p:clrMapOvr>
    <a:masterClrMapping/>
  </p:clrMapOvr>
  <p:hf hdr="0" ftr="0"/>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CA431686-8DE2-9B43-980D-29AE692D7900}" type="slidenum">
              <a:rPr lang="en-US" smtClean="0"/>
              <a:t>‹#›</a:t>
            </a:fld>
            <a:endParaRPr lang="en-US" dirty="0"/>
          </a:p>
        </p:txBody>
      </p:sp>
    </p:spTree>
    <p:extLst>
      <p:ext uri="{BB962C8B-B14F-4D97-AF65-F5344CB8AC3E}">
        <p14:creationId xmlns:p14="http://schemas.microsoft.com/office/powerpoint/2010/main" val="2844666072"/>
      </p:ext>
    </p:extLst>
  </p:cSld>
  <p:clrMapOvr>
    <a:masterClrMapping/>
  </p:clrMapOvr>
  <p:hf hdr="0" ftr="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CA431686-8DE2-9B43-980D-29AE692D7900}" type="slidenum">
              <a:rPr lang="en-US" smtClean="0"/>
              <a:t>‹#›</a:t>
            </a:fld>
            <a:endParaRPr lang="en-US" dirty="0"/>
          </a:p>
        </p:txBody>
      </p:sp>
    </p:spTree>
    <p:extLst>
      <p:ext uri="{BB962C8B-B14F-4D97-AF65-F5344CB8AC3E}">
        <p14:creationId xmlns:p14="http://schemas.microsoft.com/office/powerpoint/2010/main" val="3443746706"/>
      </p:ext>
    </p:extLst>
  </p:cSld>
  <p:clrMapOvr>
    <a:masterClrMapping/>
  </p:clrMapOvr>
  <p:hf hdr="0" ftr="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cSld name="2_Title Slide">
    <p:spTree>
      <p:nvGrpSpPr>
        <p:cNvPr id="1" name=""/>
        <p:cNvGrpSpPr/>
        <p:nvPr/>
      </p:nvGrpSpPr>
      <p:grpSpPr>
        <a:xfrm>
          <a:off x="0" y="0"/>
          <a:ext cx="0" cy="0"/>
          <a:chOff x="0" y="0"/>
          <a:chExt cx="0" cy="0"/>
        </a:xfrm>
      </p:grpSpPr>
      <p:sp>
        <p:nvSpPr>
          <p:cNvPr id="54278" name="Rectangle 6"/>
          <p:cNvSpPr>
            <a:spLocks noGrp="1" noChangeArrowheads="1"/>
          </p:cNvSpPr>
          <p:nvPr>
            <p:ph type="ctrTitle"/>
          </p:nvPr>
        </p:nvSpPr>
        <p:spPr>
          <a:xfrm>
            <a:off x="533400" y="4800600"/>
            <a:ext cx="7620000" cy="1219200"/>
          </a:xfrm>
          <a:effectLst/>
        </p:spPr>
        <p:txBody>
          <a:bodyPr/>
          <a:lstStyle>
            <a:lvl1pPr>
              <a:lnSpc>
                <a:spcPct val="110000"/>
              </a:lnSpc>
              <a:spcAft>
                <a:spcPts val="400"/>
              </a:spcAft>
              <a:defRPr sz="3600" cap="none">
                <a:solidFill>
                  <a:schemeClr val="tx1"/>
                </a:solidFill>
                <a:effectLst/>
                <a:latin typeface="Arial" charset="0"/>
              </a:defRPr>
            </a:lvl1pPr>
          </a:lstStyle>
          <a:p>
            <a:pPr lvl="0"/>
            <a:r>
              <a:rPr lang="en-US" noProof="0" dirty="0"/>
              <a:t>Click to edit Master title style</a:t>
            </a:r>
          </a:p>
        </p:txBody>
      </p:sp>
      <p:sp>
        <p:nvSpPr>
          <p:cNvPr id="10" name="Slide Number Placeholder 2"/>
          <p:cNvSpPr>
            <a:spLocks noGrp="1"/>
          </p:cNvSpPr>
          <p:nvPr>
            <p:ph type="sldNum" sz="quarter" idx="11"/>
          </p:nvPr>
        </p:nvSpPr>
        <p:spPr>
          <a:xfrm>
            <a:off x="3488531" y="6284119"/>
            <a:ext cx="1709737" cy="365125"/>
          </a:xfrm>
          <a:prstGeom prst="rect">
            <a:avLst/>
          </a:prstGeom>
        </p:spPr>
        <p:txBody>
          <a:bodyPr/>
          <a:lstStyle>
            <a:lvl1pPr algn="l">
              <a:defRPr sz="1050">
                <a:solidFill>
                  <a:srgbClr val="919195"/>
                </a:solidFill>
              </a:defRPr>
            </a:lvl1pPr>
          </a:lstStyle>
          <a:p>
            <a:pPr>
              <a:defRPr/>
            </a:pPr>
            <a:r>
              <a:rPr lang="en-US" dirty="0"/>
              <a:t>TEOA Rev B. Page </a:t>
            </a:r>
            <a:fld id="{EEB56EDB-EA25-455C-80B2-2EDF95767392}" type="slidenum">
              <a:rPr lang="en-US" smtClean="0"/>
              <a:pPr>
                <a:defRPr/>
              </a:pPr>
              <a:t>‹#›</a:t>
            </a:fld>
            <a:endParaRPr lang="en-US" dirty="0"/>
          </a:p>
        </p:txBody>
      </p:sp>
    </p:spTree>
    <p:extLst>
      <p:ext uri="{BB962C8B-B14F-4D97-AF65-F5344CB8AC3E}">
        <p14:creationId xmlns:p14="http://schemas.microsoft.com/office/powerpoint/2010/main" val="2799673251"/>
      </p:ext>
    </p:extLst>
  </p:cSld>
  <p:clrMapOvr>
    <a:masterClrMapping/>
  </p:clrMapOvr>
  <p:transition/>
  <p:hf hdr="0" ftr="0"/>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8" name="Title 7"/>
          <p:cNvSpPr>
            <a:spLocks noGrp="1" noChangeArrowheads="1"/>
          </p:cNvSpPr>
          <p:nvPr>
            <p:ph type="title"/>
          </p:nvPr>
        </p:nvSpPr>
        <p:spPr bwMode="gray">
          <a:xfrm>
            <a:off x="457200" y="397669"/>
            <a:ext cx="8153400" cy="457200"/>
          </a:xfrm>
          <a:prstGeom prst="rect">
            <a:avLst/>
          </a:prstGeom>
          <a:noFill/>
          <a:ln>
            <a:noFill/>
          </a:ln>
          <a:effectLst/>
          <a:extLst>
            <a:ext uri="{FAA26D3D-D897-4be2-8F04-BA451C77F1D7}"/>
          </a:extLst>
        </p:spPr>
        <p:txBody>
          <a:bodyPr/>
          <a:lstStyle/>
          <a:p>
            <a:pPr lvl="0"/>
            <a:r>
              <a:rPr lang="en-US"/>
              <a:t>Click to edit Master title style</a:t>
            </a:r>
            <a:endParaRPr lang="en-US" dirty="0"/>
          </a:p>
        </p:txBody>
      </p:sp>
      <p:sp>
        <p:nvSpPr>
          <p:cNvPr id="5" name="Slide Number Placeholder 2"/>
          <p:cNvSpPr txBox="1">
            <a:spLocks/>
          </p:cNvSpPr>
          <p:nvPr userDrawn="1"/>
        </p:nvSpPr>
        <p:spPr>
          <a:xfrm>
            <a:off x="3657600" y="6354762"/>
            <a:ext cx="1709737" cy="365125"/>
          </a:xfrm>
          <a:prstGeom prst="rect">
            <a:avLst/>
          </a:prstGeom>
        </p:spPr>
        <p:txBody>
          <a:bodyPr/>
          <a:lstStyle>
            <a:defPPr>
              <a:defRPr lang="en-US"/>
            </a:defPPr>
            <a:lvl1pPr algn="l" rtl="0" fontAlgn="base">
              <a:spcBef>
                <a:spcPct val="0"/>
              </a:spcBef>
              <a:spcAft>
                <a:spcPct val="0"/>
              </a:spcAft>
              <a:defRPr sz="1050" kern="1200" baseline="-25000">
                <a:solidFill>
                  <a:srgbClr val="919195"/>
                </a:solidFill>
                <a:latin typeface="Arial" charset="0"/>
                <a:ea typeface="+mn-ea"/>
                <a:cs typeface="Arial" charset="0"/>
              </a:defRPr>
            </a:lvl1pPr>
            <a:lvl2pPr marL="457200" algn="l" rtl="0" fontAlgn="base">
              <a:spcBef>
                <a:spcPct val="0"/>
              </a:spcBef>
              <a:spcAft>
                <a:spcPct val="0"/>
              </a:spcAft>
              <a:defRPr sz="2400" kern="1200" baseline="-25000">
                <a:solidFill>
                  <a:schemeClr val="tx1"/>
                </a:solidFill>
                <a:latin typeface="Arial" charset="0"/>
                <a:ea typeface="+mn-ea"/>
                <a:cs typeface="Arial" charset="0"/>
              </a:defRPr>
            </a:lvl2pPr>
            <a:lvl3pPr marL="914400" algn="l" rtl="0" fontAlgn="base">
              <a:spcBef>
                <a:spcPct val="0"/>
              </a:spcBef>
              <a:spcAft>
                <a:spcPct val="0"/>
              </a:spcAft>
              <a:defRPr sz="2400" kern="1200" baseline="-25000">
                <a:solidFill>
                  <a:schemeClr val="tx1"/>
                </a:solidFill>
                <a:latin typeface="Arial" charset="0"/>
                <a:ea typeface="+mn-ea"/>
                <a:cs typeface="Arial" charset="0"/>
              </a:defRPr>
            </a:lvl3pPr>
            <a:lvl4pPr marL="1371600" algn="l" rtl="0" fontAlgn="base">
              <a:spcBef>
                <a:spcPct val="0"/>
              </a:spcBef>
              <a:spcAft>
                <a:spcPct val="0"/>
              </a:spcAft>
              <a:defRPr sz="2400" kern="1200" baseline="-25000">
                <a:solidFill>
                  <a:schemeClr val="tx1"/>
                </a:solidFill>
                <a:latin typeface="Arial" charset="0"/>
                <a:ea typeface="+mn-ea"/>
                <a:cs typeface="Arial" charset="0"/>
              </a:defRPr>
            </a:lvl4pPr>
            <a:lvl5pPr marL="1828800" algn="l" rtl="0" fontAlgn="base">
              <a:spcBef>
                <a:spcPct val="0"/>
              </a:spcBef>
              <a:spcAft>
                <a:spcPct val="0"/>
              </a:spcAft>
              <a:defRPr sz="2400" kern="1200" baseline="-25000">
                <a:solidFill>
                  <a:schemeClr val="tx1"/>
                </a:solidFill>
                <a:latin typeface="Arial" charset="0"/>
                <a:ea typeface="+mn-ea"/>
                <a:cs typeface="Arial" charset="0"/>
              </a:defRPr>
            </a:lvl5pPr>
            <a:lvl6pPr marL="2286000" algn="l" defTabSz="914400" rtl="0" eaLnBrk="1" latinLnBrk="0" hangingPunct="1">
              <a:defRPr sz="2400" kern="1200" baseline="-25000">
                <a:solidFill>
                  <a:schemeClr val="tx1"/>
                </a:solidFill>
                <a:latin typeface="Arial" charset="0"/>
                <a:ea typeface="+mn-ea"/>
                <a:cs typeface="Arial" charset="0"/>
              </a:defRPr>
            </a:lvl6pPr>
            <a:lvl7pPr marL="2743200" algn="l" defTabSz="914400" rtl="0" eaLnBrk="1" latinLnBrk="0" hangingPunct="1">
              <a:defRPr sz="2400" kern="1200" baseline="-25000">
                <a:solidFill>
                  <a:schemeClr val="tx1"/>
                </a:solidFill>
                <a:latin typeface="Arial" charset="0"/>
                <a:ea typeface="+mn-ea"/>
                <a:cs typeface="Arial" charset="0"/>
              </a:defRPr>
            </a:lvl7pPr>
            <a:lvl8pPr marL="3200400" algn="l" defTabSz="914400" rtl="0" eaLnBrk="1" latinLnBrk="0" hangingPunct="1">
              <a:defRPr sz="2400" kern="1200" baseline="-25000">
                <a:solidFill>
                  <a:schemeClr val="tx1"/>
                </a:solidFill>
                <a:latin typeface="Arial" charset="0"/>
                <a:ea typeface="+mn-ea"/>
                <a:cs typeface="Arial" charset="0"/>
              </a:defRPr>
            </a:lvl8pPr>
            <a:lvl9pPr marL="3657600" algn="l" defTabSz="914400" rtl="0" eaLnBrk="1" latinLnBrk="0" hangingPunct="1">
              <a:defRPr sz="2400" kern="1200" baseline="-25000">
                <a:solidFill>
                  <a:schemeClr val="tx1"/>
                </a:solidFill>
                <a:latin typeface="Arial" charset="0"/>
                <a:ea typeface="+mn-ea"/>
                <a:cs typeface="Arial" charset="0"/>
              </a:defRPr>
            </a:lvl9pPr>
          </a:lstStyle>
          <a:p>
            <a:pPr>
              <a:defRPr/>
            </a:pPr>
            <a:r>
              <a:rPr lang="en-US" dirty="0"/>
              <a:t>TEOA 106 Rev. A,  Page </a:t>
            </a:r>
            <a:fld id="{EEB56EDB-EA25-455C-80B2-2EDF95767392}" type="slidenum">
              <a:rPr lang="en-US" smtClean="0"/>
              <a:pPr>
                <a:defRPr/>
              </a:pPr>
              <a:t>‹#›</a:t>
            </a:fld>
            <a:endParaRPr lang="en-US" dirty="0"/>
          </a:p>
        </p:txBody>
      </p:sp>
    </p:spTree>
    <p:extLst>
      <p:ext uri="{BB962C8B-B14F-4D97-AF65-F5344CB8AC3E}">
        <p14:creationId xmlns:p14="http://schemas.microsoft.com/office/powerpoint/2010/main" val="3677097279"/>
      </p:ext>
    </p:extLst>
  </p:cSld>
  <p:clrMapOvr>
    <a:masterClrMapping/>
  </p:clrMapOvr>
  <p:transition/>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2" hidden="1"/>
          <p:cNvSpPr txBox="1">
            <a:spLocks/>
          </p:cNvSpPr>
          <p:nvPr/>
        </p:nvSpPr>
        <p:spPr>
          <a:xfrm>
            <a:off x="42863" y="6526213"/>
            <a:ext cx="2133600" cy="365125"/>
          </a:xfrm>
          <a:prstGeom prst="rect">
            <a:avLst/>
          </a:prstGeom>
        </p:spPr>
        <p:txBody>
          <a:bodyPr anchor="ctr"/>
          <a:lstStyle>
            <a:defPPr>
              <a:defRPr lang="en-US"/>
            </a:defPPr>
            <a:lvl1pPr algn="l" rtl="0" fontAlgn="base">
              <a:spcBef>
                <a:spcPct val="0"/>
              </a:spcBef>
              <a:spcAft>
                <a:spcPct val="0"/>
              </a:spcAft>
              <a:defRPr sz="105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pPr>
              <a:defRPr/>
            </a:pPr>
            <a:r>
              <a:rPr lang="en-US" dirty="0">
                <a:solidFill>
                  <a:srgbClr val="0073AE"/>
                </a:solidFill>
              </a:rPr>
              <a:t>page </a:t>
            </a:r>
            <a:fld id="{C577D426-C43F-4419-9500-D00519AD5049}" type="slidenum">
              <a:rPr lang="en-US" smtClean="0">
                <a:solidFill>
                  <a:srgbClr val="0073AE"/>
                </a:solidFill>
              </a:rPr>
              <a:pPr>
                <a:defRPr/>
              </a:pPr>
              <a:t>‹#›</a:t>
            </a:fld>
            <a:endParaRPr lang="en-US" dirty="0">
              <a:solidFill>
                <a:srgbClr val="0073AE"/>
              </a:solidFill>
            </a:endParaRPr>
          </a:p>
        </p:txBody>
      </p:sp>
      <p:sp>
        <p:nvSpPr>
          <p:cNvPr id="3" name="Slide Number Placeholder 2"/>
          <p:cNvSpPr>
            <a:spLocks noGrp="1"/>
          </p:cNvSpPr>
          <p:nvPr>
            <p:ph type="sldNum" sz="quarter" idx="10"/>
          </p:nvPr>
        </p:nvSpPr>
        <p:spPr>
          <a:xfrm>
            <a:off x="309563" y="6354763"/>
            <a:ext cx="2133600" cy="365125"/>
          </a:xfrm>
          <a:prstGeom prst="rect">
            <a:avLst/>
          </a:prstGeom>
        </p:spPr>
        <p:txBody>
          <a:bodyPr/>
          <a:lstStyle>
            <a:lvl1pPr algn="l">
              <a:defRPr sz="1050">
                <a:solidFill>
                  <a:srgbClr val="919195"/>
                </a:solidFill>
              </a:defRPr>
            </a:lvl1pPr>
          </a:lstStyle>
          <a:p>
            <a:pPr>
              <a:defRPr/>
            </a:pPr>
            <a:r>
              <a:rPr lang="en-US"/>
              <a:t>page </a:t>
            </a:r>
            <a:fld id="{A4CDFE8F-6FC8-4542-82E8-FB79BBC3ED88}" type="slidenum">
              <a:rPr lang="en-US"/>
              <a:pPr>
                <a:defRPr/>
              </a:pPr>
              <a:t>‹#›</a:t>
            </a:fld>
            <a:endParaRPr lang="en-US" dirty="0"/>
          </a:p>
        </p:txBody>
      </p:sp>
    </p:spTree>
    <p:extLst>
      <p:ext uri="{BB962C8B-B14F-4D97-AF65-F5344CB8AC3E}">
        <p14:creationId xmlns:p14="http://schemas.microsoft.com/office/powerpoint/2010/main" val="3236245191"/>
      </p:ext>
    </p:extLst>
  </p:cSld>
  <p:clrMapOvr>
    <a:masterClrMapping/>
  </p:clrMapOvr>
  <p:transition/>
  <p:hf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031" y="685794"/>
            <a:ext cx="2861532" cy="4883684"/>
          </a:xfrm>
          <a:prstGeom prst="rect">
            <a:avLst/>
          </a:prstGeom>
        </p:spPr>
      </p:pic>
      <p:sp>
        <p:nvSpPr>
          <p:cNvPr id="18" name="Rectangle 17"/>
          <p:cNvSpPr/>
          <p:nvPr/>
        </p:nvSpPr>
        <p:spPr>
          <a:xfrm>
            <a:off x="1823104" y="1885950"/>
            <a:ext cx="6895445" cy="1797686"/>
          </a:xfrm>
          <a:prstGeom prst="rect">
            <a:avLst/>
          </a:prstGeom>
          <a:solidFill>
            <a:srgbClr val="F1931C">
              <a:alpha val="89804"/>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11248" y="6185524"/>
            <a:ext cx="8798719" cy="6032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ext Placeholder 12"/>
          <p:cNvSpPr>
            <a:spLocks noGrp="1"/>
          </p:cNvSpPr>
          <p:nvPr>
            <p:ph type="body" sz="quarter" idx="13" hasCustomPrompt="1"/>
          </p:nvPr>
        </p:nvSpPr>
        <p:spPr>
          <a:xfrm>
            <a:off x="152401" y="6343167"/>
            <a:ext cx="2474912" cy="314880"/>
          </a:xfrm>
        </p:spPr>
        <p:txBody>
          <a:bodyPr>
            <a:normAutofit/>
          </a:bodyPr>
          <a:lstStyle>
            <a:lvl1pPr marL="0" indent="0">
              <a:lnSpc>
                <a:spcPct val="100000"/>
              </a:lnSpc>
              <a:spcBef>
                <a:spcPts val="0"/>
              </a:spcBef>
              <a:buNone/>
              <a:defRPr sz="1400" baseline="0">
                <a:solidFill>
                  <a:srgbClr val="94969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First Name Last Name</a:t>
            </a:r>
            <a:br>
              <a:rPr lang="en-US" dirty="0"/>
            </a:br>
            <a:endParaRPr lang="en-US" dirty="0"/>
          </a:p>
        </p:txBody>
      </p:sp>
      <p:sp>
        <p:nvSpPr>
          <p:cNvPr id="2" name="Title 1"/>
          <p:cNvSpPr>
            <a:spLocks noGrp="1"/>
          </p:cNvSpPr>
          <p:nvPr>
            <p:ph type="ctrTitle"/>
          </p:nvPr>
        </p:nvSpPr>
        <p:spPr>
          <a:xfrm>
            <a:off x="1797127" y="2394474"/>
            <a:ext cx="3994073" cy="1065384"/>
          </a:xfrm>
        </p:spPr>
        <p:txBody>
          <a:bodyPr vert="horz" lIns="91440" tIns="0" rIns="91440" bIns="0" rtlCol="0" anchor="b">
            <a:noAutofit/>
          </a:bodyPr>
          <a:lstStyle>
            <a:lvl1pPr>
              <a:defRPr lang="en-US" sz="3600" dirty="0">
                <a:solidFill>
                  <a:schemeClr val="bg1"/>
                </a:solidFill>
              </a:defRPr>
            </a:lvl1pPr>
          </a:lstStyle>
          <a:p>
            <a:pPr lvl="0">
              <a:lnSpc>
                <a:spcPct val="70000"/>
              </a:lnSpc>
            </a:pPr>
            <a:r>
              <a:rPr lang="en-US"/>
              <a:t>Click to edit Master title style</a:t>
            </a:r>
            <a:endParaRPr lang="en-US" dirty="0"/>
          </a:p>
        </p:txBody>
      </p:sp>
      <p:sp>
        <p:nvSpPr>
          <p:cNvPr id="3" name="Subtitle 2"/>
          <p:cNvSpPr>
            <a:spLocks noGrp="1"/>
          </p:cNvSpPr>
          <p:nvPr>
            <p:ph type="subTitle" idx="1"/>
          </p:nvPr>
        </p:nvSpPr>
        <p:spPr>
          <a:xfrm>
            <a:off x="1805196" y="3361046"/>
            <a:ext cx="8351786" cy="477693"/>
          </a:xfrm>
        </p:spPr>
        <p:txBody>
          <a:bodyP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5" name="Text Placeholder 12"/>
          <p:cNvSpPr>
            <a:spLocks noGrp="1"/>
          </p:cNvSpPr>
          <p:nvPr>
            <p:ph type="body" sz="quarter" idx="14" hasCustomPrompt="1"/>
          </p:nvPr>
        </p:nvSpPr>
        <p:spPr>
          <a:xfrm>
            <a:off x="2655105" y="6343167"/>
            <a:ext cx="1231096" cy="314880"/>
          </a:xfrm>
        </p:spPr>
        <p:txBody>
          <a:bodyPr>
            <a:normAutofit/>
          </a:bodyPr>
          <a:lstStyle>
            <a:lvl1pPr marL="0" indent="0">
              <a:lnSpc>
                <a:spcPct val="100000"/>
              </a:lnSpc>
              <a:spcBef>
                <a:spcPts val="0"/>
              </a:spcBef>
              <a:buNone/>
              <a:defRPr sz="1400" baseline="0">
                <a:solidFill>
                  <a:srgbClr val="94969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Job Title</a:t>
            </a:r>
          </a:p>
        </p:txBody>
      </p:sp>
      <p:sp>
        <p:nvSpPr>
          <p:cNvPr id="16" name="Text Placeholder 12"/>
          <p:cNvSpPr>
            <a:spLocks noGrp="1"/>
          </p:cNvSpPr>
          <p:nvPr>
            <p:ph type="body" sz="quarter" idx="15" hasCustomPrompt="1"/>
          </p:nvPr>
        </p:nvSpPr>
        <p:spPr>
          <a:xfrm>
            <a:off x="3886201" y="6343167"/>
            <a:ext cx="1066800" cy="314880"/>
          </a:xfrm>
        </p:spPr>
        <p:txBody>
          <a:bodyPr>
            <a:normAutofit/>
          </a:bodyPr>
          <a:lstStyle>
            <a:lvl1pPr marL="0" indent="0">
              <a:lnSpc>
                <a:spcPct val="100000"/>
              </a:lnSpc>
              <a:spcBef>
                <a:spcPts val="0"/>
              </a:spcBef>
              <a:buNone/>
              <a:defRPr sz="1400" baseline="0">
                <a:solidFill>
                  <a:srgbClr val="94969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Date</a:t>
            </a:r>
          </a:p>
        </p:txBody>
      </p:sp>
      <p:pic>
        <p:nvPicPr>
          <p:cNvPr id="12" name="Picture 11" descr="TE_logo_rgb.jp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831566" y="6303980"/>
            <a:ext cx="1016101" cy="376519"/>
          </a:xfrm>
          <a:prstGeom prst="rect">
            <a:avLst/>
          </a:prstGeom>
        </p:spPr>
      </p:pic>
    </p:spTree>
    <p:extLst>
      <p:ext uri="{BB962C8B-B14F-4D97-AF65-F5344CB8AC3E}">
        <p14:creationId xmlns:p14="http://schemas.microsoft.com/office/powerpoint/2010/main" val="16889252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357F330F-79CA-4D7D-8106-3B5F5B4959C3}" type="slidenum">
              <a:rPr lang="en-US" smtClean="0"/>
              <a:t>‹#›</a:t>
            </a:fld>
            <a:endParaRPr lang="en-US" dirty="0"/>
          </a:p>
        </p:txBody>
      </p:sp>
    </p:spTree>
    <p:extLst>
      <p:ext uri="{BB962C8B-B14F-4D97-AF65-F5344CB8AC3E}">
        <p14:creationId xmlns:p14="http://schemas.microsoft.com/office/powerpoint/2010/main" val="36153966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pic>
        <p:nvPicPr>
          <p:cNvPr id="4" name="Picture 3"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1" y="169074"/>
            <a:ext cx="8798719" cy="594748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28600" y="1295400"/>
            <a:ext cx="5325035" cy="1905000"/>
          </a:xfrm>
        </p:spPr>
        <p:txBody>
          <a:bodyPr anchor="b">
            <a:normAutofit/>
          </a:bodyPr>
          <a:lstStyle>
            <a:lvl1pPr>
              <a:lnSpc>
                <a:spcPts val="3000"/>
              </a:lnSpc>
              <a:defRPr sz="36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28600" y="3026738"/>
            <a:ext cx="5325035" cy="445294"/>
          </a:xfrm>
        </p:spPr>
        <p:txBody>
          <a:bodyPr anchor="b">
            <a:norm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Rectangle 5"/>
          <p:cNvSpPr/>
          <p:nvPr/>
        </p:nvSpPr>
        <p:spPr>
          <a:xfrm>
            <a:off x="0" y="6184105"/>
            <a:ext cx="8798719" cy="60325"/>
          </a:xfrm>
          <a:prstGeom prst="rect">
            <a:avLst/>
          </a:prstGeom>
          <a:solidFill>
            <a:srgbClr val="0E76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3174" y="6184900"/>
            <a:ext cx="507620" cy="5953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Slide Number Placeholder 5"/>
          <p:cNvSpPr>
            <a:spLocks noGrp="1"/>
          </p:cNvSpPr>
          <p:nvPr>
            <p:ph type="sldNum" sz="quarter" idx="12"/>
          </p:nvPr>
        </p:nvSpPr>
        <p:spPr>
          <a:xfrm>
            <a:off x="65442" y="6416675"/>
            <a:ext cx="685800" cy="365125"/>
          </a:xfrm>
        </p:spPr>
        <p:txBody>
          <a:bodyPr/>
          <a:lstStyle/>
          <a:p>
            <a:fld id="{357F330F-79CA-4D7D-8106-3B5F5B4959C3}" type="slidenum">
              <a:rPr lang="en-US" smtClean="0"/>
              <a:t>‹#›</a:t>
            </a:fld>
            <a:endParaRPr lang="en-US" dirty="0"/>
          </a:p>
        </p:txBody>
      </p:sp>
      <p:sp>
        <p:nvSpPr>
          <p:cNvPr id="10" name="TextBox 9"/>
          <p:cNvSpPr txBox="1"/>
          <p:nvPr/>
        </p:nvSpPr>
        <p:spPr>
          <a:xfrm>
            <a:off x="751242" y="6485236"/>
            <a:ext cx="3618298"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dirty="0">
                <a:solidFill>
                  <a:srgbClr val="919195"/>
                </a:solidFill>
                <a:cs typeface="Arial"/>
              </a:rPr>
              <a:t>TE Connectivity</a:t>
            </a:r>
            <a:r>
              <a:rPr lang="en-US" sz="800" dirty="0">
                <a:solidFill>
                  <a:srgbClr val="919195"/>
                </a:solidFill>
                <a:cs typeface="Arial"/>
              </a:rPr>
              <a:t> Confidential &amp; Proprietary. Do not reproduce or distribute.</a:t>
            </a:r>
          </a:p>
        </p:txBody>
      </p:sp>
      <p:pic>
        <p:nvPicPr>
          <p:cNvPr id="12" name="Picture 11" descr="TE_logo_rgb.jp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831566" y="6303980"/>
            <a:ext cx="1016101" cy="376519"/>
          </a:xfrm>
          <a:prstGeom prst="rect">
            <a:avLst/>
          </a:prstGeom>
        </p:spPr>
      </p:pic>
    </p:spTree>
    <p:extLst>
      <p:ext uri="{BB962C8B-B14F-4D97-AF65-F5344CB8AC3E}">
        <p14:creationId xmlns:p14="http://schemas.microsoft.com/office/powerpoint/2010/main" val="1882344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1_Section Header">
    <p:spTree>
      <p:nvGrpSpPr>
        <p:cNvPr id="1" name=""/>
        <p:cNvGrpSpPr/>
        <p:nvPr/>
      </p:nvGrpSpPr>
      <p:grpSpPr>
        <a:xfrm>
          <a:off x="0" y="0"/>
          <a:ext cx="0" cy="0"/>
          <a:chOff x="0" y="0"/>
          <a:chExt cx="0" cy="0"/>
        </a:xfrm>
      </p:grpSpPr>
      <p:pic>
        <p:nvPicPr>
          <p:cNvPr id="4" name="Picture 3"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1" y="169074"/>
            <a:ext cx="8798719" cy="59474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28600" y="1295400"/>
            <a:ext cx="5325035" cy="1905000"/>
          </a:xfrm>
        </p:spPr>
        <p:txBody>
          <a:bodyPr anchor="b">
            <a:normAutofit/>
          </a:bodyPr>
          <a:lstStyle>
            <a:lvl1pPr>
              <a:lnSpc>
                <a:spcPts val="3000"/>
              </a:lnSpc>
              <a:defRPr sz="36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28600" y="3026738"/>
            <a:ext cx="5325035" cy="445294"/>
          </a:xfrm>
        </p:spPr>
        <p:txBody>
          <a:bodyPr anchor="b">
            <a:norm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Rectangle 5"/>
          <p:cNvSpPr/>
          <p:nvPr/>
        </p:nvSpPr>
        <p:spPr>
          <a:xfrm>
            <a:off x="0" y="6184105"/>
            <a:ext cx="8798719" cy="60325"/>
          </a:xfrm>
          <a:prstGeom prst="rect">
            <a:avLst/>
          </a:prstGeom>
          <a:solidFill>
            <a:srgbClr val="0E76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3174" y="6184900"/>
            <a:ext cx="507620" cy="5953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Slide Number Placeholder 5"/>
          <p:cNvSpPr>
            <a:spLocks noGrp="1"/>
          </p:cNvSpPr>
          <p:nvPr>
            <p:ph type="sldNum" sz="quarter" idx="12"/>
          </p:nvPr>
        </p:nvSpPr>
        <p:spPr>
          <a:xfrm>
            <a:off x="65442" y="6416675"/>
            <a:ext cx="685800" cy="365125"/>
          </a:xfrm>
        </p:spPr>
        <p:txBody>
          <a:bodyPr/>
          <a:lstStyle/>
          <a:p>
            <a:fld id="{357F330F-79CA-4D7D-8106-3B5F5B4959C3}" type="slidenum">
              <a:rPr lang="en-US" smtClean="0"/>
              <a:t>‹#›</a:t>
            </a:fld>
            <a:endParaRPr lang="en-US" dirty="0"/>
          </a:p>
        </p:txBody>
      </p:sp>
      <p:sp>
        <p:nvSpPr>
          <p:cNvPr id="10" name="TextBox 9"/>
          <p:cNvSpPr txBox="1"/>
          <p:nvPr/>
        </p:nvSpPr>
        <p:spPr>
          <a:xfrm>
            <a:off x="751242" y="6485236"/>
            <a:ext cx="3618298"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dirty="0">
                <a:solidFill>
                  <a:srgbClr val="919195"/>
                </a:solidFill>
                <a:cs typeface="Arial"/>
              </a:rPr>
              <a:t>TE Connectivity</a:t>
            </a:r>
            <a:r>
              <a:rPr lang="en-US" sz="800" dirty="0">
                <a:solidFill>
                  <a:srgbClr val="919195"/>
                </a:solidFill>
                <a:cs typeface="Arial"/>
              </a:rPr>
              <a:t> Confidential &amp; Proprietary. Do not reproduce or distribute.</a:t>
            </a:r>
          </a:p>
        </p:txBody>
      </p:sp>
      <p:pic>
        <p:nvPicPr>
          <p:cNvPr id="12" name="Picture 11" descr="TE_logo_rgb.jp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831566" y="6303980"/>
            <a:ext cx="1016101" cy="376519"/>
          </a:xfrm>
          <a:prstGeom prst="rect">
            <a:avLst/>
          </a:prstGeom>
        </p:spPr>
      </p:pic>
    </p:spTree>
    <p:extLst>
      <p:ext uri="{BB962C8B-B14F-4D97-AF65-F5344CB8AC3E}">
        <p14:creationId xmlns:p14="http://schemas.microsoft.com/office/powerpoint/2010/main" val="20150968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pic>
        <p:nvPicPr>
          <p:cNvPr id="4" name="Picture 3"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1" y="169074"/>
            <a:ext cx="8798719" cy="594748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28600" y="1295400"/>
            <a:ext cx="5325035" cy="1905000"/>
          </a:xfrm>
        </p:spPr>
        <p:txBody>
          <a:bodyPr anchor="b">
            <a:normAutofit/>
          </a:bodyPr>
          <a:lstStyle>
            <a:lvl1pPr>
              <a:lnSpc>
                <a:spcPts val="3000"/>
              </a:lnSpc>
              <a:defRPr sz="36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28600" y="3026738"/>
            <a:ext cx="5325035" cy="445294"/>
          </a:xfrm>
        </p:spPr>
        <p:txBody>
          <a:bodyPr anchor="b">
            <a:norm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Rectangle 5"/>
          <p:cNvSpPr/>
          <p:nvPr/>
        </p:nvSpPr>
        <p:spPr>
          <a:xfrm>
            <a:off x="0" y="6184105"/>
            <a:ext cx="8798719" cy="60325"/>
          </a:xfrm>
          <a:prstGeom prst="rect">
            <a:avLst/>
          </a:prstGeom>
          <a:solidFill>
            <a:srgbClr val="0E76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3174" y="6184900"/>
            <a:ext cx="507620" cy="5953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Slide Number Placeholder 5"/>
          <p:cNvSpPr>
            <a:spLocks noGrp="1"/>
          </p:cNvSpPr>
          <p:nvPr>
            <p:ph type="sldNum" sz="quarter" idx="12"/>
          </p:nvPr>
        </p:nvSpPr>
        <p:spPr>
          <a:xfrm>
            <a:off x="65442" y="6416675"/>
            <a:ext cx="685800" cy="365125"/>
          </a:xfrm>
        </p:spPr>
        <p:txBody>
          <a:bodyPr/>
          <a:lstStyle/>
          <a:p>
            <a:fld id="{357F330F-79CA-4D7D-8106-3B5F5B4959C3}" type="slidenum">
              <a:rPr lang="en-US" smtClean="0"/>
              <a:t>‹#›</a:t>
            </a:fld>
            <a:endParaRPr lang="en-US" dirty="0"/>
          </a:p>
        </p:txBody>
      </p:sp>
      <p:sp>
        <p:nvSpPr>
          <p:cNvPr id="10" name="TextBox 9"/>
          <p:cNvSpPr txBox="1"/>
          <p:nvPr/>
        </p:nvSpPr>
        <p:spPr>
          <a:xfrm>
            <a:off x="751242" y="6485236"/>
            <a:ext cx="3618298"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dirty="0">
                <a:solidFill>
                  <a:srgbClr val="919195"/>
                </a:solidFill>
                <a:cs typeface="Arial"/>
              </a:rPr>
              <a:t>TE Connectivity</a:t>
            </a:r>
            <a:r>
              <a:rPr lang="en-US" sz="800" dirty="0">
                <a:solidFill>
                  <a:srgbClr val="919195"/>
                </a:solidFill>
                <a:cs typeface="Arial"/>
              </a:rPr>
              <a:t> Confidential &amp; Proprietary. Do not reproduce or distribute.</a:t>
            </a:r>
          </a:p>
        </p:txBody>
      </p:sp>
      <p:pic>
        <p:nvPicPr>
          <p:cNvPr id="12" name="Picture 11" descr="TE_logo_rgb.jp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831566" y="6303980"/>
            <a:ext cx="1016101" cy="376519"/>
          </a:xfrm>
          <a:prstGeom prst="rect">
            <a:avLst/>
          </a:prstGeom>
        </p:spPr>
      </p:pic>
    </p:spTree>
    <p:extLst>
      <p:ext uri="{BB962C8B-B14F-4D97-AF65-F5344CB8AC3E}">
        <p14:creationId xmlns:p14="http://schemas.microsoft.com/office/powerpoint/2010/main" val="14503307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pic>
        <p:nvPicPr>
          <p:cNvPr id="4" name="Picture 3"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1" y="169074"/>
            <a:ext cx="8798719" cy="59474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28600" y="1295400"/>
            <a:ext cx="5325035" cy="1905000"/>
          </a:xfrm>
        </p:spPr>
        <p:txBody>
          <a:bodyPr anchor="b">
            <a:normAutofit/>
          </a:bodyPr>
          <a:lstStyle>
            <a:lvl1pPr>
              <a:lnSpc>
                <a:spcPts val="3000"/>
              </a:lnSpc>
              <a:defRPr sz="36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28600" y="3026738"/>
            <a:ext cx="5325035" cy="445294"/>
          </a:xfrm>
        </p:spPr>
        <p:txBody>
          <a:bodyPr anchor="b">
            <a:norm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Rectangle 5"/>
          <p:cNvSpPr/>
          <p:nvPr/>
        </p:nvSpPr>
        <p:spPr>
          <a:xfrm>
            <a:off x="0" y="6184105"/>
            <a:ext cx="8798719" cy="60325"/>
          </a:xfrm>
          <a:prstGeom prst="rect">
            <a:avLst/>
          </a:prstGeom>
          <a:solidFill>
            <a:srgbClr val="0E76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3174" y="6184900"/>
            <a:ext cx="507620" cy="5953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Slide Number Placeholder 5"/>
          <p:cNvSpPr>
            <a:spLocks noGrp="1"/>
          </p:cNvSpPr>
          <p:nvPr>
            <p:ph type="sldNum" sz="quarter" idx="12"/>
          </p:nvPr>
        </p:nvSpPr>
        <p:spPr>
          <a:xfrm>
            <a:off x="65442" y="6416675"/>
            <a:ext cx="685800" cy="365125"/>
          </a:xfrm>
        </p:spPr>
        <p:txBody>
          <a:bodyPr/>
          <a:lstStyle/>
          <a:p>
            <a:fld id="{357F330F-79CA-4D7D-8106-3B5F5B4959C3}" type="slidenum">
              <a:rPr lang="en-US" smtClean="0"/>
              <a:t>‹#›</a:t>
            </a:fld>
            <a:endParaRPr lang="en-US" dirty="0"/>
          </a:p>
        </p:txBody>
      </p:sp>
      <p:sp>
        <p:nvSpPr>
          <p:cNvPr id="10" name="TextBox 9"/>
          <p:cNvSpPr txBox="1"/>
          <p:nvPr/>
        </p:nvSpPr>
        <p:spPr>
          <a:xfrm>
            <a:off x="751242" y="6485236"/>
            <a:ext cx="3618298"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dirty="0">
                <a:solidFill>
                  <a:srgbClr val="919195"/>
                </a:solidFill>
                <a:cs typeface="Arial"/>
              </a:rPr>
              <a:t>TE Connectivity</a:t>
            </a:r>
            <a:r>
              <a:rPr lang="en-US" sz="800" dirty="0">
                <a:solidFill>
                  <a:srgbClr val="919195"/>
                </a:solidFill>
                <a:cs typeface="Arial"/>
              </a:rPr>
              <a:t> Confidential &amp; Proprietary. Do not reproduce or distribute.</a:t>
            </a:r>
          </a:p>
        </p:txBody>
      </p:sp>
      <p:pic>
        <p:nvPicPr>
          <p:cNvPr id="12" name="Picture 11" descr="TE_logo_rgb.jp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831566" y="6303980"/>
            <a:ext cx="1016101" cy="376519"/>
          </a:xfrm>
          <a:prstGeom prst="rect">
            <a:avLst/>
          </a:prstGeom>
        </p:spPr>
      </p:pic>
    </p:spTree>
    <p:extLst>
      <p:ext uri="{BB962C8B-B14F-4D97-AF65-F5344CB8AC3E}">
        <p14:creationId xmlns:p14="http://schemas.microsoft.com/office/powerpoint/2010/main" val="37077566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199"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98"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357F330F-79CA-4D7D-8106-3B5F5B4959C3}" type="slidenum">
              <a:rPr lang="en-US" smtClean="0"/>
              <a:t>‹#›</a:t>
            </a:fld>
            <a:endParaRPr lang="en-US" dirty="0"/>
          </a:p>
        </p:txBody>
      </p:sp>
    </p:spTree>
    <p:extLst>
      <p:ext uri="{BB962C8B-B14F-4D97-AF65-F5344CB8AC3E}">
        <p14:creationId xmlns:p14="http://schemas.microsoft.com/office/powerpoint/2010/main" val="237344696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1820" y="720762"/>
            <a:ext cx="8064721" cy="89372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51820" y="1690689"/>
            <a:ext cx="4046361" cy="738186"/>
          </a:xfrm>
        </p:spPr>
        <p:txBody>
          <a:bodyPr anchor="t">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1820" y="2505075"/>
            <a:ext cx="404636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90689"/>
            <a:ext cx="3887391" cy="738186"/>
          </a:xfrm>
        </p:spPr>
        <p:txBody>
          <a:bodyPr vert="horz" lIns="91440" tIns="45720" rIns="91440" bIns="45720" rtlCol="0" anchor="t">
            <a:normAutofit/>
          </a:bodyPr>
          <a:lstStyle>
            <a:lvl1pPr>
              <a:defRPr lang="en-US" sz="2200" b="0" dirty="0" smtClean="0"/>
            </a:lvl1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lstStyle/>
          <a:p>
            <a:fld id="{357F330F-79CA-4D7D-8106-3B5F5B4959C3}" type="slidenum">
              <a:rPr lang="en-US" smtClean="0"/>
              <a:t>‹#›</a:t>
            </a:fld>
            <a:endParaRPr lang="en-US" dirty="0"/>
          </a:p>
        </p:txBody>
      </p:sp>
    </p:spTree>
    <p:extLst>
      <p:ext uri="{BB962C8B-B14F-4D97-AF65-F5344CB8AC3E}">
        <p14:creationId xmlns:p14="http://schemas.microsoft.com/office/powerpoint/2010/main" val="296169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357F330F-79CA-4D7D-8106-3B5F5B4959C3}" type="slidenum">
              <a:rPr lang="en-US" smtClean="0"/>
              <a:t>‹#›</a:t>
            </a:fld>
            <a:endParaRPr lang="en-US" dirty="0"/>
          </a:p>
        </p:txBody>
      </p:sp>
    </p:spTree>
    <p:extLst>
      <p:ext uri="{BB962C8B-B14F-4D97-AF65-F5344CB8AC3E}">
        <p14:creationId xmlns:p14="http://schemas.microsoft.com/office/powerpoint/2010/main" val="26023090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57F330F-79CA-4D7D-8106-3B5F5B4959C3}" type="slidenum">
              <a:rPr lang="en-US" smtClean="0"/>
              <a:t>‹#›</a:t>
            </a:fld>
            <a:endParaRPr lang="en-US" dirty="0"/>
          </a:p>
        </p:txBody>
      </p:sp>
    </p:spTree>
    <p:extLst>
      <p:ext uri="{BB962C8B-B14F-4D97-AF65-F5344CB8AC3E}">
        <p14:creationId xmlns:p14="http://schemas.microsoft.com/office/powerpoint/2010/main" val="3202272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45052" y="1331913"/>
            <a:ext cx="4038600" cy="4525962"/>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6052" y="1331913"/>
            <a:ext cx="4038600" cy="4525962"/>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7"/>
          <p:cNvSpPr>
            <a:spLocks noGrp="1" noChangeArrowheads="1"/>
          </p:cNvSpPr>
          <p:nvPr>
            <p:ph type="title"/>
          </p:nvPr>
        </p:nvSpPr>
        <p:spPr bwMode="gray">
          <a:xfrm>
            <a:off x="457200" y="377825"/>
            <a:ext cx="8153400" cy="457200"/>
          </a:xfrm>
          <a:prstGeom prst="rect">
            <a:avLst/>
          </a:prstGeom>
          <a:noFill/>
          <a:ln>
            <a:noFill/>
          </a:ln>
          <a:effectLst/>
          <a:extLst>
            <a:ext uri="{FAA26D3D-D897-4be2-8F04-BA451C77F1D7}"/>
          </a:extLst>
        </p:spPr>
        <p:txBody>
          <a:bodyPr/>
          <a:lstStyle/>
          <a:p>
            <a:pPr lvl="0"/>
            <a:r>
              <a:rPr lang="en-US"/>
              <a:t>Click to edit Master title style</a:t>
            </a:r>
            <a:endParaRPr lang="en-US" dirty="0"/>
          </a:p>
        </p:txBody>
      </p:sp>
    </p:spTree>
    <p:extLst>
      <p:ext uri="{BB962C8B-B14F-4D97-AF65-F5344CB8AC3E}">
        <p14:creationId xmlns:p14="http://schemas.microsoft.com/office/powerpoint/2010/main" val="276427425"/>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357F330F-79CA-4D7D-8106-3B5F5B4959C3}" type="slidenum">
              <a:rPr lang="en-US" smtClean="0"/>
              <a:t>‹#›</a:t>
            </a:fld>
            <a:endParaRPr lang="en-US" dirty="0"/>
          </a:p>
        </p:txBody>
      </p:sp>
    </p:spTree>
    <p:extLst>
      <p:ext uri="{BB962C8B-B14F-4D97-AF65-F5344CB8AC3E}">
        <p14:creationId xmlns:p14="http://schemas.microsoft.com/office/powerpoint/2010/main" val="106229106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357F330F-79CA-4D7D-8106-3B5F5B4959C3}" type="slidenum">
              <a:rPr lang="en-US" smtClean="0"/>
              <a:t>‹#›</a:t>
            </a:fld>
            <a:endParaRPr lang="en-US" dirty="0"/>
          </a:p>
        </p:txBody>
      </p:sp>
    </p:spTree>
    <p:extLst>
      <p:ext uri="{BB962C8B-B14F-4D97-AF65-F5344CB8AC3E}">
        <p14:creationId xmlns:p14="http://schemas.microsoft.com/office/powerpoint/2010/main" val="16045776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357F330F-79CA-4D7D-8106-3B5F5B4959C3}" type="slidenum">
              <a:rPr lang="en-US" smtClean="0"/>
              <a:t>‹#›</a:t>
            </a:fld>
            <a:endParaRPr lang="en-US" dirty="0"/>
          </a:p>
        </p:txBody>
      </p:sp>
    </p:spTree>
    <p:extLst>
      <p:ext uri="{BB962C8B-B14F-4D97-AF65-F5344CB8AC3E}">
        <p14:creationId xmlns:p14="http://schemas.microsoft.com/office/powerpoint/2010/main" val="366931954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8" name="Rectangle 17"/>
          <p:cNvSpPr/>
          <p:nvPr/>
        </p:nvSpPr>
        <p:spPr>
          <a:xfrm>
            <a:off x="1823104" y="1885950"/>
            <a:ext cx="6895445" cy="1797686"/>
          </a:xfrm>
          <a:prstGeom prst="rect">
            <a:avLst/>
          </a:prstGeom>
          <a:solidFill>
            <a:srgbClr val="F1931C">
              <a:alpha val="89804"/>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19" name="Rectangle 18"/>
          <p:cNvSpPr/>
          <p:nvPr/>
        </p:nvSpPr>
        <p:spPr>
          <a:xfrm>
            <a:off x="-11248" y="6185524"/>
            <a:ext cx="8798719" cy="6032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2" name="Title 1"/>
          <p:cNvSpPr>
            <a:spLocks noGrp="1"/>
          </p:cNvSpPr>
          <p:nvPr>
            <p:ph type="ctrTitle"/>
          </p:nvPr>
        </p:nvSpPr>
        <p:spPr>
          <a:xfrm>
            <a:off x="1824340" y="2285622"/>
            <a:ext cx="3994073" cy="1065384"/>
          </a:xfrm>
        </p:spPr>
        <p:txBody>
          <a:bodyPr vert="horz" lIns="91440" tIns="0" rIns="91440" bIns="0" rtlCol="0" anchor="b">
            <a:noAutofit/>
          </a:bodyPr>
          <a:lstStyle>
            <a:lvl1pPr>
              <a:defRPr lang="en-US" sz="3600" dirty="0">
                <a:solidFill>
                  <a:schemeClr val="bg1"/>
                </a:solidFill>
              </a:defRPr>
            </a:lvl1pPr>
          </a:lstStyle>
          <a:p>
            <a:pPr lvl="0">
              <a:lnSpc>
                <a:spcPct val="70000"/>
              </a:lnSpc>
            </a:pPr>
            <a:r>
              <a:rPr lang="en-US"/>
              <a:t>Click to edit Master title style</a:t>
            </a:r>
            <a:endParaRPr lang="en-US" dirty="0"/>
          </a:p>
        </p:txBody>
      </p:sp>
      <p:sp>
        <p:nvSpPr>
          <p:cNvPr id="3" name="Subtitle 2"/>
          <p:cNvSpPr>
            <a:spLocks noGrp="1"/>
          </p:cNvSpPr>
          <p:nvPr>
            <p:ph type="subTitle" idx="1"/>
          </p:nvPr>
        </p:nvSpPr>
        <p:spPr>
          <a:xfrm>
            <a:off x="1832409" y="3306620"/>
            <a:ext cx="8351786" cy="477693"/>
          </a:xfrm>
        </p:spPr>
        <p:txBody>
          <a:bodyPr>
            <a:no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4" name="Picture 13" descr="TE_logo_rgb.jpg"/>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7831566" y="6324600"/>
            <a:ext cx="1016101" cy="381000"/>
          </a:xfrm>
          <a:prstGeom prst="rect">
            <a:avLst/>
          </a:prstGeom>
        </p:spPr>
      </p:pic>
      <p:grpSp>
        <p:nvGrpSpPr>
          <p:cNvPr id="13" name="Group 12"/>
          <p:cNvGrpSpPr/>
          <p:nvPr/>
        </p:nvGrpSpPr>
        <p:grpSpPr>
          <a:xfrm>
            <a:off x="-1" y="907144"/>
            <a:ext cx="1805197" cy="3894276"/>
            <a:chOff x="-1" y="907144"/>
            <a:chExt cx="1805197" cy="3894276"/>
          </a:xfrm>
        </p:grpSpPr>
        <p:pic>
          <p:nvPicPr>
            <p:cNvPr id="4" name="Picture 3" descr="te_20130812tec_324.jpg"/>
            <p:cNvPicPr>
              <a:picLocks noChangeAspect="1"/>
            </p:cNvPicPr>
            <p:nvPr/>
          </p:nvPicPr>
          <p:blipFill rotWithShape="1">
            <a:blip r:embed="rId3">
              <a:extLst>
                <a:ext uri="{28A0092B-C50C-407E-A947-70E740481C1C}">
                  <a14:useLocalDpi xmlns:a14="http://schemas.microsoft.com/office/drawing/2010/main" val="0"/>
                </a:ext>
              </a:extLst>
            </a:blip>
            <a:srcRect l="40578" t="22611" r="11505"/>
            <a:stretch/>
          </p:blipFill>
          <p:spPr>
            <a:xfrm>
              <a:off x="838714" y="1885950"/>
              <a:ext cx="966482" cy="1797685"/>
            </a:xfrm>
            <a:prstGeom prst="rect">
              <a:avLst/>
            </a:prstGeom>
          </p:spPr>
        </p:pic>
        <p:pic>
          <p:nvPicPr>
            <p:cNvPr id="9" name="Picture 8" descr="te_20130812tec_324.jpg"/>
            <p:cNvPicPr>
              <a:picLocks noChangeAspect="1"/>
            </p:cNvPicPr>
            <p:nvPr/>
          </p:nvPicPr>
          <p:blipFill rotWithShape="1">
            <a:blip r:embed="rId3">
              <a:extLst>
                <a:ext uri="{28A0092B-C50C-407E-A947-70E740481C1C}">
                  <a14:useLocalDpi xmlns:a14="http://schemas.microsoft.com/office/drawing/2010/main" val="0"/>
                </a:ext>
              </a:extLst>
            </a:blip>
            <a:srcRect l="15587" t="22611" r="59981" b="35828"/>
            <a:stretch/>
          </p:blipFill>
          <p:spPr>
            <a:xfrm>
              <a:off x="326571" y="1885951"/>
              <a:ext cx="492784" cy="965404"/>
            </a:xfrm>
            <a:prstGeom prst="rect">
              <a:avLst/>
            </a:prstGeom>
          </p:spPr>
        </p:pic>
        <p:pic>
          <p:nvPicPr>
            <p:cNvPr id="5" name="Picture 4" descr="te_20130812tec_1942.jpg"/>
            <p:cNvPicPr>
              <a:picLocks noChangeAspect="1"/>
            </p:cNvPicPr>
            <p:nvPr/>
          </p:nvPicPr>
          <p:blipFill rotWithShape="1">
            <a:blip r:embed="rId4">
              <a:extLst>
                <a:ext uri="{28A0092B-C50C-407E-A947-70E740481C1C}">
                  <a14:useLocalDpi xmlns:a14="http://schemas.microsoft.com/office/drawing/2010/main" val="0"/>
                </a:ext>
              </a:extLst>
            </a:blip>
            <a:srcRect l="12780" t="12276" r="15819" b="34074"/>
            <a:stretch/>
          </p:blipFill>
          <p:spPr>
            <a:xfrm>
              <a:off x="843936" y="907144"/>
              <a:ext cx="961260" cy="960664"/>
            </a:xfrm>
            <a:prstGeom prst="rect">
              <a:avLst/>
            </a:prstGeom>
          </p:spPr>
        </p:pic>
        <p:pic>
          <p:nvPicPr>
            <p:cNvPr id="10" name="Picture 9" descr="TE_Group_05_0040.jpg"/>
            <p:cNvPicPr>
              <a:picLocks noChangeAspect="1"/>
            </p:cNvPicPr>
            <p:nvPr/>
          </p:nvPicPr>
          <p:blipFill rotWithShape="1">
            <a:blip r:embed="rId5">
              <a:extLst>
                <a:ext uri="{28A0092B-C50C-407E-A947-70E740481C1C}">
                  <a14:useLocalDpi xmlns:a14="http://schemas.microsoft.com/office/drawing/2010/main" val="0"/>
                </a:ext>
              </a:extLst>
            </a:blip>
            <a:srcRect l="25707" t="17623" r="6134" b="1818"/>
            <a:stretch/>
          </p:blipFill>
          <p:spPr>
            <a:xfrm>
              <a:off x="0" y="2866571"/>
              <a:ext cx="819354" cy="817065"/>
            </a:xfrm>
            <a:prstGeom prst="rect">
              <a:avLst/>
            </a:prstGeom>
          </p:spPr>
        </p:pic>
        <p:pic>
          <p:nvPicPr>
            <p:cNvPr id="12" name="Picture 11" descr="MG_1636.jpg"/>
            <p:cNvPicPr>
              <a:picLocks noChangeAspect="1"/>
            </p:cNvPicPr>
            <p:nvPr/>
          </p:nvPicPr>
          <p:blipFill rotWithShape="1">
            <a:blip r:embed="rId6">
              <a:extLst>
                <a:ext uri="{28A0092B-C50C-407E-A947-70E740481C1C}">
                  <a14:useLocalDpi xmlns:a14="http://schemas.microsoft.com/office/drawing/2010/main" val="0"/>
                </a:ext>
              </a:extLst>
            </a:blip>
            <a:srcRect l="-628" t="8030" r="8555" b="669"/>
            <a:stretch/>
          </p:blipFill>
          <p:spPr>
            <a:xfrm flipH="1">
              <a:off x="-1" y="3683636"/>
              <a:ext cx="1805194" cy="1117784"/>
            </a:xfrm>
            <a:prstGeom prst="rect">
              <a:avLst/>
            </a:prstGeom>
          </p:spPr>
        </p:pic>
      </p:grpSp>
    </p:spTree>
    <p:extLst>
      <p:ext uri="{BB962C8B-B14F-4D97-AF65-F5344CB8AC3E}">
        <p14:creationId xmlns:p14="http://schemas.microsoft.com/office/powerpoint/2010/main" val="3703025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lang="en-US" dirty="0"/>
          </a:p>
        </p:txBody>
      </p:sp>
      <p:sp>
        <p:nvSpPr>
          <p:cNvPr id="3" name="Content Placeholder 2"/>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CA431686-8DE2-9B43-980D-29AE692D7900}" type="slidenum">
              <a:rPr lang="en-US" smtClean="0">
                <a:solidFill>
                  <a:srgbClr val="747678"/>
                </a:solidFill>
              </a:rPr>
              <a:pPr/>
              <a:t>‹#›</a:t>
            </a:fld>
            <a:endParaRPr lang="en-US" dirty="0">
              <a:solidFill>
                <a:srgbClr val="747678"/>
              </a:solidFill>
            </a:endParaRPr>
          </a:p>
        </p:txBody>
      </p:sp>
    </p:spTree>
    <p:extLst>
      <p:ext uri="{BB962C8B-B14F-4D97-AF65-F5344CB8AC3E}">
        <p14:creationId xmlns:p14="http://schemas.microsoft.com/office/powerpoint/2010/main" val="27112584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pic>
        <p:nvPicPr>
          <p:cNvPr id="4" name="Picture 3"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Rectangle 5"/>
          <p:cNvSpPr/>
          <p:nvPr/>
        </p:nvSpPr>
        <p:spPr>
          <a:xfrm>
            <a:off x="0" y="6184105"/>
            <a:ext cx="8798719" cy="60325"/>
          </a:xfrm>
          <a:prstGeom prst="rect">
            <a:avLst/>
          </a:prstGeom>
          <a:solidFill>
            <a:srgbClr val="0E76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7" name="Rectangle 6"/>
          <p:cNvSpPr/>
          <p:nvPr/>
        </p:nvSpPr>
        <p:spPr>
          <a:xfrm>
            <a:off x="3174" y="6184900"/>
            <a:ext cx="507620" cy="5953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11" name="Slide Number Placeholder 5"/>
          <p:cNvSpPr>
            <a:spLocks noGrp="1"/>
          </p:cNvSpPr>
          <p:nvPr>
            <p:ph type="sldNum" sz="quarter" idx="12"/>
          </p:nvPr>
        </p:nvSpPr>
        <p:spPr>
          <a:xfrm>
            <a:off x="65442" y="6416675"/>
            <a:ext cx="685800" cy="365125"/>
          </a:xfrm>
        </p:spPr>
        <p:txBody>
          <a:bodyPr/>
          <a:lstStyle/>
          <a:p>
            <a:fld id="{CA431686-8DE2-9B43-980D-29AE692D7900}" type="slidenum">
              <a:rPr lang="en-US" smtClean="0">
                <a:solidFill>
                  <a:srgbClr val="747678"/>
                </a:solidFill>
              </a:rPr>
              <a:pPr/>
              <a:t>‹#›</a:t>
            </a:fld>
            <a:endParaRPr lang="en-US" dirty="0">
              <a:solidFill>
                <a:srgbClr val="747678"/>
              </a:solidFill>
            </a:endParaRPr>
          </a:p>
        </p:txBody>
      </p:sp>
      <p:pic>
        <p:nvPicPr>
          <p:cNvPr id="12" name="Picture 11" descr="TE_logo_rgb.jp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831566" y="6303980"/>
            <a:ext cx="1016101" cy="376519"/>
          </a:xfrm>
          <a:prstGeom prst="rect">
            <a:avLst/>
          </a:prstGeom>
        </p:spPr>
      </p:pic>
      <p:sp>
        <p:nvSpPr>
          <p:cNvPr id="10" name="Rectangle 9"/>
          <p:cNvSpPr/>
          <p:nvPr/>
        </p:nvSpPr>
        <p:spPr>
          <a:xfrm>
            <a:off x="-1" y="389467"/>
            <a:ext cx="8798719" cy="572709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 name="Title 1"/>
          <p:cNvSpPr>
            <a:spLocks noGrp="1"/>
          </p:cNvSpPr>
          <p:nvPr>
            <p:ph type="title"/>
          </p:nvPr>
        </p:nvSpPr>
        <p:spPr>
          <a:xfrm>
            <a:off x="228600" y="1109137"/>
            <a:ext cx="6849533" cy="1905000"/>
          </a:xfrm>
        </p:spPr>
        <p:txBody>
          <a:bodyPr anchor="b">
            <a:noAutofit/>
          </a:bodyPr>
          <a:lstStyle>
            <a:lvl1pPr>
              <a:lnSpc>
                <a:spcPct val="90000"/>
              </a:lnSpc>
              <a:defRPr sz="3600">
                <a:solidFill>
                  <a:schemeClr val="bg1"/>
                </a:solidFill>
              </a:defRPr>
            </a:lvl1pPr>
          </a:lstStyle>
          <a:p>
            <a:r>
              <a:rPr lang="en-US"/>
              <a:t>Click to edit Master title style</a:t>
            </a:r>
            <a:endParaRPr lang="en-US" dirty="0"/>
          </a:p>
        </p:txBody>
      </p:sp>
      <p:sp>
        <p:nvSpPr>
          <p:cNvPr id="14" name="Text Placeholder 2"/>
          <p:cNvSpPr>
            <a:spLocks noGrp="1"/>
          </p:cNvSpPr>
          <p:nvPr>
            <p:ph type="body" idx="1"/>
          </p:nvPr>
        </p:nvSpPr>
        <p:spPr>
          <a:xfrm>
            <a:off x="228600" y="3026738"/>
            <a:ext cx="5325035" cy="445294"/>
          </a:xfrm>
        </p:spPr>
        <p:txBody>
          <a:bodyPr anchor="b">
            <a:no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1797712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1_Section Header">
    <p:spTree>
      <p:nvGrpSpPr>
        <p:cNvPr id="1" name=""/>
        <p:cNvGrpSpPr/>
        <p:nvPr/>
      </p:nvGrpSpPr>
      <p:grpSpPr>
        <a:xfrm>
          <a:off x="0" y="0"/>
          <a:ext cx="0" cy="0"/>
          <a:chOff x="0" y="0"/>
          <a:chExt cx="0" cy="0"/>
        </a:xfrm>
      </p:grpSpPr>
      <p:pic>
        <p:nvPicPr>
          <p:cNvPr id="4" name="Picture 3"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Rectangle 5"/>
          <p:cNvSpPr/>
          <p:nvPr/>
        </p:nvSpPr>
        <p:spPr>
          <a:xfrm>
            <a:off x="0" y="6184105"/>
            <a:ext cx="8798719" cy="60325"/>
          </a:xfrm>
          <a:prstGeom prst="rect">
            <a:avLst/>
          </a:prstGeom>
          <a:solidFill>
            <a:srgbClr val="0E76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7" name="Rectangle 6"/>
          <p:cNvSpPr/>
          <p:nvPr/>
        </p:nvSpPr>
        <p:spPr>
          <a:xfrm>
            <a:off x="3174" y="6184900"/>
            <a:ext cx="507620" cy="5953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11" name="Slide Number Placeholder 5"/>
          <p:cNvSpPr>
            <a:spLocks noGrp="1"/>
          </p:cNvSpPr>
          <p:nvPr>
            <p:ph type="sldNum" sz="quarter" idx="12"/>
          </p:nvPr>
        </p:nvSpPr>
        <p:spPr>
          <a:xfrm>
            <a:off x="65442" y="6416675"/>
            <a:ext cx="685800" cy="365125"/>
          </a:xfrm>
        </p:spPr>
        <p:txBody>
          <a:bodyPr/>
          <a:lstStyle/>
          <a:p>
            <a:fld id="{CA431686-8DE2-9B43-980D-29AE692D7900}" type="slidenum">
              <a:rPr lang="en-US" smtClean="0">
                <a:solidFill>
                  <a:srgbClr val="747678"/>
                </a:solidFill>
              </a:rPr>
              <a:pPr/>
              <a:t>‹#›</a:t>
            </a:fld>
            <a:endParaRPr lang="en-US" dirty="0">
              <a:solidFill>
                <a:srgbClr val="747678"/>
              </a:solidFill>
            </a:endParaRPr>
          </a:p>
        </p:txBody>
      </p:sp>
      <p:pic>
        <p:nvPicPr>
          <p:cNvPr id="10" name="Picture 9" descr="TE_logo_rgb.jp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831566" y="6303980"/>
            <a:ext cx="1016101" cy="376519"/>
          </a:xfrm>
          <a:prstGeom prst="rect">
            <a:avLst/>
          </a:prstGeom>
        </p:spPr>
      </p:pic>
      <p:sp>
        <p:nvSpPr>
          <p:cNvPr id="12" name="Rectangle 11"/>
          <p:cNvSpPr/>
          <p:nvPr/>
        </p:nvSpPr>
        <p:spPr>
          <a:xfrm>
            <a:off x="-1" y="389467"/>
            <a:ext cx="8798719" cy="57270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 name="Title 1"/>
          <p:cNvSpPr>
            <a:spLocks noGrp="1"/>
          </p:cNvSpPr>
          <p:nvPr>
            <p:ph type="title"/>
          </p:nvPr>
        </p:nvSpPr>
        <p:spPr>
          <a:xfrm>
            <a:off x="228600" y="1109137"/>
            <a:ext cx="6849533" cy="1905000"/>
          </a:xfrm>
        </p:spPr>
        <p:txBody>
          <a:bodyPr anchor="b">
            <a:noAutofit/>
          </a:bodyPr>
          <a:lstStyle>
            <a:lvl1pPr>
              <a:lnSpc>
                <a:spcPct val="90000"/>
              </a:lnSpc>
              <a:defRPr sz="3600">
                <a:solidFill>
                  <a:schemeClr val="bg1"/>
                </a:solidFill>
              </a:defRPr>
            </a:lvl1pPr>
          </a:lstStyle>
          <a:p>
            <a:r>
              <a:rPr lang="en-US"/>
              <a:t>Click to edit Master title style</a:t>
            </a:r>
            <a:endParaRPr lang="en-US" dirty="0"/>
          </a:p>
        </p:txBody>
      </p:sp>
      <p:sp>
        <p:nvSpPr>
          <p:cNvPr id="14" name="Text Placeholder 2"/>
          <p:cNvSpPr>
            <a:spLocks noGrp="1"/>
          </p:cNvSpPr>
          <p:nvPr>
            <p:ph type="body" idx="1"/>
          </p:nvPr>
        </p:nvSpPr>
        <p:spPr>
          <a:xfrm>
            <a:off x="228600" y="3026738"/>
            <a:ext cx="5325035" cy="445294"/>
          </a:xfrm>
        </p:spPr>
        <p:txBody>
          <a:bodyPr anchor="b">
            <a:no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02653373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12" name="Rectangle 11"/>
          <p:cNvSpPr/>
          <p:nvPr/>
        </p:nvSpPr>
        <p:spPr>
          <a:xfrm>
            <a:off x="-1" y="389467"/>
            <a:ext cx="8798719" cy="572709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pic>
        <p:nvPicPr>
          <p:cNvPr id="4" name="Picture 3"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Rectangle 5"/>
          <p:cNvSpPr/>
          <p:nvPr/>
        </p:nvSpPr>
        <p:spPr>
          <a:xfrm>
            <a:off x="0" y="6184105"/>
            <a:ext cx="8798719" cy="60325"/>
          </a:xfrm>
          <a:prstGeom prst="rect">
            <a:avLst/>
          </a:prstGeom>
          <a:solidFill>
            <a:srgbClr val="0E76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7" name="Rectangle 6"/>
          <p:cNvSpPr/>
          <p:nvPr/>
        </p:nvSpPr>
        <p:spPr>
          <a:xfrm>
            <a:off x="3174" y="6184900"/>
            <a:ext cx="507620" cy="5953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11" name="Slide Number Placeholder 5"/>
          <p:cNvSpPr>
            <a:spLocks noGrp="1"/>
          </p:cNvSpPr>
          <p:nvPr>
            <p:ph type="sldNum" sz="quarter" idx="12"/>
          </p:nvPr>
        </p:nvSpPr>
        <p:spPr>
          <a:xfrm>
            <a:off x="65442" y="6416675"/>
            <a:ext cx="685800" cy="365125"/>
          </a:xfrm>
        </p:spPr>
        <p:txBody>
          <a:bodyPr/>
          <a:lstStyle/>
          <a:p>
            <a:fld id="{CA431686-8DE2-9B43-980D-29AE692D7900}" type="slidenum">
              <a:rPr lang="en-US" smtClean="0">
                <a:solidFill>
                  <a:srgbClr val="747678"/>
                </a:solidFill>
              </a:rPr>
              <a:pPr/>
              <a:t>‹#›</a:t>
            </a:fld>
            <a:endParaRPr lang="en-US" dirty="0">
              <a:solidFill>
                <a:srgbClr val="747678"/>
              </a:solidFill>
            </a:endParaRPr>
          </a:p>
        </p:txBody>
      </p:sp>
      <p:pic>
        <p:nvPicPr>
          <p:cNvPr id="10" name="Picture 9" descr="TE_logo_rgb.jp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831566" y="6303980"/>
            <a:ext cx="1016101" cy="376519"/>
          </a:xfrm>
          <a:prstGeom prst="rect">
            <a:avLst/>
          </a:prstGeom>
        </p:spPr>
      </p:pic>
      <p:sp>
        <p:nvSpPr>
          <p:cNvPr id="13" name="Title 1"/>
          <p:cNvSpPr>
            <a:spLocks noGrp="1"/>
          </p:cNvSpPr>
          <p:nvPr>
            <p:ph type="title"/>
          </p:nvPr>
        </p:nvSpPr>
        <p:spPr>
          <a:xfrm>
            <a:off x="228600" y="1109137"/>
            <a:ext cx="6849533" cy="1905000"/>
          </a:xfrm>
        </p:spPr>
        <p:txBody>
          <a:bodyPr anchor="b">
            <a:noAutofit/>
          </a:bodyPr>
          <a:lstStyle>
            <a:lvl1pPr>
              <a:lnSpc>
                <a:spcPct val="90000"/>
              </a:lnSpc>
              <a:defRPr sz="3600">
                <a:solidFill>
                  <a:schemeClr val="bg1"/>
                </a:solidFill>
              </a:defRPr>
            </a:lvl1pPr>
          </a:lstStyle>
          <a:p>
            <a:r>
              <a:rPr lang="en-US"/>
              <a:t>Click to edit Master title style</a:t>
            </a:r>
            <a:endParaRPr lang="en-US" dirty="0"/>
          </a:p>
        </p:txBody>
      </p:sp>
      <p:sp>
        <p:nvSpPr>
          <p:cNvPr id="14" name="Text Placeholder 2"/>
          <p:cNvSpPr>
            <a:spLocks noGrp="1"/>
          </p:cNvSpPr>
          <p:nvPr>
            <p:ph type="body" idx="1"/>
          </p:nvPr>
        </p:nvSpPr>
        <p:spPr>
          <a:xfrm>
            <a:off x="228600" y="3026738"/>
            <a:ext cx="5325035" cy="445294"/>
          </a:xfrm>
        </p:spPr>
        <p:txBody>
          <a:bodyPr anchor="b">
            <a:no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6002909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pic>
        <p:nvPicPr>
          <p:cNvPr id="4" name="Picture 3"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Rectangle 5"/>
          <p:cNvSpPr/>
          <p:nvPr/>
        </p:nvSpPr>
        <p:spPr>
          <a:xfrm>
            <a:off x="0" y="6184105"/>
            <a:ext cx="8798719" cy="60325"/>
          </a:xfrm>
          <a:prstGeom prst="rect">
            <a:avLst/>
          </a:prstGeom>
          <a:solidFill>
            <a:srgbClr val="0E76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7" name="Rectangle 6"/>
          <p:cNvSpPr/>
          <p:nvPr/>
        </p:nvSpPr>
        <p:spPr>
          <a:xfrm>
            <a:off x="3174" y="6184900"/>
            <a:ext cx="507620" cy="5953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11" name="Slide Number Placeholder 5"/>
          <p:cNvSpPr>
            <a:spLocks noGrp="1"/>
          </p:cNvSpPr>
          <p:nvPr>
            <p:ph type="sldNum" sz="quarter" idx="12"/>
          </p:nvPr>
        </p:nvSpPr>
        <p:spPr>
          <a:xfrm>
            <a:off x="65442" y="6416675"/>
            <a:ext cx="685800" cy="365125"/>
          </a:xfrm>
        </p:spPr>
        <p:txBody>
          <a:bodyPr/>
          <a:lstStyle/>
          <a:p>
            <a:fld id="{CA431686-8DE2-9B43-980D-29AE692D7900}" type="slidenum">
              <a:rPr lang="en-US" smtClean="0">
                <a:solidFill>
                  <a:srgbClr val="747678"/>
                </a:solidFill>
              </a:rPr>
              <a:pPr/>
              <a:t>‹#›</a:t>
            </a:fld>
            <a:endParaRPr lang="en-US" dirty="0">
              <a:solidFill>
                <a:srgbClr val="747678"/>
              </a:solidFill>
            </a:endParaRPr>
          </a:p>
        </p:txBody>
      </p:sp>
      <p:pic>
        <p:nvPicPr>
          <p:cNvPr id="10" name="Picture 9" descr="TE_logo_rgb.jp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831566" y="6303980"/>
            <a:ext cx="1016101" cy="376519"/>
          </a:xfrm>
          <a:prstGeom prst="rect">
            <a:avLst/>
          </a:prstGeom>
        </p:spPr>
      </p:pic>
      <p:sp>
        <p:nvSpPr>
          <p:cNvPr id="12" name="Rectangle 11"/>
          <p:cNvSpPr/>
          <p:nvPr/>
        </p:nvSpPr>
        <p:spPr>
          <a:xfrm>
            <a:off x="-1" y="389467"/>
            <a:ext cx="8798719" cy="572709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 name="Title 1"/>
          <p:cNvSpPr>
            <a:spLocks noGrp="1"/>
          </p:cNvSpPr>
          <p:nvPr>
            <p:ph type="title"/>
          </p:nvPr>
        </p:nvSpPr>
        <p:spPr>
          <a:xfrm>
            <a:off x="228600" y="1109137"/>
            <a:ext cx="6849533" cy="1905000"/>
          </a:xfrm>
        </p:spPr>
        <p:txBody>
          <a:bodyPr anchor="b">
            <a:noAutofit/>
          </a:bodyPr>
          <a:lstStyle>
            <a:lvl1pPr>
              <a:lnSpc>
                <a:spcPct val="90000"/>
              </a:lnSpc>
              <a:defRPr sz="3600">
                <a:solidFill>
                  <a:schemeClr val="bg1"/>
                </a:solidFill>
              </a:defRPr>
            </a:lvl1pPr>
          </a:lstStyle>
          <a:p>
            <a:r>
              <a:rPr lang="en-US"/>
              <a:t>Click to edit Master title style</a:t>
            </a:r>
            <a:endParaRPr lang="en-US" dirty="0"/>
          </a:p>
        </p:txBody>
      </p:sp>
      <p:sp>
        <p:nvSpPr>
          <p:cNvPr id="14" name="Text Placeholder 2"/>
          <p:cNvSpPr>
            <a:spLocks noGrp="1"/>
          </p:cNvSpPr>
          <p:nvPr>
            <p:ph type="body" idx="1"/>
          </p:nvPr>
        </p:nvSpPr>
        <p:spPr>
          <a:xfrm>
            <a:off x="228600" y="3026738"/>
            <a:ext cx="5325035" cy="445294"/>
          </a:xfrm>
        </p:spPr>
        <p:txBody>
          <a:bodyPr anchor="b">
            <a:no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06806579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199"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98"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CA431686-8DE2-9B43-980D-29AE692D7900}" type="slidenum">
              <a:rPr lang="en-US" smtClean="0">
                <a:solidFill>
                  <a:srgbClr val="747678"/>
                </a:solidFill>
              </a:rPr>
              <a:pPr/>
              <a:t>‹#›</a:t>
            </a:fld>
            <a:endParaRPr lang="en-US" dirty="0">
              <a:solidFill>
                <a:srgbClr val="747678"/>
              </a:solidFill>
            </a:endParaRPr>
          </a:p>
        </p:txBody>
      </p:sp>
    </p:spTree>
    <p:extLst>
      <p:ext uri="{BB962C8B-B14F-4D97-AF65-F5344CB8AC3E}">
        <p14:creationId xmlns:p14="http://schemas.microsoft.com/office/powerpoint/2010/main" val="3859504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itle 7"/>
          <p:cNvSpPr>
            <a:spLocks noGrp="1" noChangeArrowheads="1"/>
          </p:cNvSpPr>
          <p:nvPr>
            <p:ph type="title"/>
          </p:nvPr>
        </p:nvSpPr>
        <p:spPr bwMode="gray">
          <a:xfrm>
            <a:off x="533400" y="381000"/>
            <a:ext cx="8153400" cy="457200"/>
          </a:xfrm>
          <a:prstGeom prst="rect">
            <a:avLst/>
          </a:prstGeom>
          <a:noFill/>
          <a:ln>
            <a:noFill/>
          </a:ln>
          <a:effectLst/>
          <a:extLst>
            <a:ext uri="{FAA26D3D-D897-4be2-8F04-BA451C77F1D7}"/>
          </a:extLst>
        </p:spPr>
        <p:txBody>
          <a:bodyPr/>
          <a:lstStyle/>
          <a:p>
            <a:pPr lvl="0"/>
            <a:r>
              <a:rPr lang="en-US" dirty="0"/>
              <a:t>Click to edit Master title style</a:t>
            </a:r>
          </a:p>
        </p:txBody>
      </p:sp>
    </p:spTree>
    <p:extLst>
      <p:ext uri="{BB962C8B-B14F-4D97-AF65-F5344CB8AC3E}">
        <p14:creationId xmlns:p14="http://schemas.microsoft.com/office/powerpoint/2010/main" val="2644397656"/>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1820" y="720762"/>
            <a:ext cx="8064721" cy="89372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51820" y="1690689"/>
            <a:ext cx="4046361" cy="738186"/>
          </a:xfrm>
        </p:spPr>
        <p:txBody>
          <a:bodyPr anchor="t">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1820" y="2505075"/>
            <a:ext cx="404636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90689"/>
            <a:ext cx="3887391" cy="738186"/>
          </a:xfrm>
        </p:spPr>
        <p:txBody>
          <a:bodyPr vert="horz" lIns="91440" tIns="45720" rIns="91440" bIns="45720" rtlCol="0" anchor="t">
            <a:normAutofit/>
          </a:bodyPr>
          <a:lstStyle>
            <a:lvl1pPr>
              <a:defRPr lang="en-US" sz="2200" b="0" dirty="0" smtClean="0"/>
            </a:lvl1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lstStyle/>
          <a:p>
            <a:fld id="{CA431686-8DE2-9B43-980D-29AE692D7900}" type="slidenum">
              <a:rPr lang="en-US" smtClean="0">
                <a:solidFill>
                  <a:srgbClr val="747678"/>
                </a:solidFill>
              </a:rPr>
              <a:pPr/>
              <a:t>‹#›</a:t>
            </a:fld>
            <a:endParaRPr lang="en-US" dirty="0">
              <a:solidFill>
                <a:srgbClr val="747678"/>
              </a:solidFill>
            </a:endParaRPr>
          </a:p>
        </p:txBody>
      </p:sp>
    </p:spTree>
    <p:extLst>
      <p:ext uri="{BB962C8B-B14F-4D97-AF65-F5344CB8AC3E}">
        <p14:creationId xmlns:p14="http://schemas.microsoft.com/office/powerpoint/2010/main" val="175587804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CA431686-8DE2-9B43-980D-29AE692D7900}" type="slidenum">
              <a:rPr lang="en-US" smtClean="0">
                <a:solidFill>
                  <a:srgbClr val="747678"/>
                </a:solidFill>
              </a:rPr>
              <a:pPr/>
              <a:t>‹#›</a:t>
            </a:fld>
            <a:endParaRPr lang="en-US" dirty="0">
              <a:solidFill>
                <a:srgbClr val="747678"/>
              </a:solidFill>
            </a:endParaRPr>
          </a:p>
        </p:txBody>
      </p:sp>
    </p:spTree>
    <p:extLst>
      <p:ext uri="{BB962C8B-B14F-4D97-AF65-F5344CB8AC3E}">
        <p14:creationId xmlns:p14="http://schemas.microsoft.com/office/powerpoint/2010/main" val="150749325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A431686-8DE2-9B43-980D-29AE692D7900}" type="slidenum">
              <a:rPr lang="en-US" smtClean="0">
                <a:solidFill>
                  <a:srgbClr val="747678"/>
                </a:solidFill>
              </a:rPr>
              <a:pPr/>
              <a:t>‹#›</a:t>
            </a:fld>
            <a:endParaRPr lang="en-US" dirty="0">
              <a:solidFill>
                <a:srgbClr val="747678"/>
              </a:solidFill>
            </a:endParaRPr>
          </a:p>
        </p:txBody>
      </p:sp>
    </p:spTree>
    <p:extLst>
      <p:ext uri="{BB962C8B-B14F-4D97-AF65-F5344CB8AC3E}">
        <p14:creationId xmlns:p14="http://schemas.microsoft.com/office/powerpoint/2010/main" val="8410252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CA431686-8DE2-9B43-980D-29AE692D7900}" type="slidenum">
              <a:rPr lang="en-US" smtClean="0">
                <a:solidFill>
                  <a:srgbClr val="747678"/>
                </a:solidFill>
              </a:rPr>
              <a:pPr/>
              <a:t>‹#›</a:t>
            </a:fld>
            <a:endParaRPr lang="en-US" dirty="0">
              <a:solidFill>
                <a:srgbClr val="747678"/>
              </a:solidFill>
            </a:endParaRPr>
          </a:p>
        </p:txBody>
      </p:sp>
    </p:spTree>
    <p:extLst>
      <p:ext uri="{BB962C8B-B14F-4D97-AF65-F5344CB8AC3E}">
        <p14:creationId xmlns:p14="http://schemas.microsoft.com/office/powerpoint/2010/main" val="37365838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CA431686-8DE2-9B43-980D-29AE692D7900}" type="slidenum">
              <a:rPr lang="en-US" smtClean="0">
                <a:solidFill>
                  <a:srgbClr val="747678"/>
                </a:solidFill>
              </a:rPr>
              <a:pPr/>
              <a:t>‹#›</a:t>
            </a:fld>
            <a:endParaRPr lang="en-US" dirty="0">
              <a:solidFill>
                <a:srgbClr val="747678"/>
              </a:solidFill>
            </a:endParaRPr>
          </a:p>
        </p:txBody>
      </p:sp>
    </p:spTree>
    <p:extLst>
      <p:ext uri="{BB962C8B-B14F-4D97-AF65-F5344CB8AC3E}">
        <p14:creationId xmlns:p14="http://schemas.microsoft.com/office/powerpoint/2010/main" val="192162091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CA431686-8DE2-9B43-980D-29AE692D7900}" type="slidenum">
              <a:rPr lang="en-US" smtClean="0">
                <a:solidFill>
                  <a:srgbClr val="747678"/>
                </a:solidFill>
              </a:rPr>
              <a:pPr/>
              <a:t>‹#›</a:t>
            </a:fld>
            <a:endParaRPr lang="en-US" dirty="0">
              <a:solidFill>
                <a:srgbClr val="747678"/>
              </a:solidFill>
            </a:endParaRPr>
          </a:p>
        </p:txBody>
      </p:sp>
    </p:spTree>
    <p:extLst>
      <p:ext uri="{BB962C8B-B14F-4D97-AF65-F5344CB8AC3E}">
        <p14:creationId xmlns:p14="http://schemas.microsoft.com/office/powerpoint/2010/main" val="243821352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3" name="Picture 7" descr="EveryConn_Orange.png"/>
          <p:cNvPicPr>
            <a:picLocks noChangeAspect="1"/>
          </p:cNvPicPr>
          <p:nvPr/>
        </p:nvPicPr>
        <p:blipFill>
          <a:blip r:embed="rId2"/>
          <a:srcRect/>
          <a:stretch>
            <a:fillRect/>
          </a:stretch>
        </p:blipFill>
        <p:spPr bwMode="auto">
          <a:xfrm>
            <a:off x="4995863" y="6391275"/>
            <a:ext cx="2544762" cy="163513"/>
          </a:xfrm>
          <a:prstGeom prst="rect">
            <a:avLst/>
          </a:prstGeom>
          <a:noFill/>
          <a:ln w="9525">
            <a:noFill/>
            <a:miter lim="800000"/>
            <a:headEnd/>
            <a:tailEnd/>
          </a:ln>
        </p:spPr>
      </p:pic>
      <p:pic>
        <p:nvPicPr>
          <p:cNvPr id="4" name="Picture 11" descr="logo.png"/>
          <p:cNvPicPr>
            <a:picLocks noChangeAspect="1"/>
          </p:cNvPicPr>
          <p:nvPr/>
        </p:nvPicPr>
        <p:blipFill>
          <a:blip r:embed="rId3"/>
          <a:srcRect/>
          <a:stretch>
            <a:fillRect/>
          </a:stretch>
        </p:blipFill>
        <p:spPr bwMode="auto">
          <a:xfrm>
            <a:off x="7350125" y="5994400"/>
            <a:ext cx="1544638" cy="579438"/>
          </a:xfrm>
          <a:prstGeom prst="rect">
            <a:avLst/>
          </a:prstGeom>
          <a:noFill/>
          <a:ln w="9525">
            <a:noFill/>
            <a:miter lim="800000"/>
            <a:headEnd/>
            <a:tailEnd/>
          </a:ln>
        </p:spPr>
      </p:pic>
      <p:pic>
        <p:nvPicPr>
          <p:cNvPr id="5" name="Picture 11"/>
          <p:cNvPicPr>
            <a:picLocks noChangeAspect="1"/>
          </p:cNvPicPr>
          <p:nvPr/>
        </p:nvPicPr>
        <p:blipFill>
          <a:blip r:embed="rId4"/>
          <a:srcRect l="18710" t="5342" r="253" b="-2065"/>
          <a:stretch>
            <a:fillRect/>
          </a:stretch>
        </p:blipFill>
        <p:spPr bwMode="auto">
          <a:xfrm>
            <a:off x="0" y="4013200"/>
            <a:ext cx="9144000" cy="1085850"/>
          </a:xfrm>
          <a:prstGeom prst="rect">
            <a:avLst/>
          </a:prstGeom>
          <a:noFill/>
          <a:ln w="9525">
            <a:noFill/>
            <a:miter lim="800000"/>
            <a:headEnd/>
            <a:tailEnd/>
          </a:ln>
        </p:spPr>
      </p:pic>
      <p:pic>
        <p:nvPicPr>
          <p:cNvPr id="6" name="Picture 9"/>
          <p:cNvPicPr>
            <a:picLocks noChangeAspect="1"/>
          </p:cNvPicPr>
          <p:nvPr/>
        </p:nvPicPr>
        <p:blipFill>
          <a:blip r:embed="rId5"/>
          <a:srcRect/>
          <a:stretch>
            <a:fillRect/>
          </a:stretch>
        </p:blipFill>
        <p:spPr bwMode="auto">
          <a:xfrm>
            <a:off x="7837488" y="6207125"/>
            <a:ext cx="1143000" cy="565150"/>
          </a:xfrm>
          <a:prstGeom prst="rect">
            <a:avLst/>
          </a:prstGeom>
          <a:noFill/>
          <a:ln w="9525">
            <a:noFill/>
            <a:miter lim="800000"/>
            <a:headEnd/>
            <a:tailEnd/>
          </a:ln>
        </p:spPr>
      </p:pic>
      <p:pic>
        <p:nvPicPr>
          <p:cNvPr id="8" name="Picture 2" descr="E:\Work\Mccann\TE\Template\title-slide-1.png"/>
          <p:cNvPicPr>
            <a:picLocks noChangeAspect="1" noChangeArrowheads="1"/>
          </p:cNvPicPr>
          <p:nvPr/>
        </p:nvPicPr>
        <p:blipFill>
          <a:blip r:embed="rId6"/>
          <a:srcRect t="33809"/>
          <a:stretch>
            <a:fillRect/>
          </a:stretch>
        </p:blipFill>
        <p:spPr bwMode="auto">
          <a:xfrm>
            <a:off x="0" y="0"/>
            <a:ext cx="9150350" cy="4035425"/>
          </a:xfrm>
          <a:prstGeom prst="rect">
            <a:avLst/>
          </a:prstGeom>
          <a:noFill/>
          <a:ln w="9525">
            <a:noFill/>
            <a:miter lim="800000"/>
            <a:headEnd/>
            <a:tailEnd/>
          </a:ln>
        </p:spPr>
      </p:pic>
      <p:sp>
        <p:nvSpPr>
          <p:cNvPr id="7" name="Rectangle 7"/>
          <p:cNvSpPr>
            <a:spLocks noGrp="1" noChangeArrowheads="1"/>
          </p:cNvSpPr>
          <p:nvPr>
            <p:ph type="title"/>
          </p:nvPr>
        </p:nvSpPr>
        <p:spPr bwMode="gray">
          <a:xfrm>
            <a:off x="255588" y="4327038"/>
            <a:ext cx="8153400" cy="457200"/>
          </a:xfrm>
          <a:prstGeom prst="rect">
            <a:avLst/>
          </a:prstGeom>
          <a:noFill/>
          <a:ln>
            <a:noFill/>
          </a:ln>
          <a:effectLst/>
        </p:spPr>
        <p:txBody>
          <a:bodyPr/>
          <a:lstStyle>
            <a:lvl1pPr>
              <a:defRPr sz="2400">
                <a:solidFill>
                  <a:schemeClr val="bg1"/>
                </a:solidFill>
              </a:defRPr>
            </a:lvl1pPr>
          </a:lstStyle>
          <a:p>
            <a:pPr lvl="0"/>
            <a:r>
              <a:rPr lang="en-US"/>
              <a:t>Click to edit Master title style</a:t>
            </a:r>
            <a:endParaRPr lang="en-US" dirty="0"/>
          </a:p>
        </p:txBody>
      </p:sp>
    </p:spTree>
    <p:extLst>
      <p:ext uri="{BB962C8B-B14F-4D97-AF65-F5344CB8AC3E}">
        <p14:creationId xmlns:p14="http://schemas.microsoft.com/office/powerpoint/2010/main" val="2843359446"/>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Slide Number Placeholder 2"/>
          <p:cNvSpPr txBox="1">
            <a:spLocks/>
          </p:cNvSpPr>
          <p:nvPr/>
        </p:nvSpPr>
        <p:spPr>
          <a:xfrm>
            <a:off x="8483600" y="3255963"/>
            <a:ext cx="403225" cy="365125"/>
          </a:xfrm>
          <a:prstGeom prst="rect">
            <a:avLst/>
          </a:prstGeom>
        </p:spPr>
        <p:txBody>
          <a:bodyPr anchor="ctr"/>
          <a:lstStyle>
            <a:defPPr>
              <a:defRPr lang="en-US"/>
            </a:defPPr>
            <a:lvl1pPr algn="l" rtl="0" fontAlgn="base">
              <a:spcBef>
                <a:spcPct val="0"/>
              </a:spcBef>
              <a:spcAft>
                <a:spcPct val="0"/>
              </a:spcAft>
              <a:defRPr sz="105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pPr algn="ctr" defTabSz="914400">
              <a:defRPr/>
            </a:pPr>
            <a:endParaRPr lang="en-US" dirty="0">
              <a:solidFill>
                <a:srgbClr val="822433"/>
              </a:solidFill>
            </a:endParaRPr>
          </a:p>
        </p:txBody>
      </p:sp>
      <p:sp>
        <p:nvSpPr>
          <p:cNvPr id="6" name="Rectangle 7"/>
          <p:cNvSpPr>
            <a:spLocks noGrp="1" noChangeArrowheads="1"/>
          </p:cNvSpPr>
          <p:nvPr>
            <p:ph type="title"/>
          </p:nvPr>
        </p:nvSpPr>
        <p:spPr bwMode="gray">
          <a:xfrm>
            <a:off x="533400" y="533400"/>
            <a:ext cx="8153400" cy="457200"/>
          </a:xfrm>
          <a:prstGeom prst="rect">
            <a:avLst/>
          </a:prstGeom>
          <a:noFill/>
          <a:ln>
            <a:noFill/>
          </a:ln>
          <a:effectLst/>
        </p:spPr>
        <p:txBody>
          <a:bodyPr/>
          <a:lstStyle/>
          <a:p>
            <a:pPr lvl="0"/>
            <a:r>
              <a:rPr lang="en-US"/>
              <a:t>Click to edit Master title style</a:t>
            </a:r>
            <a:endParaRPr lang="en-US" dirty="0"/>
          </a:p>
        </p:txBody>
      </p:sp>
      <p:sp>
        <p:nvSpPr>
          <p:cNvPr id="9" name="Content Placeholder 8"/>
          <p:cNvSpPr>
            <a:spLocks noGrp="1" noChangeArrowheads="1"/>
          </p:cNvSpPr>
          <p:nvPr>
            <p:ph idx="1"/>
          </p:nvPr>
        </p:nvSpPr>
        <p:spPr bwMode="auto">
          <a:xfrm>
            <a:off x="533399" y="1331913"/>
            <a:ext cx="8162925" cy="4525962"/>
          </a:xfrm>
          <a:prstGeom prst="rect">
            <a:avLst/>
          </a:prstGeom>
          <a:noFill/>
          <a:ln>
            <a:noFill/>
          </a:ln>
          <a:effectLst/>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2"/>
          <p:cNvSpPr>
            <a:spLocks noGrp="1"/>
          </p:cNvSpPr>
          <p:nvPr>
            <p:ph type="sldNum" sz="quarter" idx="10"/>
          </p:nvPr>
        </p:nvSpPr>
        <p:spPr/>
        <p:txBody>
          <a:bodyPr/>
          <a:lstStyle>
            <a:lvl1pPr>
              <a:defRPr/>
            </a:lvl1pPr>
          </a:lstStyle>
          <a:p>
            <a:pPr>
              <a:defRPr/>
            </a:pPr>
            <a:r>
              <a:rPr lang="en-GB" dirty="0"/>
              <a:t>page </a:t>
            </a:r>
            <a:fld id="{F9548143-0DB5-4D65-A834-D6264281FE3E}" type="slidenum">
              <a:rPr lang="en-GB"/>
              <a:pPr>
                <a:defRPr/>
              </a:pPr>
              <a:t>‹#›</a:t>
            </a:fld>
            <a:endParaRPr lang="en-GB" dirty="0"/>
          </a:p>
        </p:txBody>
      </p:sp>
      <p:sp>
        <p:nvSpPr>
          <p:cNvPr id="7" name="Footer Placeholder 3"/>
          <p:cNvSpPr>
            <a:spLocks noGrp="1"/>
          </p:cNvSpPr>
          <p:nvPr>
            <p:ph type="ftr" sz="quarter" idx="11"/>
          </p:nvPr>
        </p:nvSpPr>
        <p:spPr/>
        <p:txBody>
          <a:bodyPr/>
          <a:lstStyle>
            <a:lvl1pPr algn="ctr">
              <a:defRPr sz="1050">
                <a:solidFill>
                  <a:schemeClr val="bg2"/>
                </a:solidFill>
                <a:latin typeface="+mn-lt"/>
              </a:defRPr>
            </a:lvl1pPr>
          </a:lstStyle>
          <a:p>
            <a:pPr>
              <a:defRPr/>
            </a:pPr>
            <a:endParaRPr lang="en-US" dirty="0">
              <a:solidFill>
                <a:srgbClr val="A2A2A2"/>
              </a:solidFill>
            </a:endParaRPr>
          </a:p>
        </p:txBody>
      </p:sp>
    </p:spTree>
    <p:extLst>
      <p:ext uri="{BB962C8B-B14F-4D97-AF65-F5344CB8AC3E}">
        <p14:creationId xmlns:p14="http://schemas.microsoft.com/office/powerpoint/2010/main" val="4153852446"/>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2" hidden="1"/>
          <p:cNvSpPr txBox="1">
            <a:spLocks/>
          </p:cNvSpPr>
          <p:nvPr/>
        </p:nvSpPr>
        <p:spPr>
          <a:xfrm>
            <a:off x="42863" y="6526213"/>
            <a:ext cx="2133600" cy="365125"/>
          </a:xfrm>
          <a:prstGeom prst="rect">
            <a:avLst/>
          </a:prstGeom>
        </p:spPr>
        <p:txBody>
          <a:bodyPr anchor="ctr"/>
          <a:lstStyle>
            <a:lvl1pPr eaLnBrk="0" hangingPunct="0">
              <a:defRPr sz="2400">
                <a:solidFill>
                  <a:schemeClr val="tx1"/>
                </a:solidFill>
                <a:latin typeface="AauxPro OT Medium" charset="0"/>
                <a:ea typeface="MS PGothic" pitchFamily="34" charset="-128"/>
              </a:defRPr>
            </a:lvl1pPr>
            <a:lvl2pPr marL="742950" indent="-285750" eaLnBrk="0" hangingPunct="0">
              <a:defRPr sz="2400">
                <a:solidFill>
                  <a:schemeClr val="tx1"/>
                </a:solidFill>
                <a:latin typeface="AauxPro OT Medium" charset="0"/>
                <a:ea typeface="MS PGothic" pitchFamily="34" charset="-128"/>
              </a:defRPr>
            </a:lvl2pPr>
            <a:lvl3pPr marL="1143000" indent="-228600" eaLnBrk="0" hangingPunct="0">
              <a:defRPr sz="2400">
                <a:solidFill>
                  <a:schemeClr val="tx1"/>
                </a:solidFill>
                <a:latin typeface="AauxPro OT Medium" charset="0"/>
                <a:ea typeface="MS PGothic" pitchFamily="34" charset="-128"/>
              </a:defRPr>
            </a:lvl3pPr>
            <a:lvl4pPr marL="1600200" indent="-228600" eaLnBrk="0" hangingPunct="0">
              <a:defRPr sz="2400">
                <a:solidFill>
                  <a:schemeClr val="tx1"/>
                </a:solidFill>
                <a:latin typeface="AauxPro OT Medium" charset="0"/>
                <a:ea typeface="MS PGothic" pitchFamily="34" charset="-128"/>
              </a:defRPr>
            </a:lvl4pPr>
            <a:lvl5pPr marL="2057400" indent="-228600" eaLnBrk="0" hangingPunct="0">
              <a:defRPr sz="2400">
                <a:solidFill>
                  <a:schemeClr val="tx1"/>
                </a:solidFill>
                <a:latin typeface="AauxPro OT Medium" charset="0"/>
                <a:ea typeface="MS PGothic" pitchFamily="34" charset="-128"/>
              </a:defRPr>
            </a:lvl5pPr>
            <a:lvl6pPr marL="2514600" indent="-228600" eaLnBrk="0" fontAlgn="base" hangingPunct="0">
              <a:spcBef>
                <a:spcPct val="0"/>
              </a:spcBef>
              <a:spcAft>
                <a:spcPct val="0"/>
              </a:spcAft>
              <a:defRPr sz="2400">
                <a:solidFill>
                  <a:schemeClr val="tx1"/>
                </a:solidFill>
                <a:latin typeface="AauxPro OT Medium" charset="0"/>
                <a:ea typeface="MS PGothic" pitchFamily="34" charset="-128"/>
              </a:defRPr>
            </a:lvl6pPr>
            <a:lvl7pPr marL="2971800" indent="-228600" eaLnBrk="0" fontAlgn="base" hangingPunct="0">
              <a:spcBef>
                <a:spcPct val="0"/>
              </a:spcBef>
              <a:spcAft>
                <a:spcPct val="0"/>
              </a:spcAft>
              <a:defRPr sz="2400">
                <a:solidFill>
                  <a:schemeClr val="tx1"/>
                </a:solidFill>
                <a:latin typeface="AauxPro OT Medium" charset="0"/>
                <a:ea typeface="MS PGothic" pitchFamily="34" charset="-128"/>
              </a:defRPr>
            </a:lvl7pPr>
            <a:lvl8pPr marL="3429000" indent="-228600" eaLnBrk="0" fontAlgn="base" hangingPunct="0">
              <a:spcBef>
                <a:spcPct val="0"/>
              </a:spcBef>
              <a:spcAft>
                <a:spcPct val="0"/>
              </a:spcAft>
              <a:defRPr sz="2400">
                <a:solidFill>
                  <a:schemeClr val="tx1"/>
                </a:solidFill>
                <a:latin typeface="AauxPro OT Medium" charset="0"/>
                <a:ea typeface="MS PGothic" pitchFamily="34" charset="-128"/>
              </a:defRPr>
            </a:lvl8pPr>
            <a:lvl9pPr marL="3886200" indent="-228600" eaLnBrk="0" fontAlgn="base" hangingPunct="0">
              <a:spcBef>
                <a:spcPct val="0"/>
              </a:spcBef>
              <a:spcAft>
                <a:spcPct val="0"/>
              </a:spcAft>
              <a:defRPr sz="2400">
                <a:solidFill>
                  <a:schemeClr val="tx1"/>
                </a:solidFill>
                <a:latin typeface="AauxPro OT Medium" charset="0"/>
                <a:ea typeface="MS PGothic" pitchFamily="34" charset="-128"/>
              </a:defRPr>
            </a:lvl9pPr>
          </a:lstStyle>
          <a:p>
            <a:pPr defTabSz="914400" eaLnBrk="1" fontAlgn="base" hangingPunct="1">
              <a:spcBef>
                <a:spcPct val="0"/>
              </a:spcBef>
              <a:spcAft>
                <a:spcPct val="0"/>
              </a:spcAft>
              <a:defRPr/>
            </a:pPr>
            <a:r>
              <a:rPr lang="en-GB" sz="1000" dirty="0">
                <a:solidFill>
                  <a:srgbClr val="0073AE"/>
                </a:solidFill>
                <a:latin typeface="Arial" pitchFamily="34" charset="0"/>
              </a:rPr>
              <a:t>page </a:t>
            </a:r>
            <a:fld id="{446E0B0F-C058-4098-830A-8202C3F96712}" type="slidenum">
              <a:rPr lang="en-GB" sz="1000" smtClean="0">
                <a:solidFill>
                  <a:srgbClr val="0073AE"/>
                </a:solidFill>
                <a:latin typeface="Arial" pitchFamily="34" charset="0"/>
              </a:rPr>
              <a:pPr defTabSz="914400" eaLnBrk="1" fontAlgn="base" hangingPunct="1">
                <a:spcBef>
                  <a:spcPct val="0"/>
                </a:spcBef>
                <a:spcAft>
                  <a:spcPct val="0"/>
                </a:spcAft>
                <a:defRPr/>
              </a:pPr>
              <a:t>‹#›</a:t>
            </a:fld>
            <a:endParaRPr lang="en-GB" sz="1000" dirty="0">
              <a:solidFill>
                <a:srgbClr val="0073AE"/>
              </a:solidFill>
              <a:latin typeface="Arial" pitchFamily="34" charset="0"/>
            </a:endParaRPr>
          </a:p>
        </p:txBody>
      </p:sp>
      <p:sp>
        <p:nvSpPr>
          <p:cNvPr id="3" name="Slide Number Placeholder 2"/>
          <p:cNvSpPr>
            <a:spLocks noGrp="1"/>
          </p:cNvSpPr>
          <p:nvPr>
            <p:ph type="sldNum" sz="quarter" idx="10"/>
          </p:nvPr>
        </p:nvSpPr>
        <p:spPr/>
        <p:txBody>
          <a:bodyPr/>
          <a:lstStyle>
            <a:lvl1pPr>
              <a:defRPr/>
            </a:lvl1pPr>
          </a:lstStyle>
          <a:p>
            <a:pPr>
              <a:defRPr/>
            </a:pPr>
            <a:r>
              <a:rPr lang="en-GB" dirty="0"/>
              <a:t>page </a:t>
            </a:r>
            <a:fld id="{92B6E732-2A91-4C80-9DA6-CE98B8552120}" type="slidenum">
              <a:rPr lang="en-GB"/>
              <a:pPr>
                <a:defRPr/>
              </a:pPr>
              <a:t>‹#›</a:t>
            </a:fld>
            <a:endParaRPr lang="en-GB" dirty="0"/>
          </a:p>
        </p:txBody>
      </p:sp>
      <p:sp>
        <p:nvSpPr>
          <p:cNvPr id="4" name="Footer Placeholder 3"/>
          <p:cNvSpPr>
            <a:spLocks noGrp="1"/>
          </p:cNvSpPr>
          <p:nvPr>
            <p:ph type="ftr" sz="quarter" idx="11"/>
          </p:nvPr>
        </p:nvSpPr>
        <p:spPr/>
        <p:txBody>
          <a:bodyPr/>
          <a:lstStyle>
            <a:lvl1pPr algn="ctr">
              <a:defRPr sz="1050">
                <a:solidFill>
                  <a:schemeClr val="bg2"/>
                </a:solidFill>
                <a:latin typeface="+mn-lt"/>
              </a:defRPr>
            </a:lvl1pPr>
          </a:lstStyle>
          <a:p>
            <a:pPr>
              <a:defRPr/>
            </a:pPr>
            <a:endParaRPr lang="en-US" dirty="0">
              <a:solidFill>
                <a:srgbClr val="A2A2A2"/>
              </a:solidFill>
            </a:endParaRPr>
          </a:p>
        </p:txBody>
      </p:sp>
    </p:spTree>
    <p:extLst>
      <p:ext uri="{BB962C8B-B14F-4D97-AF65-F5344CB8AC3E}">
        <p14:creationId xmlns:p14="http://schemas.microsoft.com/office/powerpoint/2010/main" val="626960440"/>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45052" y="1331913"/>
            <a:ext cx="4038600" cy="4525962"/>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6052" y="1331913"/>
            <a:ext cx="4038600" cy="4525962"/>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7"/>
          <p:cNvSpPr>
            <a:spLocks noGrp="1" noChangeArrowheads="1"/>
          </p:cNvSpPr>
          <p:nvPr>
            <p:ph type="title"/>
          </p:nvPr>
        </p:nvSpPr>
        <p:spPr bwMode="gray">
          <a:xfrm>
            <a:off x="533400" y="533400"/>
            <a:ext cx="8153400" cy="457200"/>
          </a:xfrm>
          <a:prstGeom prst="rect">
            <a:avLst/>
          </a:prstGeom>
          <a:noFill/>
          <a:ln>
            <a:noFill/>
          </a:ln>
          <a:effectLst/>
        </p:spPr>
        <p:txBody>
          <a:bodyPr/>
          <a:lstStyle/>
          <a:p>
            <a:pPr lvl="0"/>
            <a:r>
              <a:rPr lang="en-US"/>
              <a:t>Click to edit Master title style</a:t>
            </a:r>
            <a:endParaRPr lang="en-US" dirty="0"/>
          </a:p>
        </p:txBody>
      </p:sp>
      <p:sp>
        <p:nvSpPr>
          <p:cNvPr id="5" name="Slide Number Placeholder 2"/>
          <p:cNvSpPr>
            <a:spLocks noGrp="1"/>
          </p:cNvSpPr>
          <p:nvPr>
            <p:ph type="sldNum" sz="quarter" idx="10"/>
          </p:nvPr>
        </p:nvSpPr>
        <p:spPr/>
        <p:txBody>
          <a:bodyPr/>
          <a:lstStyle>
            <a:lvl1pPr>
              <a:defRPr/>
            </a:lvl1pPr>
          </a:lstStyle>
          <a:p>
            <a:pPr>
              <a:defRPr/>
            </a:pPr>
            <a:r>
              <a:rPr lang="en-GB" dirty="0"/>
              <a:t>page </a:t>
            </a:r>
            <a:fld id="{3C2E999F-571C-43F0-A6A9-D6D7E2FB4420}" type="slidenum">
              <a:rPr lang="en-GB"/>
              <a:pPr>
                <a:defRPr/>
              </a:pPr>
              <a:t>‹#›</a:t>
            </a:fld>
            <a:endParaRPr lang="en-GB" dirty="0"/>
          </a:p>
        </p:txBody>
      </p:sp>
      <p:sp>
        <p:nvSpPr>
          <p:cNvPr id="6" name="Footer Placeholder 3"/>
          <p:cNvSpPr>
            <a:spLocks noGrp="1"/>
          </p:cNvSpPr>
          <p:nvPr>
            <p:ph type="ftr" sz="quarter" idx="11"/>
          </p:nvPr>
        </p:nvSpPr>
        <p:spPr/>
        <p:txBody>
          <a:bodyPr/>
          <a:lstStyle>
            <a:lvl1pPr>
              <a:defRPr/>
            </a:lvl1pPr>
          </a:lstStyle>
          <a:p>
            <a:pPr>
              <a:defRPr/>
            </a:pPr>
            <a:endParaRPr lang="en-US" dirty="0">
              <a:solidFill>
                <a:srgbClr val="A2A2A2"/>
              </a:solidFill>
            </a:endParaRPr>
          </a:p>
        </p:txBody>
      </p:sp>
    </p:spTree>
    <p:extLst>
      <p:ext uri="{BB962C8B-B14F-4D97-AF65-F5344CB8AC3E}">
        <p14:creationId xmlns:p14="http://schemas.microsoft.com/office/powerpoint/2010/main" val="34815138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3" name="Chart Placeholder 2"/>
          <p:cNvSpPr>
            <a:spLocks noGrp="1"/>
          </p:cNvSpPr>
          <p:nvPr>
            <p:ph type="chart" idx="1"/>
          </p:nvPr>
        </p:nvSpPr>
        <p:spPr>
          <a:xfrm>
            <a:off x="533399" y="1331913"/>
            <a:ext cx="8162925" cy="4525962"/>
          </a:xfrm>
        </p:spPr>
        <p:txBody>
          <a:bodyPr/>
          <a:lstStyle>
            <a:lvl1pPr>
              <a:defRPr>
                <a:solidFill>
                  <a:schemeClr val="tx1"/>
                </a:solidFill>
              </a:defRPr>
            </a:lvl1pPr>
          </a:lstStyle>
          <a:p>
            <a:pPr lvl="0"/>
            <a:r>
              <a:rPr lang="en-US" noProof="0"/>
              <a:t>Click icon to add chart</a:t>
            </a:r>
            <a:endParaRPr lang="en-US" noProof="0" dirty="0"/>
          </a:p>
        </p:txBody>
      </p:sp>
      <p:sp>
        <p:nvSpPr>
          <p:cNvPr id="8" name="Title 7"/>
          <p:cNvSpPr>
            <a:spLocks noGrp="1" noChangeArrowheads="1"/>
          </p:cNvSpPr>
          <p:nvPr>
            <p:ph type="title"/>
          </p:nvPr>
        </p:nvSpPr>
        <p:spPr bwMode="gray">
          <a:xfrm>
            <a:off x="533400" y="533400"/>
            <a:ext cx="8153400" cy="457200"/>
          </a:xfrm>
          <a:prstGeom prst="rect">
            <a:avLst/>
          </a:prstGeom>
          <a:noFill/>
          <a:ln>
            <a:noFill/>
          </a:ln>
          <a:effectLst/>
          <a:extLst>
            <a:ext uri="{FAA26D3D-D897-4be2-8F04-BA451C77F1D7}"/>
          </a:extLst>
        </p:spPr>
        <p:txBody>
          <a:bodyPr/>
          <a:lstStyle/>
          <a:p>
            <a:pPr lvl="0"/>
            <a:r>
              <a:rPr lang="en-US"/>
              <a:t>Click to edit Master title style</a:t>
            </a:r>
            <a:endParaRPr lang="en-US" dirty="0"/>
          </a:p>
        </p:txBody>
      </p:sp>
      <p:sp>
        <p:nvSpPr>
          <p:cNvPr id="4" name="Slide Number Placeholder 2"/>
          <p:cNvSpPr>
            <a:spLocks noGrp="1"/>
          </p:cNvSpPr>
          <p:nvPr>
            <p:ph type="sldNum" sz="quarter" idx="10"/>
          </p:nvPr>
        </p:nvSpPr>
        <p:spPr>
          <a:xfrm>
            <a:off x="309563" y="6354763"/>
            <a:ext cx="2133600" cy="365125"/>
          </a:xfrm>
          <a:prstGeom prst="rect">
            <a:avLst/>
          </a:prstGeom>
        </p:spPr>
        <p:txBody>
          <a:bodyPr/>
          <a:lstStyle>
            <a:lvl1pPr algn="l">
              <a:defRPr sz="1050">
                <a:solidFill>
                  <a:srgbClr val="919195"/>
                </a:solidFill>
              </a:defRPr>
            </a:lvl1pPr>
          </a:lstStyle>
          <a:p>
            <a:pPr>
              <a:defRPr/>
            </a:pPr>
            <a:r>
              <a:rPr lang="en-US"/>
              <a:t>page </a:t>
            </a:r>
            <a:fld id="{0CC06286-637F-40B3-9D5A-2F2DFBEDE614}" type="slidenum">
              <a:rPr lang="en-US"/>
              <a:pPr>
                <a:defRPr/>
              </a:pPr>
              <a:t>‹#›</a:t>
            </a:fld>
            <a:endParaRPr lang="en-US" dirty="0"/>
          </a:p>
        </p:txBody>
      </p:sp>
    </p:spTree>
    <p:extLst>
      <p:ext uri="{BB962C8B-B14F-4D97-AF65-F5344CB8AC3E}">
        <p14:creationId xmlns:p14="http://schemas.microsoft.com/office/powerpoint/2010/main" val="3779224391"/>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Rectangle 7"/>
          <p:cNvSpPr txBox="1">
            <a:spLocks noChangeArrowheads="1"/>
          </p:cNvSpPr>
          <p:nvPr/>
        </p:nvSpPr>
        <p:spPr bwMode="gray">
          <a:xfrm>
            <a:off x="533400" y="533400"/>
            <a:ext cx="8153400" cy="457200"/>
          </a:xfrm>
          <a:prstGeom prst="rect">
            <a:avLst/>
          </a:prstGeom>
          <a:noFill/>
          <a:ln>
            <a:noFill/>
          </a:ln>
          <a:effectLst/>
        </p:spPr>
        <p:txBody>
          <a:bodyPr anchor="ctr"/>
          <a:lstStyle>
            <a:lvl1pPr algn="l" rtl="0" fontAlgn="base">
              <a:spcBef>
                <a:spcPct val="0"/>
              </a:spcBef>
              <a:spcAft>
                <a:spcPct val="0"/>
              </a:spcAft>
              <a:defRPr sz="3200" spc="20">
                <a:solidFill>
                  <a:schemeClr val="tx1"/>
                </a:solidFill>
                <a:effectLst/>
                <a:latin typeface="+mj-lt"/>
                <a:ea typeface="ＭＳ Ｐゴシック" charset="0"/>
                <a:cs typeface="ＭＳ Ｐゴシック" charset="0"/>
              </a:defRPr>
            </a:lvl1pPr>
            <a:lvl2pPr algn="l" rtl="0" fontAlgn="base">
              <a:spcBef>
                <a:spcPct val="0"/>
              </a:spcBef>
              <a:spcAft>
                <a:spcPct val="0"/>
              </a:spcAft>
              <a:defRPr sz="2400">
                <a:solidFill>
                  <a:schemeClr val="bg1"/>
                </a:solidFill>
                <a:latin typeface="Arial" charset="0"/>
                <a:ea typeface="ＭＳ Ｐゴシック" charset="0"/>
                <a:cs typeface="ＭＳ Ｐゴシック" charset="0"/>
              </a:defRPr>
            </a:lvl2pPr>
            <a:lvl3pPr algn="l" rtl="0" fontAlgn="base">
              <a:spcBef>
                <a:spcPct val="0"/>
              </a:spcBef>
              <a:spcAft>
                <a:spcPct val="0"/>
              </a:spcAft>
              <a:defRPr sz="2400">
                <a:solidFill>
                  <a:schemeClr val="bg1"/>
                </a:solidFill>
                <a:latin typeface="Arial" charset="0"/>
                <a:ea typeface="ＭＳ Ｐゴシック" charset="0"/>
                <a:cs typeface="ＭＳ Ｐゴシック" charset="0"/>
              </a:defRPr>
            </a:lvl3pPr>
            <a:lvl4pPr algn="l" rtl="0" fontAlgn="base">
              <a:spcBef>
                <a:spcPct val="0"/>
              </a:spcBef>
              <a:spcAft>
                <a:spcPct val="0"/>
              </a:spcAft>
              <a:defRPr sz="2400">
                <a:solidFill>
                  <a:schemeClr val="bg1"/>
                </a:solidFill>
                <a:latin typeface="Arial" charset="0"/>
                <a:ea typeface="ＭＳ Ｐゴシック" charset="0"/>
                <a:cs typeface="ＭＳ Ｐゴシック" charset="0"/>
              </a:defRPr>
            </a:lvl4pPr>
            <a:lvl5pPr algn="l" rtl="0" fontAlgn="base">
              <a:spcBef>
                <a:spcPct val="0"/>
              </a:spcBef>
              <a:spcAft>
                <a:spcPct val="0"/>
              </a:spcAft>
              <a:defRPr sz="2400">
                <a:solidFill>
                  <a:schemeClr val="bg1"/>
                </a:solidFill>
                <a:latin typeface="Arial" charset="0"/>
                <a:ea typeface="ＭＳ Ｐゴシック" charset="0"/>
                <a:cs typeface="ＭＳ Ｐゴシック" charset="0"/>
              </a:defRPr>
            </a:lvl5pPr>
            <a:lvl6pPr marL="457200" algn="l" rtl="0" eaLnBrk="1" fontAlgn="base" hangingPunct="1">
              <a:lnSpc>
                <a:spcPts val="3600"/>
              </a:lnSpc>
              <a:spcBef>
                <a:spcPct val="0"/>
              </a:spcBef>
              <a:spcAft>
                <a:spcPct val="0"/>
              </a:spcAft>
              <a:defRPr sz="3200">
                <a:solidFill>
                  <a:schemeClr val="tx1"/>
                </a:solidFill>
                <a:latin typeface="Arial" charset="0"/>
                <a:ea typeface="Arial" charset="0"/>
                <a:cs typeface="Arial" charset="0"/>
              </a:defRPr>
            </a:lvl6pPr>
            <a:lvl7pPr marL="914400" algn="l" rtl="0" eaLnBrk="1" fontAlgn="base" hangingPunct="1">
              <a:lnSpc>
                <a:spcPts val="3600"/>
              </a:lnSpc>
              <a:spcBef>
                <a:spcPct val="0"/>
              </a:spcBef>
              <a:spcAft>
                <a:spcPct val="0"/>
              </a:spcAft>
              <a:defRPr sz="3200">
                <a:solidFill>
                  <a:schemeClr val="tx1"/>
                </a:solidFill>
                <a:latin typeface="Arial" charset="0"/>
                <a:ea typeface="Arial" charset="0"/>
                <a:cs typeface="Arial" charset="0"/>
              </a:defRPr>
            </a:lvl7pPr>
            <a:lvl8pPr marL="1371600" algn="l" rtl="0" eaLnBrk="1" fontAlgn="base" hangingPunct="1">
              <a:lnSpc>
                <a:spcPts val="3600"/>
              </a:lnSpc>
              <a:spcBef>
                <a:spcPct val="0"/>
              </a:spcBef>
              <a:spcAft>
                <a:spcPct val="0"/>
              </a:spcAft>
              <a:defRPr sz="3200">
                <a:solidFill>
                  <a:schemeClr val="tx1"/>
                </a:solidFill>
                <a:latin typeface="Arial" charset="0"/>
                <a:ea typeface="Arial" charset="0"/>
                <a:cs typeface="Arial" charset="0"/>
              </a:defRPr>
            </a:lvl8pPr>
            <a:lvl9pPr marL="1828800" algn="l" rtl="0" eaLnBrk="1" fontAlgn="base" hangingPunct="1">
              <a:lnSpc>
                <a:spcPts val="3600"/>
              </a:lnSpc>
              <a:spcBef>
                <a:spcPct val="0"/>
              </a:spcBef>
              <a:spcAft>
                <a:spcPct val="0"/>
              </a:spcAft>
              <a:defRPr sz="3200">
                <a:solidFill>
                  <a:schemeClr val="tx1"/>
                </a:solidFill>
                <a:latin typeface="Arial" charset="0"/>
                <a:ea typeface="Arial" charset="0"/>
                <a:cs typeface="Arial" charset="0"/>
              </a:defRPr>
            </a:lvl9pPr>
          </a:lstStyle>
          <a:p>
            <a:pPr defTabSz="914400">
              <a:defRPr/>
            </a:pPr>
            <a:r>
              <a:rPr lang="en-US" sz="3000" kern="0" dirty="0">
                <a:solidFill>
                  <a:srgbClr val="0073AE"/>
                </a:solidFill>
              </a:rPr>
              <a:t>CLICK TO EDIT MASTER TITLE STYLE</a:t>
            </a:r>
          </a:p>
        </p:txBody>
      </p:sp>
      <p:sp>
        <p:nvSpPr>
          <p:cNvPr id="3" name="Slide Number Placeholder 2"/>
          <p:cNvSpPr>
            <a:spLocks noGrp="1"/>
          </p:cNvSpPr>
          <p:nvPr>
            <p:ph type="sldNum" sz="quarter" idx="10"/>
          </p:nvPr>
        </p:nvSpPr>
        <p:spPr/>
        <p:txBody>
          <a:bodyPr/>
          <a:lstStyle>
            <a:lvl1pPr>
              <a:defRPr/>
            </a:lvl1pPr>
          </a:lstStyle>
          <a:p>
            <a:pPr>
              <a:defRPr/>
            </a:pPr>
            <a:r>
              <a:rPr lang="en-GB" dirty="0"/>
              <a:t>page </a:t>
            </a:r>
            <a:fld id="{6E8061A0-5501-43F6-BA8C-09E5AACCFF87}" type="slidenum">
              <a:rPr lang="en-GB"/>
              <a:pPr>
                <a:defRPr/>
              </a:pPr>
              <a:t>‹#›</a:t>
            </a:fld>
            <a:endParaRPr lang="en-GB" dirty="0"/>
          </a:p>
        </p:txBody>
      </p:sp>
      <p:sp>
        <p:nvSpPr>
          <p:cNvPr id="4" name="Footer Placeholder 3"/>
          <p:cNvSpPr>
            <a:spLocks noGrp="1"/>
          </p:cNvSpPr>
          <p:nvPr>
            <p:ph type="ftr" sz="quarter" idx="11"/>
          </p:nvPr>
        </p:nvSpPr>
        <p:spPr/>
        <p:txBody>
          <a:bodyPr/>
          <a:lstStyle>
            <a:lvl1pPr algn="ctr">
              <a:defRPr sz="1050">
                <a:solidFill>
                  <a:schemeClr val="bg2"/>
                </a:solidFill>
                <a:latin typeface="+mn-lt"/>
              </a:defRPr>
            </a:lvl1pPr>
          </a:lstStyle>
          <a:p>
            <a:pPr>
              <a:defRPr/>
            </a:pPr>
            <a:endParaRPr lang="en-US" dirty="0">
              <a:solidFill>
                <a:srgbClr val="A2A2A2"/>
              </a:solidFill>
            </a:endParaRPr>
          </a:p>
        </p:txBody>
      </p:sp>
    </p:spTree>
    <p:extLst>
      <p:ext uri="{BB962C8B-B14F-4D97-AF65-F5344CB8AC3E}">
        <p14:creationId xmlns:p14="http://schemas.microsoft.com/office/powerpoint/2010/main" val="1093190056"/>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3" name="Chart Placeholder 2"/>
          <p:cNvSpPr>
            <a:spLocks noGrp="1"/>
          </p:cNvSpPr>
          <p:nvPr>
            <p:ph type="chart" idx="1"/>
          </p:nvPr>
        </p:nvSpPr>
        <p:spPr>
          <a:xfrm>
            <a:off x="533399" y="1331913"/>
            <a:ext cx="8162925" cy="4525962"/>
          </a:xfrm>
        </p:spPr>
        <p:txBody>
          <a:bodyPr/>
          <a:lstStyle/>
          <a:p>
            <a:pPr lvl="0"/>
            <a:r>
              <a:rPr lang="en-US" noProof="0"/>
              <a:t>Click icon to add chart</a:t>
            </a:r>
            <a:endParaRPr lang="en-US" noProof="0" dirty="0"/>
          </a:p>
        </p:txBody>
      </p:sp>
      <p:sp>
        <p:nvSpPr>
          <p:cNvPr id="8" name="Title 7"/>
          <p:cNvSpPr>
            <a:spLocks noGrp="1" noChangeArrowheads="1"/>
          </p:cNvSpPr>
          <p:nvPr>
            <p:ph type="title"/>
          </p:nvPr>
        </p:nvSpPr>
        <p:spPr bwMode="gray">
          <a:xfrm>
            <a:off x="533400" y="533400"/>
            <a:ext cx="8153400" cy="457200"/>
          </a:xfrm>
          <a:prstGeom prst="rect">
            <a:avLst/>
          </a:prstGeom>
          <a:noFill/>
          <a:ln>
            <a:noFill/>
          </a:ln>
          <a:effectLst/>
        </p:spPr>
        <p:txBody>
          <a:bodyPr/>
          <a:lstStyle/>
          <a:p>
            <a:pPr lvl="0"/>
            <a:r>
              <a:rPr lang="en-US"/>
              <a:t>Click to edit Master title style</a:t>
            </a:r>
            <a:endParaRPr lang="en-US" dirty="0"/>
          </a:p>
        </p:txBody>
      </p:sp>
      <p:sp>
        <p:nvSpPr>
          <p:cNvPr id="4" name="Slide Number Placeholder 2"/>
          <p:cNvSpPr>
            <a:spLocks noGrp="1"/>
          </p:cNvSpPr>
          <p:nvPr>
            <p:ph type="sldNum" sz="quarter" idx="10"/>
          </p:nvPr>
        </p:nvSpPr>
        <p:spPr/>
        <p:txBody>
          <a:bodyPr/>
          <a:lstStyle>
            <a:lvl1pPr>
              <a:defRPr/>
            </a:lvl1pPr>
          </a:lstStyle>
          <a:p>
            <a:pPr>
              <a:defRPr/>
            </a:pPr>
            <a:r>
              <a:rPr lang="en-GB" dirty="0"/>
              <a:t>page </a:t>
            </a:r>
            <a:fld id="{A975A1FE-4EE9-49C4-B185-B6766A850D5D}" type="slidenum">
              <a:rPr lang="en-GB"/>
              <a:pPr>
                <a:defRPr/>
              </a:pPr>
              <a:t>‹#›</a:t>
            </a:fld>
            <a:endParaRPr lang="en-GB" dirty="0"/>
          </a:p>
        </p:txBody>
      </p:sp>
      <p:sp>
        <p:nvSpPr>
          <p:cNvPr id="5" name="Footer Placeholder 3"/>
          <p:cNvSpPr>
            <a:spLocks noGrp="1"/>
          </p:cNvSpPr>
          <p:nvPr>
            <p:ph type="ftr" sz="quarter" idx="11"/>
          </p:nvPr>
        </p:nvSpPr>
        <p:spPr/>
        <p:txBody>
          <a:bodyPr/>
          <a:lstStyle>
            <a:lvl1pPr>
              <a:defRPr/>
            </a:lvl1pPr>
          </a:lstStyle>
          <a:p>
            <a:pPr>
              <a:defRPr/>
            </a:pPr>
            <a:endParaRPr lang="en-US" dirty="0">
              <a:solidFill>
                <a:srgbClr val="A2A2A2"/>
              </a:solidFill>
            </a:endParaRPr>
          </a:p>
        </p:txBody>
      </p:sp>
    </p:spTree>
    <p:extLst>
      <p:ext uri="{BB962C8B-B14F-4D97-AF65-F5344CB8AC3E}">
        <p14:creationId xmlns:p14="http://schemas.microsoft.com/office/powerpoint/2010/main" val="267141009"/>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4_Bullet_Title only">
    <p:spTree>
      <p:nvGrpSpPr>
        <p:cNvPr id="1" name=""/>
        <p:cNvGrpSpPr/>
        <p:nvPr/>
      </p:nvGrpSpPr>
      <p:grpSpPr>
        <a:xfrm>
          <a:off x="0" y="0"/>
          <a:ext cx="0" cy="0"/>
          <a:chOff x="0" y="0"/>
          <a:chExt cx="0" cy="0"/>
        </a:xfrm>
      </p:grpSpPr>
      <p:sp>
        <p:nvSpPr>
          <p:cNvPr id="3" name="Rectangle 2"/>
          <p:cNvSpPr/>
          <p:nvPr/>
        </p:nvSpPr>
        <p:spPr>
          <a:xfrm>
            <a:off x="239713" y="6308725"/>
            <a:ext cx="8675687" cy="54927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sz="2400" dirty="0">
              <a:solidFill>
                <a:srgbClr val="FFFFFF"/>
              </a:solidFill>
            </a:endParaRPr>
          </a:p>
        </p:txBody>
      </p:sp>
      <p:sp>
        <p:nvSpPr>
          <p:cNvPr id="5" name="Rectangle 5"/>
          <p:cNvSpPr txBox="1">
            <a:spLocks noChangeArrowheads="1"/>
          </p:cNvSpPr>
          <p:nvPr/>
        </p:nvSpPr>
        <p:spPr bwMode="gray">
          <a:xfrm>
            <a:off x="533400" y="533400"/>
            <a:ext cx="8153400" cy="457200"/>
          </a:xfrm>
          <a:prstGeom prst="rect">
            <a:avLst/>
          </a:prstGeom>
          <a:noFill/>
          <a:ln>
            <a:noFill/>
          </a:ln>
          <a:effectLst/>
        </p:spPr>
        <p:txBody>
          <a:bodyPr anchor="ctr"/>
          <a:lstStyle>
            <a:lvl1pPr algn="l" rtl="0" fontAlgn="base">
              <a:spcBef>
                <a:spcPct val="0"/>
              </a:spcBef>
              <a:spcAft>
                <a:spcPct val="0"/>
              </a:spcAft>
              <a:defRPr sz="3200" spc="20">
                <a:solidFill>
                  <a:schemeClr val="tx1"/>
                </a:solidFill>
                <a:effectLst/>
                <a:latin typeface="+mj-lt"/>
                <a:ea typeface="ＭＳ Ｐゴシック" charset="0"/>
                <a:cs typeface="ＭＳ Ｐゴシック" charset="0"/>
              </a:defRPr>
            </a:lvl1pPr>
            <a:lvl2pPr algn="l" rtl="0" fontAlgn="base">
              <a:spcBef>
                <a:spcPct val="0"/>
              </a:spcBef>
              <a:spcAft>
                <a:spcPct val="0"/>
              </a:spcAft>
              <a:defRPr sz="2400">
                <a:solidFill>
                  <a:schemeClr val="bg1"/>
                </a:solidFill>
                <a:latin typeface="Arial" charset="0"/>
                <a:ea typeface="ＭＳ Ｐゴシック" charset="0"/>
                <a:cs typeface="ＭＳ Ｐゴシック" charset="0"/>
              </a:defRPr>
            </a:lvl2pPr>
            <a:lvl3pPr algn="l" rtl="0" fontAlgn="base">
              <a:spcBef>
                <a:spcPct val="0"/>
              </a:spcBef>
              <a:spcAft>
                <a:spcPct val="0"/>
              </a:spcAft>
              <a:defRPr sz="2400">
                <a:solidFill>
                  <a:schemeClr val="bg1"/>
                </a:solidFill>
                <a:latin typeface="Arial" charset="0"/>
                <a:ea typeface="ＭＳ Ｐゴシック" charset="0"/>
                <a:cs typeface="ＭＳ Ｐゴシック" charset="0"/>
              </a:defRPr>
            </a:lvl3pPr>
            <a:lvl4pPr algn="l" rtl="0" fontAlgn="base">
              <a:spcBef>
                <a:spcPct val="0"/>
              </a:spcBef>
              <a:spcAft>
                <a:spcPct val="0"/>
              </a:spcAft>
              <a:defRPr sz="2400">
                <a:solidFill>
                  <a:schemeClr val="bg1"/>
                </a:solidFill>
                <a:latin typeface="Arial" charset="0"/>
                <a:ea typeface="ＭＳ Ｐゴシック" charset="0"/>
                <a:cs typeface="ＭＳ Ｐゴシック" charset="0"/>
              </a:defRPr>
            </a:lvl4pPr>
            <a:lvl5pPr algn="l" rtl="0" fontAlgn="base">
              <a:spcBef>
                <a:spcPct val="0"/>
              </a:spcBef>
              <a:spcAft>
                <a:spcPct val="0"/>
              </a:spcAft>
              <a:defRPr sz="2400">
                <a:solidFill>
                  <a:schemeClr val="bg1"/>
                </a:solidFill>
                <a:latin typeface="Arial" charset="0"/>
                <a:ea typeface="ＭＳ Ｐゴシック" charset="0"/>
                <a:cs typeface="ＭＳ Ｐゴシック" charset="0"/>
              </a:defRPr>
            </a:lvl5pPr>
            <a:lvl6pPr marL="457200" algn="l" rtl="0" eaLnBrk="1" fontAlgn="base" hangingPunct="1">
              <a:lnSpc>
                <a:spcPts val="3600"/>
              </a:lnSpc>
              <a:spcBef>
                <a:spcPct val="0"/>
              </a:spcBef>
              <a:spcAft>
                <a:spcPct val="0"/>
              </a:spcAft>
              <a:defRPr sz="3200">
                <a:solidFill>
                  <a:schemeClr val="tx1"/>
                </a:solidFill>
                <a:latin typeface="Arial" charset="0"/>
                <a:ea typeface="Arial" charset="0"/>
                <a:cs typeface="Arial" charset="0"/>
              </a:defRPr>
            </a:lvl6pPr>
            <a:lvl7pPr marL="914400" algn="l" rtl="0" eaLnBrk="1" fontAlgn="base" hangingPunct="1">
              <a:lnSpc>
                <a:spcPts val="3600"/>
              </a:lnSpc>
              <a:spcBef>
                <a:spcPct val="0"/>
              </a:spcBef>
              <a:spcAft>
                <a:spcPct val="0"/>
              </a:spcAft>
              <a:defRPr sz="3200">
                <a:solidFill>
                  <a:schemeClr val="tx1"/>
                </a:solidFill>
                <a:latin typeface="Arial" charset="0"/>
                <a:ea typeface="Arial" charset="0"/>
                <a:cs typeface="Arial" charset="0"/>
              </a:defRPr>
            </a:lvl7pPr>
            <a:lvl8pPr marL="1371600" algn="l" rtl="0" eaLnBrk="1" fontAlgn="base" hangingPunct="1">
              <a:lnSpc>
                <a:spcPts val="3600"/>
              </a:lnSpc>
              <a:spcBef>
                <a:spcPct val="0"/>
              </a:spcBef>
              <a:spcAft>
                <a:spcPct val="0"/>
              </a:spcAft>
              <a:defRPr sz="3200">
                <a:solidFill>
                  <a:schemeClr val="tx1"/>
                </a:solidFill>
                <a:latin typeface="Arial" charset="0"/>
                <a:ea typeface="Arial" charset="0"/>
                <a:cs typeface="Arial" charset="0"/>
              </a:defRPr>
            </a:lvl8pPr>
            <a:lvl9pPr marL="1828800" algn="l" rtl="0" eaLnBrk="1" fontAlgn="base" hangingPunct="1">
              <a:lnSpc>
                <a:spcPts val="3600"/>
              </a:lnSpc>
              <a:spcBef>
                <a:spcPct val="0"/>
              </a:spcBef>
              <a:spcAft>
                <a:spcPct val="0"/>
              </a:spcAft>
              <a:defRPr sz="3200">
                <a:solidFill>
                  <a:schemeClr val="tx1"/>
                </a:solidFill>
                <a:latin typeface="Arial" charset="0"/>
                <a:ea typeface="Arial" charset="0"/>
                <a:cs typeface="Arial" charset="0"/>
              </a:defRPr>
            </a:lvl9pPr>
          </a:lstStyle>
          <a:p>
            <a:pPr defTabSz="914400">
              <a:defRPr/>
            </a:pPr>
            <a:r>
              <a:rPr lang="en-US" sz="3000" kern="0" dirty="0">
                <a:solidFill>
                  <a:srgbClr val="0073AE"/>
                </a:solidFill>
              </a:rPr>
              <a:t>CLICK TO EDIT MASTER TITLE STYLE</a:t>
            </a:r>
          </a:p>
        </p:txBody>
      </p:sp>
      <p:sp>
        <p:nvSpPr>
          <p:cNvPr id="4" name="Text Placeholder 3"/>
          <p:cNvSpPr>
            <a:spLocks noGrp="1"/>
          </p:cNvSpPr>
          <p:nvPr>
            <p:ph type="body" sz="quarter" idx="10"/>
          </p:nvPr>
        </p:nvSpPr>
        <p:spPr>
          <a:xfrm>
            <a:off x="533400" y="1219200"/>
            <a:ext cx="7239000" cy="4343400"/>
          </a:xfrm>
        </p:spPr>
        <p:txBody>
          <a:bodyPr/>
          <a:lstStyle>
            <a:lvl1pPr marL="225425" indent="-173038">
              <a:tabLst>
                <a:tab pos="228600" algn="l"/>
              </a:tabLst>
              <a:defRPr/>
            </a:lvl1pPr>
            <a:lvl2pPr marL="457200" indent="-223838">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2"/>
          <p:cNvSpPr>
            <a:spLocks noGrp="1"/>
          </p:cNvSpPr>
          <p:nvPr>
            <p:ph type="sldNum" sz="quarter" idx="11"/>
          </p:nvPr>
        </p:nvSpPr>
        <p:spPr/>
        <p:txBody>
          <a:bodyPr/>
          <a:lstStyle>
            <a:lvl1pPr>
              <a:defRPr/>
            </a:lvl1pPr>
          </a:lstStyle>
          <a:p>
            <a:pPr>
              <a:defRPr/>
            </a:pPr>
            <a:r>
              <a:rPr lang="en-GB" dirty="0"/>
              <a:t>page </a:t>
            </a:r>
            <a:fld id="{26E1CD1B-13B6-4BD6-B434-95073604D687}" type="slidenum">
              <a:rPr lang="en-GB"/>
              <a:pPr>
                <a:defRPr/>
              </a:pPr>
              <a:t>‹#›</a:t>
            </a:fld>
            <a:endParaRPr lang="en-GB" dirty="0"/>
          </a:p>
        </p:txBody>
      </p:sp>
      <p:sp>
        <p:nvSpPr>
          <p:cNvPr id="7" name="Footer Placeholder 3"/>
          <p:cNvSpPr>
            <a:spLocks noGrp="1"/>
          </p:cNvSpPr>
          <p:nvPr>
            <p:ph type="ftr" sz="quarter" idx="12"/>
          </p:nvPr>
        </p:nvSpPr>
        <p:spPr/>
        <p:txBody>
          <a:bodyPr/>
          <a:lstStyle>
            <a:lvl1pPr algn="ctr">
              <a:defRPr sz="1050">
                <a:solidFill>
                  <a:schemeClr val="bg2"/>
                </a:solidFill>
                <a:latin typeface="+mn-lt"/>
              </a:defRPr>
            </a:lvl1pPr>
          </a:lstStyle>
          <a:p>
            <a:pPr>
              <a:defRPr/>
            </a:pPr>
            <a:endParaRPr lang="en-US" dirty="0">
              <a:solidFill>
                <a:srgbClr val="A2A2A2"/>
              </a:solidFill>
            </a:endParaRPr>
          </a:p>
        </p:txBody>
      </p:sp>
    </p:spTree>
    <p:extLst>
      <p:ext uri="{BB962C8B-B14F-4D97-AF65-F5344CB8AC3E}">
        <p14:creationId xmlns:p14="http://schemas.microsoft.com/office/powerpoint/2010/main" val="1680986010"/>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Opening with Custom Picture">
    <p:spTree>
      <p:nvGrpSpPr>
        <p:cNvPr id="1" name=""/>
        <p:cNvGrpSpPr/>
        <p:nvPr/>
      </p:nvGrpSpPr>
      <p:grpSpPr>
        <a:xfrm>
          <a:off x="0" y="0"/>
          <a:ext cx="0" cy="0"/>
          <a:chOff x="0" y="0"/>
          <a:chExt cx="0" cy="0"/>
        </a:xfrm>
      </p:grpSpPr>
      <p:pic>
        <p:nvPicPr>
          <p:cNvPr id="4" name="Picture 11"/>
          <p:cNvPicPr>
            <a:picLocks noChangeAspect="1"/>
          </p:cNvPicPr>
          <p:nvPr/>
        </p:nvPicPr>
        <p:blipFill>
          <a:blip r:embed="rId2"/>
          <a:srcRect l="18710" t="5342" b="-2065"/>
          <a:stretch>
            <a:fillRect/>
          </a:stretch>
        </p:blipFill>
        <p:spPr bwMode="auto">
          <a:xfrm>
            <a:off x="0" y="3238500"/>
            <a:ext cx="9172575" cy="1085850"/>
          </a:xfrm>
          <a:prstGeom prst="rect">
            <a:avLst/>
          </a:prstGeom>
          <a:noFill/>
          <a:ln w="9525">
            <a:noFill/>
            <a:miter lim="800000"/>
            <a:headEnd/>
            <a:tailEnd/>
          </a:ln>
        </p:spPr>
      </p:pic>
      <p:pic>
        <p:nvPicPr>
          <p:cNvPr id="5" name="Picture 7" descr="EveryConn_Orange.png"/>
          <p:cNvPicPr>
            <a:picLocks noChangeAspect="1"/>
          </p:cNvPicPr>
          <p:nvPr/>
        </p:nvPicPr>
        <p:blipFill>
          <a:blip r:embed="rId3"/>
          <a:srcRect/>
          <a:stretch>
            <a:fillRect/>
          </a:stretch>
        </p:blipFill>
        <p:spPr bwMode="auto">
          <a:xfrm>
            <a:off x="4995863" y="6391275"/>
            <a:ext cx="2544762" cy="163513"/>
          </a:xfrm>
          <a:prstGeom prst="rect">
            <a:avLst/>
          </a:prstGeom>
          <a:noFill/>
          <a:ln w="9525">
            <a:noFill/>
            <a:miter lim="800000"/>
            <a:headEnd/>
            <a:tailEnd/>
          </a:ln>
        </p:spPr>
      </p:pic>
      <p:pic>
        <p:nvPicPr>
          <p:cNvPr id="6" name="Picture 11"/>
          <p:cNvPicPr>
            <a:picLocks noChangeAspect="1"/>
          </p:cNvPicPr>
          <p:nvPr/>
        </p:nvPicPr>
        <p:blipFill>
          <a:blip r:embed="rId4"/>
          <a:srcRect/>
          <a:stretch>
            <a:fillRect/>
          </a:stretch>
        </p:blipFill>
        <p:spPr bwMode="auto">
          <a:xfrm>
            <a:off x="7837488" y="6207125"/>
            <a:ext cx="1143000" cy="565150"/>
          </a:xfrm>
          <a:prstGeom prst="rect">
            <a:avLst/>
          </a:prstGeom>
          <a:noFill/>
          <a:ln w="9525">
            <a:noFill/>
            <a:miter lim="800000"/>
            <a:headEnd/>
            <a:tailEnd/>
          </a:ln>
        </p:spPr>
      </p:pic>
      <p:sp>
        <p:nvSpPr>
          <p:cNvPr id="40962" name="Rectangle 3"/>
          <p:cNvSpPr>
            <a:spLocks noGrp="1" noChangeArrowheads="1"/>
          </p:cNvSpPr>
          <p:nvPr>
            <p:ph type="ctrTitle"/>
          </p:nvPr>
        </p:nvSpPr>
        <p:spPr bwMode="gray">
          <a:xfrm>
            <a:off x="455613" y="3529858"/>
            <a:ext cx="7772400" cy="749300"/>
          </a:xfrm>
          <a:prstGeom prst="rect">
            <a:avLst/>
          </a:prstGeom>
        </p:spPr>
        <p:txBody>
          <a:bodyPr lIns="0" rIns="0"/>
          <a:lstStyle>
            <a:lvl1pPr>
              <a:defRPr sz="2400" baseline="0">
                <a:solidFill>
                  <a:srgbClr val="FFFFFF"/>
                </a:solidFill>
                <a:effectLst/>
                <a:latin typeface="Arial" charset="0"/>
                <a:cs typeface="Arial" charset="0"/>
              </a:defRPr>
            </a:lvl1pPr>
          </a:lstStyle>
          <a:p>
            <a:pPr lvl="0"/>
            <a:r>
              <a:rPr lang="en-US" noProof="0"/>
              <a:t>Click to edit Master title style</a:t>
            </a:r>
            <a:endParaRPr lang="en-US" noProof="0" dirty="0"/>
          </a:p>
        </p:txBody>
      </p:sp>
      <p:sp>
        <p:nvSpPr>
          <p:cNvPr id="9" name="Rectangle 6"/>
          <p:cNvSpPr>
            <a:spLocks noGrp="1" noChangeArrowheads="1"/>
          </p:cNvSpPr>
          <p:nvPr>
            <p:ph type="subTitle" idx="1"/>
          </p:nvPr>
        </p:nvSpPr>
        <p:spPr>
          <a:xfrm>
            <a:off x="455613" y="4572000"/>
            <a:ext cx="7769225" cy="612775"/>
          </a:xfrm>
          <a:prstGeom prst="rect">
            <a:avLst/>
          </a:prstGeom>
        </p:spPr>
        <p:txBody>
          <a:bodyPr lIns="0" rIns="0"/>
          <a:lstStyle>
            <a:lvl1pPr marL="0" indent="0">
              <a:buFontTx/>
              <a:buNone/>
              <a:defRPr sz="1800">
                <a:latin typeface="Arial" charset="0"/>
                <a:cs typeface="Arial" charset="0"/>
              </a:defRPr>
            </a:lvl1pPr>
          </a:lstStyle>
          <a:p>
            <a:pPr lvl="0"/>
            <a:r>
              <a:rPr lang="en-US" noProof="0"/>
              <a:t>Click to edit Master subtitle style</a:t>
            </a:r>
            <a:endParaRPr lang="en-US" noProof="0" dirty="0"/>
          </a:p>
        </p:txBody>
      </p:sp>
      <p:sp>
        <p:nvSpPr>
          <p:cNvPr id="7" name="Rectangle 4"/>
          <p:cNvSpPr>
            <a:spLocks noGrp="1" noChangeArrowheads="1"/>
          </p:cNvSpPr>
          <p:nvPr>
            <p:ph type="dt" sz="half" idx="10"/>
          </p:nvPr>
        </p:nvSpPr>
        <p:spPr>
          <a:xfrm>
            <a:off x="381000" y="5181600"/>
            <a:ext cx="1444625" cy="301625"/>
          </a:xfrm>
          <a:prstGeom prst="rect">
            <a:avLst/>
          </a:prstGeom>
        </p:spPr>
        <p:txBody>
          <a:bodyPr/>
          <a:lstStyle>
            <a:lvl1pPr eaLnBrk="0" hangingPunct="0">
              <a:defRPr sz="1200">
                <a:solidFill>
                  <a:srgbClr val="0073AE"/>
                </a:solidFill>
                <a:latin typeface="Arial" pitchFamily="34" charset="0"/>
                <a:ea typeface="ＭＳ Ｐゴシック" charset="0"/>
                <a:cs typeface="ＭＳ Ｐゴシック" charset="0"/>
              </a:defRPr>
            </a:lvl1pPr>
          </a:lstStyle>
          <a:p>
            <a:pPr defTabSz="914400" fontAlgn="base">
              <a:spcBef>
                <a:spcPct val="0"/>
              </a:spcBef>
              <a:spcAft>
                <a:spcPct val="0"/>
              </a:spcAft>
              <a:defRPr/>
            </a:pPr>
            <a:endParaRPr lang="en-US" dirty="0"/>
          </a:p>
        </p:txBody>
      </p:sp>
    </p:spTree>
    <p:extLst>
      <p:ext uri="{BB962C8B-B14F-4D97-AF65-F5344CB8AC3E}">
        <p14:creationId xmlns:p14="http://schemas.microsoft.com/office/powerpoint/2010/main" val="2713665575"/>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Subsection">
    <p:spTree>
      <p:nvGrpSpPr>
        <p:cNvPr id="1" name=""/>
        <p:cNvGrpSpPr/>
        <p:nvPr/>
      </p:nvGrpSpPr>
      <p:grpSpPr>
        <a:xfrm>
          <a:off x="0" y="0"/>
          <a:ext cx="0" cy="0"/>
          <a:chOff x="0" y="0"/>
          <a:chExt cx="0" cy="0"/>
        </a:xfrm>
      </p:grpSpPr>
      <p:pic>
        <p:nvPicPr>
          <p:cNvPr id="3" name="Picture 8" descr="E:\Work\Mccann\TE\Cuts\section-slide.png"/>
          <p:cNvPicPr>
            <a:picLocks noChangeAspect="1" noChangeArrowheads="1"/>
          </p:cNvPicPr>
          <p:nvPr/>
        </p:nvPicPr>
        <p:blipFill>
          <a:blip r:embed="rId2"/>
          <a:srcRect/>
          <a:stretch>
            <a:fillRect/>
          </a:stretch>
        </p:blipFill>
        <p:spPr bwMode="auto">
          <a:xfrm>
            <a:off x="-14288" y="0"/>
            <a:ext cx="9158288" cy="6869113"/>
          </a:xfrm>
          <a:prstGeom prst="rect">
            <a:avLst/>
          </a:prstGeom>
          <a:noFill/>
          <a:ln w="9525">
            <a:noFill/>
            <a:miter lim="800000"/>
            <a:headEnd/>
            <a:tailEnd/>
          </a:ln>
        </p:spPr>
      </p:pic>
      <p:sp>
        <p:nvSpPr>
          <p:cNvPr id="4" name="Oval 10"/>
          <p:cNvSpPr>
            <a:spLocks noChangeArrowheads="1"/>
          </p:cNvSpPr>
          <p:nvPr/>
        </p:nvSpPr>
        <p:spPr bwMode="auto">
          <a:xfrm>
            <a:off x="7785100" y="2209800"/>
            <a:ext cx="1371600" cy="1371600"/>
          </a:xfrm>
          <a:prstGeom prst="ellipse">
            <a:avLst/>
          </a:prstGeom>
          <a:solidFill>
            <a:schemeClr val="bg1"/>
          </a:solidFill>
          <a:ln>
            <a:noFill/>
          </a:ln>
        </p:spPr>
        <p:txBody>
          <a:bodyPr anchor="ctr"/>
          <a:lstStyle/>
          <a:p>
            <a:pPr algn="ctr" defTabSz="914400" fontAlgn="base">
              <a:spcBef>
                <a:spcPct val="0"/>
              </a:spcBef>
              <a:spcAft>
                <a:spcPct val="0"/>
              </a:spcAft>
              <a:defRPr/>
            </a:pPr>
            <a:endParaRPr lang="en-US" dirty="0">
              <a:solidFill>
                <a:srgbClr val="FFFFFF"/>
              </a:solidFill>
              <a:ea typeface="ＭＳ Ｐゴシック" pitchFamily="34" charset="-128"/>
            </a:endParaRPr>
          </a:p>
        </p:txBody>
      </p:sp>
      <p:sp>
        <p:nvSpPr>
          <p:cNvPr id="5" name="Rectangle 11"/>
          <p:cNvSpPr>
            <a:spLocks noChangeArrowheads="1"/>
          </p:cNvSpPr>
          <p:nvPr/>
        </p:nvSpPr>
        <p:spPr bwMode="auto">
          <a:xfrm>
            <a:off x="7785100" y="6019800"/>
            <a:ext cx="1357313" cy="849313"/>
          </a:xfrm>
          <a:prstGeom prst="rect">
            <a:avLst/>
          </a:prstGeom>
          <a:solidFill>
            <a:schemeClr val="bg1"/>
          </a:solidFill>
          <a:ln>
            <a:noFill/>
          </a:ln>
        </p:spPr>
        <p:txBody>
          <a:bodyPr anchor="ctr"/>
          <a:lstStyle/>
          <a:p>
            <a:pPr algn="ctr" defTabSz="914400" fontAlgn="base">
              <a:spcBef>
                <a:spcPct val="0"/>
              </a:spcBef>
              <a:spcAft>
                <a:spcPct val="0"/>
              </a:spcAft>
              <a:defRPr/>
            </a:pPr>
            <a:endParaRPr lang="en-US" dirty="0">
              <a:solidFill>
                <a:srgbClr val="FFFFFF"/>
              </a:solidFill>
              <a:ea typeface="ＭＳ Ｐゴシック" pitchFamily="34" charset="-128"/>
            </a:endParaRPr>
          </a:p>
        </p:txBody>
      </p:sp>
      <p:sp>
        <p:nvSpPr>
          <p:cNvPr id="6" name="Rectangle 12"/>
          <p:cNvSpPr>
            <a:spLocks noChangeArrowheads="1"/>
          </p:cNvSpPr>
          <p:nvPr/>
        </p:nvSpPr>
        <p:spPr bwMode="auto">
          <a:xfrm>
            <a:off x="8610600" y="3192463"/>
            <a:ext cx="531813" cy="849312"/>
          </a:xfrm>
          <a:prstGeom prst="rect">
            <a:avLst/>
          </a:prstGeom>
          <a:solidFill>
            <a:schemeClr val="bg1"/>
          </a:solidFill>
          <a:ln>
            <a:noFill/>
          </a:ln>
        </p:spPr>
        <p:txBody>
          <a:bodyPr anchor="ctr"/>
          <a:lstStyle/>
          <a:p>
            <a:pPr algn="ctr" defTabSz="914400" fontAlgn="base">
              <a:spcBef>
                <a:spcPct val="0"/>
              </a:spcBef>
              <a:spcAft>
                <a:spcPct val="0"/>
              </a:spcAft>
              <a:defRPr/>
            </a:pPr>
            <a:endParaRPr lang="en-US" dirty="0">
              <a:solidFill>
                <a:srgbClr val="FFFFFF"/>
              </a:solidFill>
              <a:ea typeface="ＭＳ Ｐゴシック" pitchFamily="34" charset="-128"/>
            </a:endParaRPr>
          </a:p>
        </p:txBody>
      </p:sp>
      <p:pic>
        <p:nvPicPr>
          <p:cNvPr id="8" name="Picture 9"/>
          <p:cNvPicPr>
            <a:picLocks noChangeAspect="1"/>
          </p:cNvPicPr>
          <p:nvPr/>
        </p:nvPicPr>
        <p:blipFill>
          <a:blip r:embed="rId3"/>
          <a:srcRect l="5922"/>
          <a:stretch>
            <a:fillRect/>
          </a:stretch>
        </p:blipFill>
        <p:spPr bwMode="auto">
          <a:xfrm>
            <a:off x="7904163" y="2600325"/>
            <a:ext cx="1076325" cy="565150"/>
          </a:xfrm>
          <a:prstGeom prst="rect">
            <a:avLst/>
          </a:prstGeom>
          <a:noFill/>
          <a:ln w="9525">
            <a:noFill/>
            <a:miter lim="800000"/>
            <a:headEnd/>
            <a:tailEnd/>
          </a:ln>
        </p:spPr>
      </p:pic>
      <p:sp>
        <p:nvSpPr>
          <p:cNvPr id="7" name="Title 1"/>
          <p:cNvSpPr>
            <a:spLocks noGrp="1"/>
          </p:cNvSpPr>
          <p:nvPr>
            <p:ph type="title"/>
          </p:nvPr>
        </p:nvSpPr>
        <p:spPr bwMode="gray">
          <a:xfrm>
            <a:off x="588334" y="1905000"/>
            <a:ext cx="8229600" cy="1529378"/>
          </a:xfrm>
          <a:prstGeom prst="rect">
            <a:avLst/>
          </a:prstGeom>
          <a:noFill/>
          <a:ln>
            <a:noFill/>
          </a:ln>
          <a:effectLst/>
        </p:spPr>
        <p:txBody>
          <a:bodyPr anchor="t"/>
          <a:lstStyle>
            <a:lvl1pPr>
              <a:defRPr lang="en-US" sz="6000" b="1" kern="1200" cap="none" spc="-100" dirty="0">
                <a:ln>
                  <a:noFill/>
                </a:ln>
                <a:solidFill>
                  <a:schemeClr val="bg1"/>
                </a:solidFill>
              </a:defRPr>
            </a:lvl1pPr>
          </a:lstStyle>
          <a:p>
            <a:pPr lvl="0"/>
            <a:r>
              <a:rPr lang="en-US"/>
              <a:t>Click to edit Master title style</a:t>
            </a:r>
            <a:endParaRPr lang="en-US" dirty="0"/>
          </a:p>
        </p:txBody>
      </p:sp>
    </p:spTree>
    <p:extLst>
      <p:ext uri="{BB962C8B-B14F-4D97-AF65-F5344CB8AC3E}">
        <p14:creationId xmlns:p14="http://schemas.microsoft.com/office/powerpoint/2010/main" val="220843976"/>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18" name="Rectangle 17"/>
          <p:cNvSpPr/>
          <p:nvPr/>
        </p:nvSpPr>
        <p:spPr>
          <a:xfrm>
            <a:off x="1823104" y="1885950"/>
            <a:ext cx="6895445" cy="1797686"/>
          </a:xfrm>
          <a:prstGeom prst="rect">
            <a:avLst/>
          </a:prstGeom>
          <a:solidFill>
            <a:srgbClr val="F1931C">
              <a:alpha val="89804"/>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base">
              <a:spcBef>
                <a:spcPct val="0"/>
              </a:spcBef>
              <a:spcAft>
                <a:spcPct val="0"/>
              </a:spcAft>
            </a:pPr>
            <a:endParaRPr lang="en-US" sz="2400" dirty="0">
              <a:solidFill>
                <a:srgbClr val="FFFFFF"/>
              </a:solidFill>
            </a:endParaRPr>
          </a:p>
        </p:txBody>
      </p:sp>
      <p:sp>
        <p:nvSpPr>
          <p:cNvPr id="19" name="Rectangle 18"/>
          <p:cNvSpPr/>
          <p:nvPr/>
        </p:nvSpPr>
        <p:spPr>
          <a:xfrm>
            <a:off x="-11248" y="6185524"/>
            <a:ext cx="8798719" cy="6032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base">
              <a:spcBef>
                <a:spcPct val="0"/>
              </a:spcBef>
              <a:spcAft>
                <a:spcPct val="0"/>
              </a:spcAft>
            </a:pPr>
            <a:endParaRPr lang="en-US" sz="2400" dirty="0">
              <a:solidFill>
                <a:srgbClr val="FFFFFF"/>
              </a:solidFill>
            </a:endParaRPr>
          </a:p>
        </p:txBody>
      </p:sp>
      <p:sp>
        <p:nvSpPr>
          <p:cNvPr id="2" name="Title 1"/>
          <p:cNvSpPr>
            <a:spLocks noGrp="1"/>
          </p:cNvSpPr>
          <p:nvPr>
            <p:ph type="ctrTitle"/>
          </p:nvPr>
        </p:nvSpPr>
        <p:spPr>
          <a:xfrm>
            <a:off x="1824340" y="2285622"/>
            <a:ext cx="3994073" cy="1065384"/>
          </a:xfrm>
        </p:spPr>
        <p:txBody>
          <a:bodyPr vert="horz" lIns="91440" tIns="0" rIns="91440" bIns="0" rtlCol="0" anchor="b">
            <a:noAutofit/>
          </a:bodyPr>
          <a:lstStyle>
            <a:lvl1pPr>
              <a:defRPr lang="en-US" sz="3600" dirty="0">
                <a:solidFill>
                  <a:schemeClr val="bg1"/>
                </a:solidFill>
              </a:defRPr>
            </a:lvl1pPr>
          </a:lstStyle>
          <a:p>
            <a:pPr lvl="0">
              <a:lnSpc>
                <a:spcPct val="70000"/>
              </a:lnSpc>
            </a:pPr>
            <a:r>
              <a:rPr lang="en-US"/>
              <a:t>Click to edit Master title style</a:t>
            </a:r>
            <a:endParaRPr lang="en-US" dirty="0"/>
          </a:p>
        </p:txBody>
      </p:sp>
      <p:sp>
        <p:nvSpPr>
          <p:cNvPr id="3" name="Subtitle 2"/>
          <p:cNvSpPr>
            <a:spLocks noGrp="1"/>
          </p:cNvSpPr>
          <p:nvPr>
            <p:ph type="subTitle" idx="1"/>
          </p:nvPr>
        </p:nvSpPr>
        <p:spPr>
          <a:xfrm>
            <a:off x="1832409" y="3306620"/>
            <a:ext cx="8351786" cy="477693"/>
          </a:xfrm>
        </p:spPr>
        <p:txBody>
          <a:bodyPr>
            <a:no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4" name="Picture 13" descr="TE_logo_rgb.jpg"/>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7831566" y="6324600"/>
            <a:ext cx="1016101" cy="381000"/>
          </a:xfrm>
          <a:prstGeom prst="rect">
            <a:avLst/>
          </a:prstGeom>
        </p:spPr>
      </p:pic>
      <p:grpSp>
        <p:nvGrpSpPr>
          <p:cNvPr id="13" name="Group 12"/>
          <p:cNvGrpSpPr/>
          <p:nvPr/>
        </p:nvGrpSpPr>
        <p:grpSpPr>
          <a:xfrm>
            <a:off x="-1" y="907144"/>
            <a:ext cx="1805197" cy="3894276"/>
            <a:chOff x="-1" y="907144"/>
            <a:chExt cx="1805197" cy="3894276"/>
          </a:xfrm>
        </p:grpSpPr>
        <p:pic>
          <p:nvPicPr>
            <p:cNvPr id="4" name="Picture 3" descr="te_20130812tec_324.jpg"/>
            <p:cNvPicPr>
              <a:picLocks noChangeAspect="1"/>
            </p:cNvPicPr>
            <p:nvPr/>
          </p:nvPicPr>
          <p:blipFill rotWithShape="1">
            <a:blip r:embed="rId3">
              <a:extLst>
                <a:ext uri="{28A0092B-C50C-407E-A947-70E740481C1C}">
                  <a14:useLocalDpi xmlns:a14="http://schemas.microsoft.com/office/drawing/2010/main" val="0"/>
                </a:ext>
              </a:extLst>
            </a:blip>
            <a:srcRect l="40578" t="22611" r="11505"/>
            <a:stretch/>
          </p:blipFill>
          <p:spPr>
            <a:xfrm>
              <a:off x="838714" y="1885950"/>
              <a:ext cx="966482" cy="1797685"/>
            </a:xfrm>
            <a:prstGeom prst="rect">
              <a:avLst/>
            </a:prstGeom>
          </p:spPr>
        </p:pic>
        <p:pic>
          <p:nvPicPr>
            <p:cNvPr id="9" name="Picture 8" descr="te_20130812tec_324.jpg"/>
            <p:cNvPicPr>
              <a:picLocks noChangeAspect="1"/>
            </p:cNvPicPr>
            <p:nvPr/>
          </p:nvPicPr>
          <p:blipFill rotWithShape="1">
            <a:blip r:embed="rId3">
              <a:extLst>
                <a:ext uri="{28A0092B-C50C-407E-A947-70E740481C1C}">
                  <a14:useLocalDpi xmlns:a14="http://schemas.microsoft.com/office/drawing/2010/main" val="0"/>
                </a:ext>
              </a:extLst>
            </a:blip>
            <a:srcRect l="15587" t="22611" r="59981" b="35828"/>
            <a:stretch/>
          </p:blipFill>
          <p:spPr>
            <a:xfrm>
              <a:off x="326571" y="1885951"/>
              <a:ext cx="492784" cy="965404"/>
            </a:xfrm>
            <a:prstGeom prst="rect">
              <a:avLst/>
            </a:prstGeom>
          </p:spPr>
        </p:pic>
        <p:pic>
          <p:nvPicPr>
            <p:cNvPr id="5" name="Picture 4" descr="te_20130812tec_1942.jpg"/>
            <p:cNvPicPr>
              <a:picLocks noChangeAspect="1"/>
            </p:cNvPicPr>
            <p:nvPr/>
          </p:nvPicPr>
          <p:blipFill rotWithShape="1">
            <a:blip r:embed="rId4">
              <a:extLst>
                <a:ext uri="{28A0092B-C50C-407E-A947-70E740481C1C}">
                  <a14:useLocalDpi xmlns:a14="http://schemas.microsoft.com/office/drawing/2010/main" val="0"/>
                </a:ext>
              </a:extLst>
            </a:blip>
            <a:srcRect l="12780" t="12276" r="15819" b="34074"/>
            <a:stretch/>
          </p:blipFill>
          <p:spPr>
            <a:xfrm>
              <a:off x="843936" y="907144"/>
              <a:ext cx="961260" cy="960664"/>
            </a:xfrm>
            <a:prstGeom prst="rect">
              <a:avLst/>
            </a:prstGeom>
          </p:spPr>
        </p:pic>
        <p:pic>
          <p:nvPicPr>
            <p:cNvPr id="10" name="Picture 9" descr="TE_Group_05_0040.jpg"/>
            <p:cNvPicPr>
              <a:picLocks noChangeAspect="1"/>
            </p:cNvPicPr>
            <p:nvPr/>
          </p:nvPicPr>
          <p:blipFill rotWithShape="1">
            <a:blip r:embed="rId5">
              <a:extLst>
                <a:ext uri="{28A0092B-C50C-407E-A947-70E740481C1C}">
                  <a14:useLocalDpi xmlns:a14="http://schemas.microsoft.com/office/drawing/2010/main" val="0"/>
                </a:ext>
              </a:extLst>
            </a:blip>
            <a:srcRect l="25707" t="17623" r="6134" b="1818"/>
            <a:stretch/>
          </p:blipFill>
          <p:spPr>
            <a:xfrm>
              <a:off x="0" y="2866571"/>
              <a:ext cx="819354" cy="817065"/>
            </a:xfrm>
            <a:prstGeom prst="rect">
              <a:avLst/>
            </a:prstGeom>
          </p:spPr>
        </p:pic>
        <p:pic>
          <p:nvPicPr>
            <p:cNvPr id="12" name="Picture 11" descr="MG_1636.jpg"/>
            <p:cNvPicPr>
              <a:picLocks noChangeAspect="1"/>
            </p:cNvPicPr>
            <p:nvPr/>
          </p:nvPicPr>
          <p:blipFill rotWithShape="1">
            <a:blip r:embed="rId6">
              <a:extLst>
                <a:ext uri="{28A0092B-C50C-407E-A947-70E740481C1C}">
                  <a14:useLocalDpi xmlns:a14="http://schemas.microsoft.com/office/drawing/2010/main" val="0"/>
                </a:ext>
              </a:extLst>
            </a:blip>
            <a:srcRect l="-628" t="8030" r="8555" b="669"/>
            <a:stretch/>
          </p:blipFill>
          <p:spPr>
            <a:xfrm flipH="1">
              <a:off x="-1" y="3683636"/>
              <a:ext cx="1805194" cy="1117784"/>
            </a:xfrm>
            <a:prstGeom prst="rect">
              <a:avLst/>
            </a:prstGeom>
          </p:spPr>
        </p:pic>
      </p:grpSp>
    </p:spTree>
    <p:extLst>
      <p:ext uri="{BB962C8B-B14F-4D97-AF65-F5344CB8AC3E}">
        <p14:creationId xmlns:p14="http://schemas.microsoft.com/office/powerpoint/2010/main" val="248568463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54283" name="Picture 7" descr="EveryConn_Orange.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4996032" y="6391743"/>
            <a:ext cx="2544762" cy="163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4278" name="Rectangle 6"/>
          <p:cNvSpPr>
            <a:spLocks noGrp="1" noChangeArrowheads="1"/>
          </p:cNvSpPr>
          <p:nvPr>
            <p:ph type="ctrTitle" hasCustomPrompt="1"/>
          </p:nvPr>
        </p:nvSpPr>
        <p:spPr>
          <a:xfrm>
            <a:off x="533400" y="4800600"/>
            <a:ext cx="5832158" cy="1219200"/>
          </a:xfrm>
          <a:effectLst/>
        </p:spPr>
        <p:txBody>
          <a:bodyPr/>
          <a:lstStyle>
            <a:lvl1pPr>
              <a:lnSpc>
                <a:spcPct val="110000"/>
              </a:lnSpc>
              <a:spcAft>
                <a:spcPts val="400"/>
              </a:spcAft>
              <a:defRPr sz="3600" cap="none">
                <a:solidFill>
                  <a:schemeClr val="tx1"/>
                </a:solidFill>
                <a:effectLst/>
                <a:latin typeface="Arial" charset="0"/>
              </a:defRPr>
            </a:lvl1pPr>
          </a:lstStyle>
          <a:p>
            <a:pPr lvl="0"/>
            <a:r>
              <a:rPr lang="en-US" noProof="0" dirty="0"/>
              <a:t>Click to edit master title style</a:t>
            </a:r>
          </a:p>
        </p:txBody>
      </p:sp>
      <p:pic>
        <p:nvPicPr>
          <p:cNvPr id="8" name="Picture 7" descr="logo.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349362" y="5994400"/>
            <a:ext cx="1545470" cy="580184"/>
          </a:xfrm>
          <a:prstGeom prst="rect">
            <a:avLst/>
          </a:prstGeom>
        </p:spPr>
      </p:pic>
      <p:pic>
        <p:nvPicPr>
          <p:cNvPr id="9" name="Picture 2" descr="E:\Work\Mccann\TE\Template\title-slide-1.png"/>
          <p:cNvPicPr>
            <a:picLocks noChangeAspect="1" noChangeArrowheads="1"/>
          </p:cNvPicPr>
          <p:nvPr/>
        </p:nvPicPr>
        <p:blipFill rotWithShape="1">
          <a:blip r:embed="rId4">
            <a:extLst>
              <a:ext uri="{28A0092B-C50C-407E-A947-70E740481C1C}">
                <a14:useLocalDpi xmlns:a14="http://schemas.microsoft.com/office/drawing/2010/main" val="0"/>
              </a:ext>
            </a:extLst>
          </a:blip>
          <a:srcRect t="33809"/>
          <a:stretch/>
        </p:blipFill>
        <p:spPr bwMode="auto">
          <a:xfrm>
            <a:off x="-1" y="0"/>
            <a:ext cx="9149719" cy="4035014"/>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11"/>
          <p:cNvPicPr>
            <a:picLocks noChangeAspect="1"/>
          </p:cNvPicPr>
          <p:nvPr/>
        </p:nvPicPr>
        <p:blipFill>
          <a:blip r:embed="rId5">
            <a:extLst>
              <a:ext uri="{28A0092B-C50C-407E-A947-70E740481C1C}">
                <a14:useLocalDpi xmlns:a14="http://schemas.microsoft.com/office/drawing/2010/main" val="0"/>
              </a:ext>
            </a:extLst>
          </a:blip>
          <a:srcRect l="18710" t="5342" b="-2065"/>
          <a:stretch>
            <a:fillRect/>
          </a:stretch>
        </p:blipFill>
        <p:spPr bwMode="auto">
          <a:xfrm>
            <a:off x="0" y="3602916"/>
            <a:ext cx="9172575" cy="1085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 name="Date Placeholder 3"/>
          <p:cNvSpPr>
            <a:spLocks noGrp="1"/>
          </p:cNvSpPr>
          <p:nvPr>
            <p:ph type="dt" sz="half" idx="10"/>
          </p:nvPr>
        </p:nvSpPr>
        <p:spPr>
          <a:xfrm>
            <a:off x="6629400" y="3902075"/>
            <a:ext cx="2133600" cy="365125"/>
          </a:xfrm>
          <a:prstGeom prst="rect">
            <a:avLst/>
          </a:prstGeom>
        </p:spPr>
        <p:txBody>
          <a:bodyPr anchor="ctr"/>
          <a:lstStyle>
            <a:lvl1pPr algn="r">
              <a:defRPr sz="1200">
                <a:solidFill>
                  <a:schemeClr val="bg1"/>
                </a:solidFill>
                <a:latin typeface="+mn-lt"/>
              </a:defRPr>
            </a:lvl1pPr>
          </a:lstStyle>
          <a:p>
            <a:pPr defTabSz="914400" eaLnBrk="0" fontAlgn="base" hangingPunct="0">
              <a:spcBef>
                <a:spcPct val="0"/>
              </a:spcBef>
              <a:spcAft>
                <a:spcPct val="0"/>
              </a:spcAft>
            </a:pPr>
            <a:endParaRPr lang="en-US" dirty="0">
              <a:solidFill>
                <a:srgbClr val="FFFFFF"/>
              </a:solidFill>
              <a:ea typeface="MS PGothic" pitchFamily="34" charset="-128"/>
            </a:endParaRPr>
          </a:p>
        </p:txBody>
      </p:sp>
      <p:pic>
        <p:nvPicPr>
          <p:cNvPr id="11" name="Picture 10"/>
          <p:cNvPicPr>
            <a:picLocks noChangeAspect="1"/>
          </p:cNvPicPr>
          <p:nvPr/>
        </p:nvPicPr>
        <p:blipFill>
          <a:blip r:embed="rId6"/>
          <a:stretch>
            <a:fillRect/>
          </a:stretch>
        </p:blipFill>
        <p:spPr>
          <a:xfrm>
            <a:off x="7848600" y="6198488"/>
            <a:ext cx="1177628" cy="583312"/>
          </a:xfrm>
          <a:prstGeom prst="rect">
            <a:avLst/>
          </a:prstGeom>
        </p:spPr>
      </p:pic>
    </p:spTree>
    <p:extLst>
      <p:ext uri="{BB962C8B-B14F-4D97-AF65-F5344CB8AC3E}">
        <p14:creationId xmlns:p14="http://schemas.microsoft.com/office/powerpoint/2010/main" val="15258081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Rectangle 7"/>
          <p:cNvSpPr>
            <a:spLocks noGrp="1" noChangeArrowheads="1"/>
          </p:cNvSpPr>
          <p:nvPr>
            <p:ph type="title" hasCustomPrompt="1"/>
          </p:nvPr>
        </p:nvSpPr>
        <p:spPr bwMode="gray">
          <a:xfrm>
            <a:off x="533400" y="533400"/>
            <a:ext cx="81534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9" name="Content Placeholder 8"/>
          <p:cNvSpPr>
            <a:spLocks noGrp="1" noChangeArrowheads="1"/>
          </p:cNvSpPr>
          <p:nvPr>
            <p:ph idx="1"/>
          </p:nvPr>
        </p:nvSpPr>
        <p:spPr bwMode="auto">
          <a:xfrm>
            <a:off x="533399" y="1331913"/>
            <a:ext cx="8162925" cy="4525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Slide Number Placeholder 2"/>
          <p:cNvSpPr txBox="1">
            <a:spLocks/>
          </p:cNvSpPr>
          <p:nvPr/>
        </p:nvSpPr>
        <p:spPr>
          <a:xfrm>
            <a:off x="8483164" y="3255962"/>
            <a:ext cx="403410" cy="365125"/>
          </a:xfrm>
          <a:prstGeom prst="rect">
            <a:avLst/>
          </a:prstGeom>
        </p:spPr>
        <p:txBody>
          <a:bodyPr vert="horz" lIns="91440" tIns="45720" rIns="91440" bIns="45720" rtlCol="0" anchor="ctr"/>
          <a:lstStyle>
            <a:defPPr>
              <a:defRPr lang="en-US"/>
            </a:defPPr>
            <a:lvl1pPr algn="l" rtl="0" fontAlgn="base">
              <a:spcBef>
                <a:spcPct val="0"/>
              </a:spcBef>
              <a:spcAft>
                <a:spcPct val="0"/>
              </a:spcAft>
              <a:defRPr sz="105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pPr algn="ctr" defTabSz="914400">
              <a:defRPr/>
            </a:pPr>
            <a:endParaRPr lang="en-US" dirty="0">
              <a:solidFill>
                <a:srgbClr val="822433"/>
              </a:solidFill>
            </a:endParaRPr>
          </a:p>
        </p:txBody>
      </p:sp>
      <p:sp>
        <p:nvSpPr>
          <p:cNvPr id="7" name="Slide Number Placeholder 2"/>
          <p:cNvSpPr>
            <a:spLocks noGrp="1"/>
          </p:cNvSpPr>
          <p:nvPr>
            <p:ph type="sldNum" sz="quarter" idx="4"/>
          </p:nvPr>
        </p:nvSpPr>
        <p:spPr>
          <a:xfrm>
            <a:off x="309563" y="6354990"/>
            <a:ext cx="2133600" cy="365125"/>
          </a:xfrm>
          <a:prstGeom prst="rect">
            <a:avLst/>
          </a:prstGeom>
        </p:spPr>
        <p:txBody>
          <a:bodyPr vert="horz" lIns="91440" tIns="45720" rIns="91440" bIns="45720" rtlCol="0" anchor="ctr"/>
          <a:lstStyle>
            <a:lvl1pPr algn="l">
              <a:defRPr sz="1050">
                <a:solidFill>
                  <a:srgbClr val="919195"/>
                </a:solidFill>
              </a:defRPr>
            </a:lvl1pPr>
          </a:lstStyle>
          <a:p>
            <a:pPr eaLnBrk="1" hangingPunct="1">
              <a:defRPr/>
            </a:pPr>
            <a:r>
              <a:rPr lang="en-US" dirty="0">
                <a:latin typeface="Arial" charset="0"/>
                <a:ea typeface="ＭＳ Ｐゴシック" charset="0"/>
              </a:rPr>
              <a:t>page </a:t>
            </a:r>
            <a:fld id="{F977B5B4-1830-7C4D-B253-6E0CAE77DC38}" type="slidenum">
              <a:rPr lang="en-US" smtClean="0">
                <a:latin typeface="Arial" charset="0"/>
                <a:ea typeface="ＭＳ Ｐゴシック" charset="0"/>
              </a:rPr>
              <a:pPr eaLnBrk="1" hangingPunct="1">
                <a:defRPr/>
              </a:pPr>
              <a:t>‹#›</a:t>
            </a:fld>
            <a:endParaRPr lang="en-US" dirty="0">
              <a:latin typeface="Arial" charset="0"/>
              <a:ea typeface="ＭＳ Ｐゴシック" charset="0"/>
            </a:endParaRPr>
          </a:p>
        </p:txBody>
      </p:sp>
    </p:spTree>
    <p:extLst>
      <p:ext uri="{BB962C8B-B14F-4D97-AF65-F5344CB8AC3E}">
        <p14:creationId xmlns:p14="http://schemas.microsoft.com/office/powerpoint/2010/main" val="11014453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2" hidden="1"/>
          <p:cNvSpPr txBox="1">
            <a:spLocks/>
          </p:cNvSpPr>
          <p:nvPr/>
        </p:nvSpPr>
        <p:spPr>
          <a:xfrm>
            <a:off x="43032" y="6526043"/>
            <a:ext cx="2133600" cy="365125"/>
          </a:xfrm>
          <a:prstGeom prst="rect">
            <a:avLst/>
          </a:prstGeom>
        </p:spPr>
        <p:txBody>
          <a:bodyPr vert="horz" lIns="91440" tIns="45720" rIns="91440" bIns="45720" rtlCol="0" anchor="ctr"/>
          <a:lstStyle>
            <a:defPPr>
              <a:defRPr lang="en-US"/>
            </a:defPPr>
            <a:lvl1pPr algn="l" rtl="0" fontAlgn="base">
              <a:spcBef>
                <a:spcPct val="0"/>
              </a:spcBef>
              <a:spcAft>
                <a:spcPct val="0"/>
              </a:spcAft>
              <a:defRPr sz="105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pPr defTabSz="914400">
              <a:defRPr/>
            </a:pPr>
            <a:r>
              <a:rPr lang="en-US" dirty="0">
                <a:solidFill>
                  <a:srgbClr val="0073AE"/>
                </a:solidFill>
              </a:rPr>
              <a:t>page </a:t>
            </a:r>
            <a:fld id="{F977B5B4-1830-7C4D-B253-6E0CAE77DC38}" type="slidenum">
              <a:rPr lang="en-US" smtClean="0">
                <a:solidFill>
                  <a:srgbClr val="0073AE"/>
                </a:solidFill>
              </a:rPr>
              <a:pPr defTabSz="914400">
                <a:defRPr/>
              </a:pPr>
              <a:t>‹#›</a:t>
            </a:fld>
            <a:endParaRPr lang="en-US" dirty="0">
              <a:solidFill>
                <a:srgbClr val="0073AE"/>
              </a:solidFill>
            </a:endParaRPr>
          </a:p>
        </p:txBody>
      </p:sp>
      <p:sp>
        <p:nvSpPr>
          <p:cNvPr id="5" name="Slide Number Placeholder 2"/>
          <p:cNvSpPr>
            <a:spLocks noGrp="1"/>
          </p:cNvSpPr>
          <p:nvPr>
            <p:ph type="sldNum" sz="quarter" idx="4"/>
          </p:nvPr>
        </p:nvSpPr>
        <p:spPr>
          <a:xfrm>
            <a:off x="309563" y="6354990"/>
            <a:ext cx="2133600" cy="365125"/>
          </a:xfrm>
          <a:prstGeom prst="rect">
            <a:avLst/>
          </a:prstGeom>
        </p:spPr>
        <p:txBody>
          <a:bodyPr vert="horz" lIns="91440" tIns="45720" rIns="91440" bIns="45720" rtlCol="0" anchor="ctr"/>
          <a:lstStyle>
            <a:lvl1pPr algn="l">
              <a:defRPr sz="1050">
                <a:solidFill>
                  <a:srgbClr val="919195"/>
                </a:solidFill>
              </a:defRPr>
            </a:lvl1pPr>
          </a:lstStyle>
          <a:p>
            <a:pPr eaLnBrk="1" hangingPunct="1">
              <a:defRPr/>
            </a:pPr>
            <a:r>
              <a:rPr lang="en-US" dirty="0">
                <a:latin typeface="Arial" charset="0"/>
                <a:ea typeface="ＭＳ Ｐゴシック" charset="0"/>
              </a:rPr>
              <a:t>page </a:t>
            </a:r>
            <a:fld id="{F977B5B4-1830-7C4D-B253-6E0CAE77DC38}" type="slidenum">
              <a:rPr lang="en-US" smtClean="0">
                <a:latin typeface="Arial" charset="0"/>
                <a:ea typeface="ＭＳ Ｐゴシック" charset="0"/>
              </a:rPr>
              <a:pPr eaLnBrk="1" hangingPunct="1">
                <a:defRPr/>
              </a:pPr>
              <a:t>‹#›</a:t>
            </a:fld>
            <a:endParaRPr lang="en-US" dirty="0">
              <a:latin typeface="Arial" charset="0"/>
              <a:ea typeface="ＭＳ Ｐゴシック" charset="0"/>
            </a:endParaRPr>
          </a:p>
        </p:txBody>
      </p:sp>
    </p:spTree>
    <p:extLst>
      <p:ext uri="{BB962C8B-B14F-4D97-AF65-F5344CB8AC3E}">
        <p14:creationId xmlns:p14="http://schemas.microsoft.com/office/powerpoint/2010/main" val="19503924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45052" y="1331913"/>
            <a:ext cx="4038600" cy="4525962"/>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6052" y="1331913"/>
            <a:ext cx="4038600" cy="4525962"/>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7"/>
          <p:cNvSpPr>
            <a:spLocks noGrp="1" noChangeArrowheads="1"/>
          </p:cNvSpPr>
          <p:nvPr>
            <p:ph type="title" hasCustomPrompt="1"/>
          </p:nvPr>
        </p:nvSpPr>
        <p:spPr bwMode="gray">
          <a:xfrm>
            <a:off x="533400" y="533400"/>
            <a:ext cx="81534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6" name="Slide Number Placeholder 2"/>
          <p:cNvSpPr>
            <a:spLocks noGrp="1"/>
          </p:cNvSpPr>
          <p:nvPr>
            <p:ph type="sldNum" sz="quarter" idx="4"/>
          </p:nvPr>
        </p:nvSpPr>
        <p:spPr>
          <a:xfrm>
            <a:off x="309563" y="6354990"/>
            <a:ext cx="2133600" cy="365125"/>
          </a:xfrm>
          <a:prstGeom prst="rect">
            <a:avLst/>
          </a:prstGeom>
        </p:spPr>
        <p:txBody>
          <a:bodyPr vert="horz" lIns="91440" tIns="45720" rIns="91440" bIns="45720" rtlCol="0" anchor="ctr"/>
          <a:lstStyle>
            <a:lvl1pPr algn="l">
              <a:defRPr sz="1050">
                <a:solidFill>
                  <a:srgbClr val="919195"/>
                </a:solidFill>
              </a:defRPr>
            </a:lvl1pPr>
          </a:lstStyle>
          <a:p>
            <a:pPr eaLnBrk="1" hangingPunct="1">
              <a:defRPr/>
            </a:pPr>
            <a:r>
              <a:rPr lang="en-US" dirty="0">
                <a:latin typeface="Arial" charset="0"/>
                <a:ea typeface="ＭＳ Ｐゴシック" charset="0"/>
              </a:rPr>
              <a:t>page </a:t>
            </a:r>
            <a:fld id="{F977B5B4-1830-7C4D-B253-6E0CAE77DC38}" type="slidenum">
              <a:rPr lang="en-US" smtClean="0">
                <a:latin typeface="Arial" charset="0"/>
                <a:ea typeface="ＭＳ Ｐゴシック" charset="0"/>
              </a:rPr>
              <a:pPr eaLnBrk="1" hangingPunct="1">
                <a:defRPr/>
              </a:pPr>
              <a:t>‹#›</a:t>
            </a:fld>
            <a:endParaRPr lang="en-US" dirty="0">
              <a:latin typeface="Arial" charset="0"/>
              <a:ea typeface="ＭＳ Ｐゴシック" charset="0"/>
            </a:endParaRPr>
          </a:p>
        </p:txBody>
      </p:sp>
    </p:spTree>
    <p:extLst>
      <p:ext uri="{BB962C8B-B14F-4D97-AF65-F5344CB8AC3E}">
        <p14:creationId xmlns:p14="http://schemas.microsoft.com/office/powerpoint/2010/main" val="994541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4_Bullet_Title only">
    <p:spTree>
      <p:nvGrpSpPr>
        <p:cNvPr id="1" name=""/>
        <p:cNvGrpSpPr/>
        <p:nvPr/>
      </p:nvGrpSpPr>
      <p:grpSpPr>
        <a:xfrm>
          <a:off x="0" y="0"/>
          <a:ext cx="0" cy="0"/>
          <a:chOff x="0" y="0"/>
          <a:chExt cx="0" cy="0"/>
        </a:xfrm>
      </p:grpSpPr>
      <p:pic>
        <p:nvPicPr>
          <p:cNvPr id="6" name="Picture 8"/>
          <p:cNvPicPr>
            <a:picLocks noChangeAspect="1"/>
          </p:cNvPicPr>
          <p:nvPr/>
        </p:nvPicPr>
        <p:blipFill>
          <a:blip r:embed="rId2"/>
          <a:srcRect/>
          <a:stretch>
            <a:fillRect/>
          </a:stretch>
        </p:blipFill>
        <p:spPr bwMode="auto">
          <a:xfrm>
            <a:off x="7848600" y="6199188"/>
            <a:ext cx="1177925" cy="582612"/>
          </a:xfrm>
          <a:prstGeom prst="rect">
            <a:avLst/>
          </a:prstGeom>
          <a:noFill/>
          <a:ln w="9525">
            <a:noFill/>
            <a:miter lim="800000"/>
            <a:headEnd/>
            <a:tailEnd/>
          </a:ln>
        </p:spPr>
      </p:pic>
      <p:sp>
        <p:nvSpPr>
          <p:cNvPr id="8" name="Title 7"/>
          <p:cNvSpPr>
            <a:spLocks noGrp="1" noChangeArrowheads="1"/>
          </p:cNvSpPr>
          <p:nvPr>
            <p:ph type="title"/>
          </p:nvPr>
        </p:nvSpPr>
        <p:spPr bwMode="gray">
          <a:xfrm>
            <a:off x="533400" y="533400"/>
            <a:ext cx="8153400" cy="457200"/>
          </a:xfrm>
          <a:prstGeom prst="rect">
            <a:avLst/>
          </a:prstGeom>
          <a:noFill/>
          <a:ln>
            <a:noFill/>
          </a:ln>
          <a:effectLst/>
          <a:extLst>
            <a:ext uri="{FAA26D3D-D897-4be2-8F04-BA451C77F1D7}"/>
          </a:extLst>
        </p:spPr>
        <p:txBody>
          <a:bodyPr/>
          <a:lstStyle/>
          <a:p>
            <a:pPr lvl="0"/>
            <a:r>
              <a:rPr lang="en-US"/>
              <a:t>Click to edit Master title style</a:t>
            </a:r>
            <a:endParaRPr lang="en-US" dirty="0"/>
          </a:p>
        </p:txBody>
      </p:sp>
      <p:sp>
        <p:nvSpPr>
          <p:cNvPr id="4" name="Text Placeholder 3"/>
          <p:cNvSpPr>
            <a:spLocks noGrp="1"/>
          </p:cNvSpPr>
          <p:nvPr>
            <p:ph type="body" sz="quarter" idx="10"/>
          </p:nvPr>
        </p:nvSpPr>
        <p:spPr>
          <a:xfrm>
            <a:off x="533400" y="1219200"/>
            <a:ext cx="7239000" cy="4343400"/>
          </a:xfrm>
        </p:spPr>
        <p:txBody>
          <a:bodyPr/>
          <a:lstStyle>
            <a:lvl1pPr marL="225425" indent="-173038">
              <a:tabLst>
                <a:tab pos="228600" algn="l"/>
              </a:tabLst>
              <a:defRPr>
                <a:solidFill>
                  <a:schemeClr val="tx1"/>
                </a:solidFill>
              </a:defRPr>
            </a:lvl1pPr>
            <a:lvl2pPr marL="457200" indent="-223838">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9102019"/>
      </p:ext>
    </p:extLst>
  </p:cSld>
  <p:clrMapOvr>
    <a:masterClrMapping/>
  </p:clrMapOvr>
  <p:transition/>
  <p:hf hdr="0" ftr="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itle 7"/>
          <p:cNvSpPr>
            <a:spLocks noGrp="1" noChangeArrowheads="1"/>
          </p:cNvSpPr>
          <p:nvPr>
            <p:ph type="title" hasCustomPrompt="1"/>
          </p:nvPr>
        </p:nvSpPr>
        <p:spPr bwMode="gray">
          <a:xfrm>
            <a:off x="533400" y="533400"/>
            <a:ext cx="81534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4" name="Slide Number Placeholder 2"/>
          <p:cNvSpPr>
            <a:spLocks noGrp="1"/>
          </p:cNvSpPr>
          <p:nvPr>
            <p:ph type="sldNum" sz="quarter" idx="4"/>
          </p:nvPr>
        </p:nvSpPr>
        <p:spPr>
          <a:xfrm>
            <a:off x="309563" y="6354990"/>
            <a:ext cx="2133600" cy="365125"/>
          </a:xfrm>
          <a:prstGeom prst="rect">
            <a:avLst/>
          </a:prstGeom>
        </p:spPr>
        <p:txBody>
          <a:bodyPr vert="horz" lIns="91440" tIns="45720" rIns="91440" bIns="45720" rtlCol="0" anchor="ctr"/>
          <a:lstStyle>
            <a:lvl1pPr algn="l">
              <a:defRPr sz="1050">
                <a:solidFill>
                  <a:srgbClr val="919195"/>
                </a:solidFill>
              </a:defRPr>
            </a:lvl1pPr>
          </a:lstStyle>
          <a:p>
            <a:pPr eaLnBrk="1" hangingPunct="1">
              <a:defRPr/>
            </a:pPr>
            <a:r>
              <a:rPr lang="en-US" dirty="0">
                <a:latin typeface="Arial" charset="0"/>
                <a:ea typeface="ＭＳ Ｐゴシック" charset="0"/>
              </a:rPr>
              <a:t>page </a:t>
            </a:r>
            <a:fld id="{F977B5B4-1830-7C4D-B253-6E0CAE77DC38}" type="slidenum">
              <a:rPr lang="en-US" smtClean="0">
                <a:latin typeface="Arial" charset="0"/>
                <a:ea typeface="ＭＳ Ｐゴシック" charset="0"/>
              </a:rPr>
              <a:pPr eaLnBrk="1" hangingPunct="1">
                <a:defRPr/>
              </a:pPr>
              <a:t>‹#›</a:t>
            </a:fld>
            <a:endParaRPr lang="en-US" dirty="0">
              <a:latin typeface="Arial" charset="0"/>
              <a:ea typeface="ＭＳ Ｐゴシック" charset="0"/>
            </a:endParaRPr>
          </a:p>
        </p:txBody>
      </p:sp>
    </p:spTree>
    <p:extLst>
      <p:ext uri="{BB962C8B-B14F-4D97-AF65-F5344CB8AC3E}">
        <p14:creationId xmlns:p14="http://schemas.microsoft.com/office/powerpoint/2010/main" val="31549736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3" name="Chart Placeholder 2"/>
          <p:cNvSpPr>
            <a:spLocks noGrp="1"/>
          </p:cNvSpPr>
          <p:nvPr>
            <p:ph type="chart" idx="1"/>
          </p:nvPr>
        </p:nvSpPr>
        <p:spPr>
          <a:xfrm>
            <a:off x="533399" y="1331913"/>
            <a:ext cx="8162925" cy="4525962"/>
          </a:xfrm>
        </p:spPr>
        <p:txBody>
          <a:bodyPr/>
          <a:lstStyle/>
          <a:p>
            <a:r>
              <a:rPr lang="en-US"/>
              <a:t>Click icon to add chart</a:t>
            </a:r>
            <a:endParaRPr lang="en-US" dirty="0"/>
          </a:p>
        </p:txBody>
      </p:sp>
      <p:sp>
        <p:nvSpPr>
          <p:cNvPr id="8" name="Title 7"/>
          <p:cNvSpPr>
            <a:spLocks noGrp="1" noChangeArrowheads="1"/>
          </p:cNvSpPr>
          <p:nvPr>
            <p:ph type="title" hasCustomPrompt="1"/>
          </p:nvPr>
        </p:nvSpPr>
        <p:spPr bwMode="gray">
          <a:xfrm>
            <a:off x="533400" y="533400"/>
            <a:ext cx="81534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5" name="Slide Number Placeholder 2"/>
          <p:cNvSpPr>
            <a:spLocks noGrp="1"/>
          </p:cNvSpPr>
          <p:nvPr>
            <p:ph type="sldNum" sz="quarter" idx="4"/>
          </p:nvPr>
        </p:nvSpPr>
        <p:spPr>
          <a:xfrm>
            <a:off x="309563" y="6354990"/>
            <a:ext cx="2133600" cy="365125"/>
          </a:xfrm>
          <a:prstGeom prst="rect">
            <a:avLst/>
          </a:prstGeom>
        </p:spPr>
        <p:txBody>
          <a:bodyPr vert="horz" lIns="91440" tIns="45720" rIns="91440" bIns="45720" rtlCol="0" anchor="ctr"/>
          <a:lstStyle>
            <a:lvl1pPr algn="l">
              <a:defRPr sz="1050">
                <a:solidFill>
                  <a:srgbClr val="919195"/>
                </a:solidFill>
              </a:defRPr>
            </a:lvl1pPr>
          </a:lstStyle>
          <a:p>
            <a:pPr eaLnBrk="1" hangingPunct="1">
              <a:defRPr/>
            </a:pPr>
            <a:r>
              <a:rPr lang="en-US" dirty="0">
                <a:latin typeface="Arial" charset="0"/>
                <a:ea typeface="ＭＳ Ｐゴシック" charset="0"/>
              </a:rPr>
              <a:t>page </a:t>
            </a:r>
            <a:fld id="{F977B5B4-1830-7C4D-B253-6E0CAE77DC38}" type="slidenum">
              <a:rPr lang="en-US" smtClean="0">
                <a:latin typeface="Arial" charset="0"/>
                <a:ea typeface="ＭＳ Ｐゴシック" charset="0"/>
              </a:rPr>
              <a:pPr eaLnBrk="1" hangingPunct="1">
                <a:defRPr/>
              </a:pPr>
              <a:t>‹#›</a:t>
            </a:fld>
            <a:endParaRPr lang="en-US" dirty="0">
              <a:latin typeface="Arial" charset="0"/>
              <a:ea typeface="ＭＳ Ｐゴシック" charset="0"/>
            </a:endParaRPr>
          </a:p>
        </p:txBody>
      </p:sp>
    </p:spTree>
    <p:extLst>
      <p:ext uri="{BB962C8B-B14F-4D97-AF65-F5344CB8AC3E}">
        <p14:creationId xmlns:p14="http://schemas.microsoft.com/office/powerpoint/2010/main" val="22499220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4_Bullet_Title only">
    <p:spTree>
      <p:nvGrpSpPr>
        <p:cNvPr id="1" name=""/>
        <p:cNvGrpSpPr/>
        <p:nvPr/>
      </p:nvGrpSpPr>
      <p:grpSpPr>
        <a:xfrm>
          <a:off x="0" y="0"/>
          <a:ext cx="0" cy="0"/>
          <a:chOff x="0" y="0"/>
          <a:chExt cx="0" cy="0"/>
        </a:xfrm>
      </p:grpSpPr>
      <p:sp>
        <p:nvSpPr>
          <p:cNvPr id="8" name="Title 7"/>
          <p:cNvSpPr>
            <a:spLocks noGrp="1" noChangeArrowheads="1"/>
          </p:cNvSpPr>
          <p:nvPr>
            <p:ph type="title" hasCustomPrompt="1"/>
          </p:nvPr>
        </p:nvSpPr>
        <p:spPr bwMode="gray">
          <a:xfrm>
            <a:off x="533400" y="533400"/>
            <a:ext cx="81534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3" name="Rectangle 2"/>
          <p:cNvSpPr/>
          <p:nvPr/>
        </p:nvSpPr>
        <p:spPr>
          <a:xfrm>
            <a:off x="239713" y="6309360"/>
            <a:ext cx="8675687" cy="5486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US" sz="2400" dirty="0">
              <a:solidFill>
                <a:srgbClr val="FFFFFF"/>
              </a:solidFill>
            </a:endParaRPr>
          </a:p>
        </p:txBody>
      </p:sp>
      <p:sp>
        <p:nvSpPr>
          <p:cNvPr id="7" name="Slide Number Placeholder 2"/>
          <p:cNvSpPr>
            <a:spLocks noGrp="1"/>
          </p:cNvSpPr>
          <p:nvPr>
            <p:ph type="sldNum" sz="quarter" idx="4"/>
          </p:nvPr>
        </p:nvSpPr>
        <p:spPr>
          <a:xfrm>
            <a:off x="309563" y="6354990"/>
            <a:ext cx="2133600" cy="365125"/>
          </a:xfrm>
          <a:prstGeom prst="rect">
            <a:avLst/>
          </a:prstGeom>
        </p:spPr>
        <p:txBody>
          <a:bodyPr vert="horz" lIns="91440" tIns="45720" rIns="91440" bIns="45720" rtlCol="0" anchor="ctr"/>
          <a:lstStyle>
            <a:lvl1pPr algn="l">
              <a:defRPr sz="1050">
                <a:solidFill>
                  <a:srgbClr val="919195"/>
                </a:solidFill>
              </a:defRPr>
            </a:lvl1pPr>
          </a:lstStyle>
          <a:p>
            <a:pPr eaLnBrk="1" hangingPunct="1">
              <a:defRPr/>
            </a:pPr>
            <a:r>
              <a:rPr lang="en-US" dirty="0">
                <a:latin typeface="Arial" charset="0"/>
                <a:ea typeface="ＭＳ Ｐゴシック" charset="0"/>
              </a:rPr>
              <a:t>page </a:t>
            </a:r>
            <a:fld id="{F977B5B4-1830-7C4D-B253-6E0CAE77DC38}" type="slidenum">
              <a:rPr lang="en-US" smtClean="0">
                <a:latin typeface="Arial" charset="0"/>
                <a:ea typeface="ＭＳ Ｐゴシック" charset="0"/>
              </a:rPr>
              <a:pPr eaLnBrk="1" hangingPunct="1">
                <a:defRPr/>
              </a:pPr>
              <a:t>‹#›</a:t>
            </a:fld>
            <a:endParaRPr lang="en-US" dirty="0">
              <a:latin typeface="Arial" charset="0"/>
              <a:ea typeface="ＭＳ Ｐゴシック" charset="0"/>
            </a:endParaRPr>
          </a:p>
        </p:txBody>
      </p:sp>
      <p:sp>
        <p:nvSpPr>
          <p:cNvPr id="4" name="Text Placeholder 3"/>
          <p:cNvSpPr>
            <a:spLocks noGrp="1"/>
          </p:cNvSpPr>
          <p:nvPr>
            <p:ph type="body" sz="quarter" idx="10"/>
          </p:nvPr>
        </p:nvSpPr>
        <p:spPr>
          <a:xfrm>
            <a:off x="533400" y="1219200"/>
            <a:ext cx="7239000" cy="4343400"/>
          </a:xfrm>
        </p:spPr>
        <p:txBody>
          <a:bodyPr/>
          <a:lstStyle>
            <a:lvl1pPr marL="225425" indent="-173038">
              <a:tabLst>
                <a:tab pos="228600" algn="l"/>
              </a:tabLst>
              <a:defRPr/>
            </a:lvl1pPr>
            <a:lvl2pPr marL="457200" indent="-223838">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p:cNvPicPr>
            <a:picLocks noChangeAspect="1"/>
          </p:cNvPicPr>
          <p:nvPr/>
        </p:nvPicPr>
        <p:blipFill>
          <a:blip r:embed="rId2"/>
          <a:stretch>
            <a:fillRect/>
          </a:stretch>
        </p:blipFill>
        <p:spPr>
          <a:xfrm>
            <a:off x="7848600" y="6198488"/>
            <a:ext cx="1177628" cy="583312"/>
          </a:xfrm>
          <a:prstGeom prst="rect">
            <a:avLst/>
          </a:prstGeom>
        </p:spPr>
      </p:pic>
    </p:spTree>
    <p:extLst>
      <p:ext uri="{BB962C8B-B14F-4D97-AF65-F5344CB8AC3E}">
        <p14:creationId xmlns:p14="http://schemas.microsoft.com/office/powerpoint/2010/main" val="32640347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ubsection">
    <p:spTree>
      <p:nvGrpSpPr>
        <p:cNvPr id="1" name=""/>
        <p:cNvGrpSpPr/>
        <p:nvPr/>
      </p:nvGrpSpPr>
      <p:grpSpPr>
        <a:xfrm>
          <a:off x="0" y="0"/>
          <a:ext cx="0" cy="0"/>
          <a:chOff x="0" y="0"/>
          <a:chExt cx="0" cy="0"/>
        </a:xfrm>
      </p:grpSpPr>
      <p:pic>
        <p:nvPicPr>
          <p:cNvPr id="3074" name="Picture 2" descr="E:\Work\Mccann\TE\Cuts\section-slid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40" y="0"/>
            <a:ext cx="9158344" cy="6868757"/>
          </a:xfrm>
          <a:prstGeom prst="rect">
            <a:avLst/>
          </a:prstGeom>
          <a:noFill/>
          <a:extLst>
            <a:ext uri="{909E8E84-426E-40dd-AFC4-6F175D3DCCD1}">
              <a14:hiddenFill xmlns:a14="http://schemas.microsoft.com/office/drawing/2010/main" xmlns="">
                <a:solidFill>
                  <a:srgbClr val="FFFFFF"/>
                </a:solidFill>
              </a14:hiddenFill>
            </a:ext>
          </a:extLst>
        </p:spPr>
      </p:pic>
      <p:sp>
        <p:nvSpPr>
          <p:cNvPr id="2" name="Oval 1"/>
          <p:cNvSpPr/>
          <p:nvPr/>
        </p:nvSpPr>
        <p:spPr bwMode="auto">
          <a:xfrm>
            <a:off x="7785104" y="2209800"/>
            <a:ext cx="1371600" cy="13716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dirty="0">
              <a:solidFill>
                <a:srgbClr val="FFFFFF"/>
              </a:solidFill>
            </a:endParaRPr>
          </a:p>
        </p:txBody>
      </p:sp>
      <p:sp>
        <p:nvSpPr>
          <p:cNvPr id="3" name="Rectangle 2"/>
          <p:cNvSpPr/>
          <p:nvPr/>
        </p:nvSpPr>
        <p:spPr bwMode="auto">
          <a:xfrm>
            <a:off x="7785104" y="6019800"/>
            <a:ext cx="1357309" cy="84895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dirty="0">
              <a:solidFill>
                <a:srgbClr val="FFFFFF"/>
              </a:solidFill>
            </a:endParaRPr>
          </a:p>
        </p:txBody>
      </p:sp>
      <p:sp>
        <p:nvSpPr>
          <p:cNvPr id="7" name="Title 1"/>
          <p:cNvSpPr>
            <a:spLocks noGrp="1"/>
          </p:cNvSpPr>
          <p:nvPr>
            <p:ph type="title" hasCustomPrompt="1"/>
          </p:nvPr>
        </p:nvSpPr>
        <p:spPr bwMode="gray">
          <a:xfrm>
            <a:off x="588334" y="1905000"/>
            <a:ext cx="6955466" cy="3276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sz="5400" b="1" kern="1200" cap="none" spc="-100" dirty="0">
                <a:ln>
                  <a:noFill/>
                </a:ln>
                <a:solidFill>
                  <a:schemeClr val="bg1"/>
                </a:solidFill>
              </a:defRPr>
            </a:lvl1pPr>
          </a:lstStyle>
          <a:p>
            <a:pPr lvl="0">
              <a:lnSpc>
                <a:spcPct val="80000"/>
              </a:lnSpc>
              <a:spcAft>
                <a:spcPts val="600"/>
              </a:spcAft>
            </a:pPr>
            <a:r>
              <a:rPr lang="en-US" dirty="0"/>
              <a:t>CLICK TO EDIT MASTER TITLE </a:t>
            </a:r>
            <a:br>
              <a:rPr lang="en-US" dirty="0"/>
            </a:br>
            <a:r>
              <a:rPr lang="en-US" dirty="0"/>
              <a:t>STYLE</a:t>
            </a:r>
          </a:p>
        </p:txBody>
      </p:sp>
      <p:sp>
        <p:nvSpPr>
          <p:cNvPr id="10" name="Rectangle 9"/>
          <p:cNvSpPr/>
          <p:nvPr/>
        </p:nvSpPr>
        <p:spPr bwMode="auto">
          <a:xfrm>
            <a:off x="8610600" y="3192363"/>
            <a:ext cx="531813" cy="84895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fontAlgn="base">
              <a:spcBef>
                <a:spcPct val="0"/>
              </a:spcBef>
              <a:spcAft>
                <a:spcPct val="0"/>
              </a:spcAft>
            </a:pPr>
            <a:endParaRPr lang="en-US" dirty="0">
              <a:solidFill>
                <a:srgbClr val="FFFFFF"/>
              </a:solidFill>
            </a:endParaRPr>
          </a:p>
        </p:txBody>
      </p:sp>
      <p:pic>
        <p:nvPicPr>
          <p:cNvPr id="8" name="Picture 7"/>
          <p:cNvPicPr>
            <a:picLocks noChangeAspect="1"/>
          </p:cNvPicPr>
          <p:nvPr/>
        </p:nvPicPr>
        <p:blipFill>
          <a:blip r:embed="rId3"/>
          <a:stretch>
            <a:fillRect/>
          </a:stretch>
        </p:blipFill>
        <p:spPr>
          <a:xfrm>
            <a:off x="7890172" y="2617088"/>
            <a:ext cx="1177628" cy="583312"/>
          </a:xfrm>
          <a:prstGeom prst="rect">
            <a:avLst/>
          </a:prstGeom>
        </p:spPr>
      </p:pic>
    </p:spTree>
    <p:extLst>
      <p:ext uri="{BB962C8B-B14F-4D97-AF65-F5344CB8AC3E}">
        <p14:creationId xmlns:p14="http://schemas.microsoft.com/office/powerpoint/2010/main" val="4201565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End Slide">
    <p:spTree>
      <p:nvGrpSpPr>
        <p:cNvPr id="1" name=""/>
        <p:cNvGrpSpPr/>
        <p:nvPr/>
      </p:nvGrpSpPr>
      <p:grpSpPr>
        <a:xfrm>
          <a:off x="0" y="0"/>
          <a:ext cx="0" cy="0"/>
          <a:chOff x="0" y="0"/>
          <a:chExt cx="0" cy="0"/>
        </a:xfrm>
      </p:grpSpPr>
      <p:sp>
        <p:nvSpPr>
          <p:cNvPr id="54278" name="Rectangle 6"/>
          <p:cNvSpPr>
            <a:spLocks noGrp="1" noChangeArrowheads="1"/>
          </p:cNvSpPr>
          <p:nvPr>
            <p:ph type="ctrTitle" hasCustomPrompt="1"/>
          </p:nvPr>
        </p:nvSpPr>
        <p:spPr>
          <a:xfrm>
            <a:off x="533400" y="4800600"/>
            <a:ext cx="5832158" cy="1219200"/>
          </a:xfrm>
          <a:effectLst/>
        </p:spPr>
        <p:txBody>
          <a:bodyPr/>
          <a:lstStyle>
            <a:lvl1pPr>
              <a:lnSpc>
                <a:spcPct val="110000"/>
              </a:lnSpc>
              <a:spcAft>
                <a:spcPts val="400"/>
              </a:spcAft>
              <a:defRPr sz="3600" cap="none">
                <a:solidFill>
                  <a:schemeClr val="tx1"/>
                </a:solidFill>
                <a:effectLst/>
                <a:latin typeface="Arial" charset="0"/>
              </a:defRPr>
            </a:lvl1pPr>
          </a:lstStyle>
          <a:p>
            <a:pPr lvl="0"/>
            <a:r>
              <a:rPr lang="en-US" noProof="0" dirty="0"/>
              <a:t>Thank You</a:t>
            </a:r>
          </a:p>
        </p:txBody>
      </p:sp>
      <p:pic>
        <p:nvPicPr>
          <p:cNvPr id="8" name="Picture 7" descr="logo.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349362" y="5994400"/>
            <a:ext cx="1545470" cy="580184"/>
          </a:xfrm>
          <a:prstGeom prst="rect">
            <a:avLst/>
          </a:prstGeom>
        </p:spPr>
      </p:pic>
      <p:pic>
        <p:nvPicPr>
          <p:cNvPr id="10" name="Picture 11"/>
          <p:cNvPicPr>
            <a:picLocks noChangeAspect="1"/>
          </p:cNvPicPr>
          <p:nvPr/>
        </p:nvPicPr>
        <p:blipFill rotWithShape="1">
          <a:blip r:embed="rId3">
            <a:extLst>
              <a:ext uri="{28A0092B-C50C-407E-A947-70E740481C1C}">
                <a14:useLocalDpi xmlns:a14="http://schemas.microsoft.com/office/drawing/2010/main" val="0"/>
              </a:ext>
            </a:extLst>
          </a:blip>
          <a:srcRect l="18710" t="5342" r="29406" b="-2065"/>
          <a:stretch/>
        </p:blipFill>
        <p:spPr bwMode="auto">
          <a:xfrm>
            <a:off x="0" y="0"/>
            <a:ext cx="9143999" cy="46887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itle 1"/>
          <p:cNvSpPr txBox="1">
            <a:spLocks/>
          </p:cNvSpPr>
          <p:nvPr/>
        </p:nvSpPr>
        <p:spPr bwMode="gray">
          <a:xfrm>
            <a:off x="533399" y="3812297"/>
            <a:ext cx="7543801" cy="68350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lang="en-US" sz="5400" b="1" kern="1200" cap="none" spc="-100" dirty="0">
                <a:ln>
                  <a:noFill/>
                </a:ln>
                <a:solidFill>
                  <a:schemeClr val="bg1"/>
                </a:solidFill>
                <a:effectLst/>
                <a:latin typeface="+mj-lt"/>
                <a:ea typeface="ＭＳ Ｐゴシック" charset="0"/>
                <a:cs typeface="ＭＳ Ｐゴシック" charset="0"/>
              </a:defRPr>
            </a:lvl1pPr>
            <a:lvl2pPr algn="l" rtl="0" eaLnBrk="1" fontAlgn="base" hangingPunct="1">
              <a:spcBef>
                <a:spcPct val="0"/>
              </a:spcBef>
              <a:spcAft>
                <a:spcPct val="0"/>
              </a:spcAft>
              <a:defRPr sz="2400">
                <a:solidFill>
                  <a:schemeClr val="bg1"/>
                </a:solidFill>
                <a:latin typeface="Arial" charset="0"/>
                <a:ea typeface="ＭＳ Ｐゴシック" charset="0"/>
                <a:cs typeface="ＭＳ Ｐゴシック" charset="0"/>
              </a:defRPr>
            </a:lvl2pPr>
            <a:lvl3pPr algn="l" rtl="0" eaLnBrk="1" fontAlgn="base" hangingPunct="1">
              <a:spcBef>
                <a:spcPct val="0"/>
              </a:spcBef>
              <a:spcAft>
                <a:spcPct val="0"/>
              </a:spcAft>
              <a:defRPr sz="2400">
                <a:solidFill>
                  <a:schemeClr val="bg1"/>
                </a:solidFill>
                <a:latin typeface="Arial" charset="0"/>
                <a:ea typeface="ＭＳ Ｐゴシック" charset="0"/>
                <a:cs typeface="ＭＳ Ｐゴシック" charset="0"/>
              </a:defRPr>
            </a:lvl3pPr>
            <a:lvl4pPr algn="l" rtl="0" eaLnBrk="1" fontAlgn="base" hangingPunct="1">
              <a:spcBef>
                <a:spcPct val="0"/>
              </a:spcBef>
              <a:spcAft>
                <a:spcPct val="0"/>
              </a:spcAft>
              <a:defRPr sz="2400">
                <a:solidFill>
                  <a:schemeClr val="bg1"/>
                </a:solidFill>
                <a:latin typeface="Arial" charset="0"/>
                <a:ea typeface="ＭＳ Ｐゴシック" charset="0"/>
                <a:cs typeface="ＭＳ Ｐゴシック" charset="0"/>
              </a:defRPr>
            </a:lvl4pPr>
            <a:lvl5pPr algn="l" rtl="0" eaLnBrk="1" fontAlgn="base" hangingPunct="1">
              <a:spcBef>
                <a:spcPct val="0"/>
              </a:spcBef>
              <a:spcAft>
                <a:spcPct val="0"/>
              </a:spcAft>
              <a:defRPr sz="2400">
                <a:solidFill>
                  <a:schemeClr val="bg1"/>
                </a:solidFill>
                <a:latin typeface="Arial" charset="0"/>
                <a:ea typeface="ＭＳ Ｐゴシック" charset="0"/>
                <a:cs typeface="ＭＳ Ｐゴシック" charset="0"/>
              </a:defRPr>
            </a:lvl5pPr>
            <a:lvl6pPr marL="457200" algn="l" rtl="0" eaLnBrk="1" fontAlgn="base" hangingPunct="1">
              <a:lnSpc>
                <a:spcPts val="3600"/>
              </a:lnSpc>
              <a:spcBef>
                <a:spcPct val="0"/>
              </a:spcBef>
              <a:spcAft>
                <a:spcPct val="0"/>
              </a:spcAft>
              <a:defRPr sz="3200">
                <a:solidFill>
                  <a:schemeClr val="tx1"/>
                </a:solidFill>
                <a:latin typeface="Arial" charset="0"/>
                <a:ea typeface="Arial" charset="0"/>
                <a:cs typeface="Arial" charset="0"/>
              </a:defRPr>
            </a:lvl6pPr>
            <a:lvl7pPr marL="914400" algn="l" rtl="0" eaLnBrk="1" fontAlgn="base" hangingPunct="1">
              <a:lnSpc>
                <a:spcPts val="3600"/>
              </a:lnSpc>
              <a:spcBef>
                <a:spcPct val="0"/>
              </a:spcBef>
              <a:spcAft>
                <a:spcPct val="0"/>
              </a:spcAft>
              <a:defRPr sz="3200">
                <a:solidFill>
                  <a:schemeClr val="tx1"/>
                </a:solidFill>
                <a:latin typeface="Arial" charset="0"/>
                <a:ea typeface="Arial" charset="0"/>
                <a:cs typeface="Arial" charset="0"/>
              </a:defRPr>
            </a:lvl7pPr>
            <a:lvl8pPr marL="1371600" algn="l" rtl="0" eaLnBrk="1" fontAlgn="base" hangingPunct="1">
              <a:lnSpc>
                <a:spcPts val="3600"/>
              </a:lnSpc>
              <a:spcBef>
                <a:spcPct val="0"/>
              </a:spcBef>
              <a:spcAft>
                <a:spcPct val="0"/>
              </a:spcAft>
              <a:defRPr sz="3200">
                <a:solidFill>
                  <a:schemeClr val="tx1"/>
                </a:solidFill>
                <a:latin typeface="Arial" charset="0"/>
                <a:ea typeface="Arial" charset="0"/>
                <a:cs typeface="Arial" charset="0"/>
              </a:defRPr>
            </a:lvl8pPr>
            <a:lvl9pPr marL="1828800" algn="l" rtl="0" eaLnBrk="1" fontAlgn="base" hangingPunct="1">
              <a:lnSpc>
                <a:spcPts val="3600"/>
              </a:lnSpc>
              <a:spcBef>
                <a:spcPct val="0"/>
              </a:spcBef>
              <a:spcAft>
                <a:spcPct val="0"/>
              </a:spcAft>
              <a:defRPr sz="3200">
                <a:solidFill>
                  <a:schemeClr val="tx1"/>
                </a:solidFill>
                <a:latin typeface="Arial" charset="0"/>
                <a:ea typeface="Arial" charset="0"/>
                <a:cs typeface="Arial" charset="0"/>
              </a:defRPr>
            </a:lvl9pPr>
          </a:lstStyle>
          <a:p>
            <a:pPr defTabSz="914400">
              <a:lnSpc>
                <a:spcPct val="80000"/>
              </a:lnSpc>
              <a:spcAft>
                <a:spcPts val="600"/>
              </a:spcAft>
            </a:pPr>
            <a:r>
              <a:rPr sz="3600" spc="0" dirty="0">
                <a:solidFill>
                  <a:srgbClr val="FFFFFF"/>
                </a:solidFill>
              </a:rPr>
              <a:t>EVERY CONNECTION COUNTS</a:t>
            </a:r>
          </a:p>
        </p:txBody>
      </p:sp>
      <p:pic>
        <p:nvPicPr>
          <p:cNvPr id="7" name="Picture 6"/>
          <p:cNvPicPr>
            <a:picLocks noChangeAspect="1"/>
          </p:cNvPicPr>
          <p:nvPr/>
        </p:nvPicPr>
        <p:blipFill>
          <a:blip r:embed="rId4"/>
          <a:stretch>
            <a:fillRect/>
          </a:stretch>
        </p:blipFill>
        <p:spPr>
          <a:xfrm>
            <a:off x="7848600" y="6198488"/>
            <a:ext cx="1177628" cy="583312"/>
          </a:xfrm>
          <a:prstGeom prst="rect">
            <a:avLst/>
          </a:prstGeom>
        </p:spPr>
      </p:pic>
    </p:spTree>
    <p:extLst>
      <p:ext uri="{BB962C8B-B14F-4D97-AF65-F5344CB8AC3E}">
        <p14:creationId xmlns:p14="http://schemas.microsoft.com/office/powerpoint/2010/main" val="373004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3646634"/>
            <a:ext cx="1561378" cy="819286"/>
          </a:xfrm>
          <a:prstGeom prst="rect">
            <a:avLst/>
          </a:prstGeom>
        </p:spPr>
      </p:pic>
      <p:pic>
        <p:nvPicPr>
          <p:cNvPr id="16" name="Picture 1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2860676"/>
            <a:ext cx="804672" cy="822960"/>
          </a:xfrm>
          <a:prstGeom prst="rect">
            <a:avLst/>
          </a:prstGeom>
        </p:spPr>
      </p:pic>
      <p:pic>
        <p:nvPicPr>
          <p:cNvPr id="6" name="Picture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36114" y="1897508"/>
            <a:ext cx="960120" cy="1786128"/>
          </a:xfrm>
          <a:prstGeom prst="rect">
            <a:avLst/>
          </a:prstGeom>
        </p:spPr>
      </p:pic>
      <p:sp>
        <p:nvSpPr>
          <p:cNvPr id="18" name="Rectangle 17"/>
          <p:cNvSpPr/>
          <p:nvPr/>
        </p:nvSpPr>
        <p:spPr>
          <a:xfrm>
            <a:off x="1832630" y="1885950"/>
            <a:ext cx="6962120" cy="1797686"/>
          </a:xfrm>
          <a:prstGeom prst="rect">
            <a:avLst/>
          </a:prstGeom>
          <a:solidFill>
            <a:srgbClr val="E983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ctrTitle"/>
          </p:nvPr>
        </p:nvSpPr>
        <p:spPr>
          <a:xfrm>
            <a:off x="1852495" y="2074123"/>
            <a:ext cx="6323317" cy="1065384"/>
          </a:xfrm>
        </p:spPr>
        <p:txBody>
          <a:bodyPr vert="horz" lIns="91440" tIns="0" rIns="91440" bIns="0" rtlCol="0" anchor="b">
            <a:noAutofit/>
          </a:bodyPr>
          <a:lstStyle>
            <a:lvl1pPr>
              <a:lnSpc>
                <a:spcPct val="200000"/>
              </a:lnSpc>
              <a:defRPr lang="en-US" sz="3600" dirty="0">
                <a:solidFill>
                  <a:schemeClr val="bg1"/>
                </a:solidFill>
              </a:defRPr>
            </a:lvl1pPr>
          </a:lstStyle>
          <a:p>
            <a:pPr lvl="0">
              <a:lnSpc>
                <a:spcPct val="70000"/>
              </a:lnSpc>
            </a:pPr>
            <a:r>
              <a:rPr lang="en-US"/>
              <a:t>Click to edit Master title style</a:t>
            </a:r>
            <a:endParaRPr lang="en-US" dirty="0"/>
          </a:p>
        </p:txBody>
      </p:sp>
      <p:sp>
        <p:nvSpPr>
          <p:cNvPr id="3" name="Subtitle 2"/>
          <p:cNvSpPr>
            <a:spLocks noGrp="1"/>
          </p:cNvSpPr>
          <p:nvPr>
            <p:ph type="subTitle" idx="1"/>
          </p:nvPr>
        </p:nvSpPr>
        <p:spPr>
          <a:xfrm>
            <a:off x="1852495" y="3149547"/>
            <a:ext cx="6308959" cy="477693"/>
          </a:xfrm>
        </p:spPr>
        <p:txBody>
          <a:bodyPr>
            <a:no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9" name="Picture 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83464" y="1891158"/>
            <a:ext cx="521208" cy="935736"/>
          </a:xfrm>
          <a:prstGeom prst="rect">
            <a:avLst/>
          </a:prstGeom>
        </p:spPr>
      </p:pic>
      <p:pic>
        <p:nvPicPr>
          <p:cNvPr id="10" name="Picture 9"/>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36114" y="577757"/>
            <a:ext cx="960120" cy="1286256"/>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97855" y="6468340"/>
            <a:ext cx="1817624" cy="135322"/>
          </a:xfrm>
          <a:prstGeom prst="rect">
            <a:avLst/>
          </a:prstGeom>
        </p:spPr>
      </p:pic>
      <p:pic>
        <p:nvPicPr>
          <p:cNvPr id="23" name="Picture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14349" y="6240857"/>
            <a:ext cx="1080000" cy="617143"/>
          </a:xfrm>
          <a:prstGeom prst="rect">
            <a:avLst/>
          </a:prstGeom>
        </p:spPr>
      </p:pic>
    </p:spTree>
    <p:extLst>
      <p:ext uri="{BB962C8B-B14F-4D97-AF65-F5344CB8AC3E}">
        <p14:creationId xmlns:p14="http://schemas.microsoft.com/office/powerpoint/2010/main" val="792668974"/>
      </p:ext>
    </p:extLst>
  </p:cSld>
  <p:clrMapOvr>
    <a:masterClrMapping/>
  </p:clrMapOvr>
  <p:hf hdr="0" ftr="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lang="en-US" dirty="0"/>
          </a:p>
        </p:txBody>
      </p:sp>
      <p:sp>
        <p:nvSpPr>
          <p:cNvPr id="3" name="Content Placeholder 2"/>
          <p:cNvSpPr>
            <a:spLocks noGrp="1"/>
          </p:cNvSpPr>
          <p:nvPr>
            <p:ph idx="1"/>
          </p:nvPr>
        </p:nvSpPr>
        <p:spPr>
          <a:xfrm>
            <a:off x="514349" y="1465877"/>
            <a:ext cx="8280000" cy="46080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CA431686-8DE2-9B43-980D-29AE692D7900}" type="slidenum">
              <a:rPr lang="en-US" smtClean="0"/>
              <a:t>‹#›</a:t>
            </a:fld>
            <a:endParaRPr lang="en-US" dirty="0"/>
          </a:p>
        </p:txBody>
      </p:sp>
    </p:spTree>
    <p:extLst>
      <p:ext uri="{BB962C8B-B14F-4D97-AF65-F5344CB8AC3E}">
        <p14:creationId xmlns:p14="http://schemas.microsoft.com/office/powerpoint/2010/main" val="1791255368"/>
      </p:ext>
    </p:extLst>
  </p:cSld>
  <p:clrMapOvr>
    <a:masterClrMapping/>
  </p:clrMapOvr>
  <p:hf hdr="0" ftr="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4348" y="655819"/>
            <a:ext cx="8280000" cy="948391"/>
          </a:xfrm>
        </p:spPr>
        <p:txBody>
          <a:bodyPr>
            <a:noAutofit/>
          </a:bodyPr>
          <a:lstStyle/>
          <a:p>
            <a:r>
              <a:rPr lang="en-US"/>
              <a:t>Click to edit Master title style</a:t>
            </a:r>
            <a:endParaRPr lang="en-US" dirty="0"/>
          </a:p>
        </p:txBody>
      </p:sp>
      <p:sp>
        <p:nvSpPr>
          <p:cNvPr id="3" name="Content Placeholder 2"/>
          <p:cNvSpPr>
            <a:spLocks noGrp="1"/>
          </p:cNvSpPr>
          <p:nvPr>
            <p:ph idx="1"/>
          </p:nvPr>
        </p:nvSpPr>
        <p:spPr>
          <a:xfrm>
            <a:off x="514349" y="1893669"/>
            <a:ext cx="8280000" cy="4182838"/>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CA431686-8DE2-9B43-980D-29AE692D7900}" type="slidenum">
              <a:rPr lang="en-US" smtClean="0"/>
              <a:t>‹#›</a:t>
            </a:fld>
            <a:endParaRPr lang="en-US" dirty="0"/>
          </a:p>
        </p:txBody>
      </p:sp>
    </p:spTree>
    <p:extLst>
      <p:ext uri="{BB962C8B-B14F-4D97-AF65-F5344CB8AC3E}">
        <p14:creationId xmlns:p14="http://schemas.microsoft.com/office/powerpoint/2010/main" val="2920987503"/>
      </p:ext>
    </p:extLst>
  </p:cSld>
  <p:clrMapOvr>
    <a:masterClrMapping/>
  </p:clrMapOvr>
  <p:hf hdr="0" ftr="0"/>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1_Section Header">
    <p:spTree>
      <p:nvGrpSpPr>
        <p:cNvPr id="1" name=""/>
        <p:cNvGrpSpPr/>
        <p:nvPr/>
      </p:nvGrpSpPr>
      <p:grpSpPr>
        <a:xfrm>
          <a:off x="0" y="0"/>
          <a:ext cx="0" cy="0"/>
          <a:chOff x="0" y="0"/>
          <a:chExt cx="0" cy="0"/>
        </a:xfrm>
      </p:grpSpPr>
      <p:pic>
        <p:nvPicPr>
          <p:cNvPr id="4" name="Picture 3"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0" name="Rectangle 9"/>
          <p:cNvSpPr/>
          <p:nvPr/>
        </p:nvSpPr>
        <p:spPr>
          <a:xfrm>
            <a:off x="0" y="389467"/>
            <a:ext cx="8794800" cy="555413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p:cNvSpPr>
            <a:spLocks noGrp="1"/>
          </p:cNvSpPr>
          <p:nvPr>
            <p:ph type="title"/>
          </p:nvPr>
        </p:nvSpPr>
        <p:spPr>
          <a:xfrm>
            <a:off x="514348" y="1109137"/>
            <a:ext cx="6849533" cy="1905000"/>
          </a:xfrm>
        </p:spPr>
        <p:txBody>
          <a:bodyPr anchor="b">
            <a:noAutofit/>
          </a:bodyPr>
          <a:lstStyle>
            <a:lvl1pPr>
              <a:lnSpc>
                <a:spcPct val="90000"/>
              </a:lnSpc>
              <a:defRPr sz="3600">
                <a:solidFill>
                  <a:schemeClr val="bg1"/>
                </a:solidFill>
              </a:defRPr>
            </a:lvl1pPr>
          </a:lstStyle>
          <a:p>
            <a:r>
              <a:rPr lang="en-US"/>
              <a:t>Click to edit Master title style</a:t>
            </a:r>
            <a:endParaRPr lang="en-US" dirty="0"/>
          </a:p>
        </p:txBody>
      </p:sp>
      <p:sp>
        <p:nvSpPr>
          <p:cNvPr id="14" name="Text Placeholder 2"/>
          <p:cNvSpPr>
            <a:spLocks noGrp="1"/>
          </p:cNvSpPr>
          <p:nvPr>
            <p:ph type="body" idx="1"/>
          </p:nvPr>
        </p:nvSpPr>
        <p:spPr>
          <a:xfrm>
            <a:off x="514348" y="3012987"/>
            <a:ext cx="5329562" cy="445294"/>
          </a:xfrm>
        </p:spPr>
        <p:txBody>
          <a:bodyPr anchor="t">
            <a:no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Slide Number Placeholder 5"/>
          <p:cNvSpPr>
            <a:spLocks noGrp="1"/>
          </p:cNvSpPr>
          <p:nvPr>
            <p:ph type="sldNum" sz="quarter" idx="4"/>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t>‹#›</a:t>
            </a:fld>
            <a:endParaRPr lang="en-US" dirty="0"/>
          </a:p>
        </p:txBody>
      </p:sp>
      <p:grpSp>
        <p:nvGrpSpPr>
          <p:cNvPr id="5" name="Group 4"/>
          <p:cNvGrpSpPr/>
          <p:nvPr/>
        </p:nvGrpSpPr>
        <p:grpSpPr>
          <a:xfrm>
            <a:off x="0" y="6013229"/>
            <a:ext cx="8794349" cy="64800"/>
            <a:chOff x="0" y="6079904"/>
            <a:chExt cx="8794349" cy="64800"/>
          </a:xfrm>
        </p:grpSpPr>
        <p:sp>
          <p:nvSpPr>
            <p:cNvPr id="19" name="Rectangle 18"/>
            <p:cNvSpPr/>
            <p:nvPr/>
          </p:nvSpPr>
          <p:spPr>
            <a:xfrm>
              <a:off x="0" y="6079904"/>
              <a:ext cx="8794349" cy="6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0" y="6079904"/>
              <a:ext cx="612000" cy="648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2" name="TextBox 21"/>
          <p:cNvSpPr txBox="1"/>
          <p:nvPr/>
        </p:nvSpPr>
        <p:spPr>
          <a:xfrm>
            <a:off x="789466" y="6502166"/>
            <a:ext cx="3618298" cy="215444"/>
          </a:xfrm>
          <a:prstGeom prst="rect">
            <a:avLst/>
          </a:prstGeom>
          <a:noFill/>
        </p:spPr>
        <p:txBody>
          <a:bodyPr wrap="none" rtlCol="0">
            <a:spAutoFit/>
          </a:bodyPr>
          <a:lstStyle/>
          <a:p>
            <a:pPr algn="r" defTabSz="914400">
              <a:defRPr/>
            </a:pPr>
            <a:r>
              <a:rPr lang="en-US" sz="800" b="1" dirty="0">
                <a:solidFill>
                  <a:srgbClr val="919195"/>
                </a:solidFill>
                <a:latin typeface="Arial"/>
                <a:cs typeface="Arial"/>
              </a:rPr>
              <a:t>TE Connectivity</a:t>
            </a:r>
            <a:r>
              <a:rPr lang="en-US" sz="800" dirty="0">
                <a:solidFill>
                  <a:srgbClr val="919195"/>
                </a:solidFill>
                <a:latin typeface="Arial"/>
                <a:cs typeface="Arial"/>
              </a:rPr>
              <a:t> Confidential &amp; Proprietary. Do not reproduce or distribute.</a:t>
            </a: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4349" y="6240857"/>
            <a:ext cx="1080000" cy="617143"/>
          </a:xfrm>
          <a:prstGeom prst="rect">
            <a:avLst/>
          </a:prstGeom>
        </p:spPr>
      </p:pic>
    </p:spTree>
    <p:extLst>
      <p:ext uri="{BB962C8B-B14F-4D97-AF65-F5344CB8AC3E}">
        <p14:creationId xmlns:p14="http://schemas.microsoft.com/office/powerpoint/2010/main" val="1965489458"/>
      </p:ext>
    </p:extLst>
  </p:cSld>
  <p:clrMapOvr>
    <a:masterClrMapping/>
  </p:clrMapOvr>
  <p:hf hdr="0" ftr="0"/>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16" name="Rectangle 15"/>
          <p:cNvSpPr/>
          <p:nvPr/>
        </p:nvSpPr>
        <p:spPr>
          <a:xfrm>
            <a:off x="0" y="389467"/>
            <a:ext cx="8794800" cy="55541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0" name="Slide Number Placeholder 5"/>
          <p:cNvSpPr>
            <a:spLocks noGrp="1"/>
          </p:cNvSpPr>
          <p:nvPr>
            <p:ph type="sldNum" sz="quarter" idx="4"/>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t>‹#›</a:t>
            </a:fld>
            <a:endParaRPr lang="en-US" dirty="0"/>
          </a:p>
        </p:txBody>
      </p:sp>
      <p:sp>
        <p:nvSpPr>
          <p:cNvPr id="22" name="TextBox 21"/>
          <p:cNvSpPr txBox="1"/>
          <p:nvPr/>
        </p:nvSpPr>
        <p:spPr>
          <a:xfrm>
            <a:off x="789466" y="6502166"/>
            <a:ext cx="3618298" cy="215444"/>
          </a:xfrm>
          <a:prstGeom prst="rect">
            <a:avLst/>
          </a:prstGeom>
          <a:noFill/>
        </p:spPr>
        <p:txBody>
          <a:bodyPr wrap="none" rtlCol="0">
            <a:spAutoFit/>
          </a:bodyPr>
          <a:lstStyle/>
          <a:p>
            <a:pPr algn="r" defTabSz="914400">
              <a:defRPr/>
            </a:pPr>
            <a:r>
              <a:rPr lang="en-US" sz="800" b="1" dirty="0">
                <a:solidFill>
                  <a:srgbClr val="919195"/>
                </a:solidFill>
                <a:latin typeface="Arial"/>
                <a:cs typeface="Arial"/>
              </a:rPr>
              <a:t>TE Connectivity</a:t>
            </a:r>
            <a:r>
              <a:rPr lang="en-US" sz="800" dirty="0">
                <a:solidFill>
                  <a:srgbClr val="919195"/>
                </a:solidFill>
                <a:latin typeface="Arial"/>
                <a:cs typeface="Arial"/>
              </a:rPr>
              <a:t> Confidential &amp; Proprietary. Do not reproduce or distribute.</a:t>
            </a: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4349" y="6240857"/>
            <a:ext cx="1080000" cy="617143"/>
          </a:xfrm>
          <a:prstGeom prst="rect">
            <a:avLst/>
          </a:prstGeom>
        </p:spPr>
      </p:pic>
      <p:grpSp>
        <p:nvGrpSpPr>
          <p:cNvPr id="12" name="Group 11"/>
          <p:cNvGrpSpPr/>
          <p:nvPr/>
        </p:nvGrpSpPr>
        <p:grpSpPr>
          <a:xfrm>
            <a:off x="0" y="6013229"/>
            <a:ext cx="8794349" cy="64800"/>
            <a:chOff x="0" y="6079904"/>
            <a:chExt cx="8794349" cy="64800"/>
          </a:xfrm>
        </p:grpSpPr>
        <p:sp>
          <p:nvSpPr>
            <p:cNvPr id="13" name="Rectangle 12"/>
            <p:cNvSpPr/>
            <p:nvPr/>
          </p:nvSpPr>
          <p:spPr>
            <a:xfrm>
              <a:off x="0" y="6079904"/>
              <a:ext cx="8794349" cy="6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0" y="6079904"/>
              <a:ext cx="612000" cy="648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 name="Title 1"/>
          <p:cNvSpPr>
            <a:spLocks noGrp="1"/>
          </p:cNvSpPr>
          <p:nvPr>
            <p:ph type="title"/>
          </p:nvPr>
        </p:nvSpPr>
        <p:spPr>
          <a:xfrm>
            <a:off x="514348" y="1109137"/>
            <a:ext cx="6849533" cy="1905000"/>
          </a:xfrm>
        </p:spPr>
        <p:txBody>
          <a:bodyPr anchor="b">
            <a:noAutofit/>
          </a:bodyPr>
          <a:lstStyle>
            <a:lvl1pPr>
              <a:lnSpc>
                <a:spcPct val="90000"/>
              </a:lnSpc>
              <a:defRPr sz="3600">
                <a:solidFill>
                  <a:schemeClr val="bg1"/>
                </a:solidFill>
              </a:defRPr>
            </a:lvl1pPr>
          </a:lstStyle>
          <a:p>
            <a:r>
              <a:rPr lang="en-US"/>
              <a:t>Click to edit Master title style</a:t>
            </a:r>
            <a:endParaRPr lang="en-US" dirty="0"/>
          </a:p>
        </p:txBody>
      </p:sp>
      <p:sp>
        <p:nvSpPr>
          <p:cNvPr id="18" name="Text Placeholder 2"/>
          <p:cNvSpPr>
            <a:spLocks noGrp="1"/>
          </p:cNvSpPr>
          <p:nvPr>
            <p:ph type="body" idx="1"/>
          </p:nvPr>
        </p:nvSpPr>
        <p:spPr>
          <a:xfrm>
            <a:off x="514348" y="3012987"/>
            <a:ext cx="5329562" cy="445294"/>
          </a:xfrm>
        </p:spPr>
        <p:txBody>
          <a:bodyPr anchor="t">
            <a:no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93521921"/>
      </p:ext>
    </p:extLst>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ubsection">
    <p:spTree>
      <p:nvGrpSpPr>
        <p:cNvPr id="1" name=""/>
        <p:cNvGrpSpPr/>
        <p:nvPr/>
      </p:nvGrpSpPr>
      <p:grpSpPr>
        <a:xfrm>
          <a:off x="0" y="0"/>
          <a:ext cx="0" cy="0"/>
          <a:chOff x="0" y="0"/>
          <a:chExt cx="0" cy="0"/>
        </a:xfrm>
      </p:grpSpPr>
      <p:pic>
        <p:nvPicPr>
          <p:cNvPr id="3" name="Picture 2" descr="E:\Work\Mccann\TE\Cuts\section-slide.png"/>
          <p:cNvPicPr>
            <a:picLocks noChangeAspect="1" noChangeArrowheads="1"/>
          </p:cNvPicPr>
          <p:nvPr/>
        </p:nvPicPr>
        <p:blipFill>
          <a:blip r:embed="rId2"/>
          <a:srcRect/>
          <a:stretch>
            <a:fillRect/>
          </a:stretch>
        </p:blipFill>
        <p:spPr bwMode="auto">
          <a:xfrm>
            <a:off x="-14288" y="0"/>
            <a:ext cx="9158288" cy="6869113"/>
          </a:xfrm>
          <a:prstGeom prst="rect">
            <a:avLst/>
          </a:prstGeom>
          <a:noFill/>
          <a:ln w="9525">
            <a:noFill/>
            <a:miter lim="800000"/>
            <a:headEnd/>
            <a:tailEnd/>
          </a:ln>
        </p:spPr>
      </p:pic>
      <p:sp>
        <p:nvSpPr>
          <p:cNvPr id="4" name="Oval 1"/>
          <p:cNvSpPr/>
          <p:nvPr/>
        </p:nvSpPr>
        <p:spPr bwMode="auto">
          <a:xfrm>
            <a:off x="7785100" y="2209800"/>
            <a:ext cx="1371600" cy="1371600"/>
          </a:xfrm>
          <a:prstGeom prst="ellipse">
            <a:avLst/>
          </a:prstGeom>
          <a:solidFill>
            <a:schemeClr val="bg1"/>
          </a:solidFill>
          <a:ln w="9525" cap="flat" cmpd="sng" algn="ctr">
            <a:noFill/>
            <a:prstDash val="solid"/>
            <a:round/>
            <a:headEnd type="none" w="med" len="med"/>
            <a:tailEnd type="none" w="med" len="med"/>
          </a:ln>
          <a:effectLst/>
        </p:spPr>
        <p:txBody>
          <a:bodyPr anchor="ctr"/>
          <a:lstStyle/>
          <a:p>
            <a:pPr algn="ctr">
              <a:defRPr/>
            </a:pPr>
            <a:endParaRPr lang="en-US" sz="1800">
              <a:solidFill>
                <a:srgbClr val="FFFFFF"/>
              </a:solidFill>
              <a:latin typeface="Arial" charset="0"/>
            </a:endParaRPr>
          </a:p>
        </p:txBody>
      </p:sp>
      <p:sp>
        <p:nvSpPr>
          <p:cNvPr id="5" name="Rectangle 2"/>
          <p:cNvSpPr/>
          <p:nvPr/>
        </p:nvSpPr>
        <p:spPr bwMode="auto">
          <a:xfrm>
            <a:off x="7785100" y="6019800"/>
            <a:ext cx="1357313" cy="849313"/>
          </a:xfrm>
          <a:prstGeom prst="rect">
            <a:avLst/>
          </a:prstGeom>
          <a:solidFill>
            <a:schemeClr val="bg1"/>
          </a:solidFill>
          <a:ln w="9525" cap="flat" cmpd="sng" algn="ctr">
            <a:noFill/>
            <a:prstDash val="solid"/>
            <a:round/>
            <a:headEnd type="none" w="med" len="med"/>
            <a:tailEnd type="none" w="med" len="med"/>
          </a:ln>
          <a:effectLst/>
        </p:spPr>
        <p:txBody>
          <a:bodyPr anchor="ctr"/>
          <a:lstStyle/>
          <a:p>
            <a:pPr algn="ctr">
              <a:defRPr/>
            </a:pPr>
            <a:endParaRPr lang="en-US" sz="1800">
              <a:solidFill>
                <a:srgbClr val="FFFFFF"/>
              </a:solidFill>
              <a:latin typeface="Arial" charset="0"/>
            </a:endParaRPr>
          </a:p>
        </p:txBody>
      </p:sp>
      <p:sp>
        <p:nvSpPr>
          <p:cNvPr id="6" name="Rectangle 9"/>
          <p:cNvSpPr/>
          <p:nvPr/>
        </p:nvSpPr>
        <p:spPr bwMode="auto">
          <a:xfrm>
            <a:off x="8610600" y="3192463"/>
            <a:ext cx="531813" cy="849312"/>
          </a:xfrm>
          <a:prstGeom prst="rect">
            <a:avLst/>
          </a:prstGeom>
          <a:solidFill>
            <a:schemeClr val="bg1"/>
          </a:solidFill>
          <a:ln w="9525" cap="flat" cmpd="sng" algn="ctr">
            <a:noFill/>
            <a:prstDash val="solid"/>
            <a:round/>
            <a:headEnd type="none" w="med" len="med"/>
            <a:tailEnd type="none" w="med" len="med"/>
          </a:ln>
          <a:effectLst/>
        </p:spPr>
        <p:txBody>
          <a:bodyPr anchor="ctr"/>
          <a:lstStyle/>
          <a:p>
            <a:pPr algn="ctr">
              <a:defRPr/>
            </a:pPr>
            <a:endParaRPr lang="en-US" sz="1800">
              <a:solidFill>
                <a:srgbClr val="FFFFFF"/>
              </a:solidFill>
              <a:latin typeface="Arial" charset="0"/>
            </a:endParaRPr>
          </a:p>
        </p:txBody>
      </p:sp>
      <p:pic>
        <p:nvPicPr>
          <p:cNvPr id="8" name="Picture 7"/>
          <p:cNvPicPr>
            <a:picLocks noChangeAspect="1"/>
          </p:cNvPicPr>
          <p:nvPr/>
        </p:nvPicPr>
        <p:blipFill>
          <a:blip r:embed="rId3"/>
          <a:srcRect/>
          <a:stretch>
            <a:fillRect/>
          </a:stretch>
        </p:blipFill>
        <p:spPr bwMode="auto">
          <a:xfrm>
            <a:off x="7889875" y="2617788"/>
            <a:ext cx="1177925" cy="582612"/>
          </a:xfrm>
          <a:prstGeom prst="rect">
            <a:avLst/>
          </a:prstGeom>
          <a:noFill/>
          <a:ln w="9525">
            <a:noFill/>
            <a:miter lim="800000"/>
            <a:headEnd/>
            <a:tailEnd/>
          </a:ln>
        </p:spPr>
      </p:pic>
      <p:sp>
        <p:nvSpPr>
          <p:cNvPr id="7" name="Title 1"/>
          <p:cNvSpPr>
            <a:spLocks noGrp="1"/>
          </p:cNvSpPr>
          <p:nvPr>
            <p:ph type="title"/>
          </p:nvPr>
        </p:nvSpPr>
        <p:spPr bwMode="gray">
          <a:xfrm>
            <a:off x="588334" y="1905000"/>
            <a:ext cx="6955466" cy="3276600"/>
          </a:xfrm>
          <a:prstGeom prst="rect">
            <a:avLst/>
          </a:prstGeom>
          <a:noFill/>
          <a:ln>
            <a:noFill/>
          </a:ln>
          <a:effectLst/>
        </p:spPr>
        <p:txBody>
          <a:bodyPr anchor="t"/>
          <a:lstStyle>
            <a:lvl1pPr>
              <a:defRPr lang="en-US" sz="5400" b="1" kern="1200" cap="none" spc="-100" dirty="0">
                <a:ln>
                  <a:noFill/>
                </a:ln>
                <a:solidFill>
                  <a:schemeClr val="bg1"/>
                </a:solidFill>
              </a:defRPr>
            </a:lvl1pPr>
          </a:lstStyle>
          <a:p>
            <a:pPr lvl="0"/>
            <a:r>
              <a:rPr lang="en-US"/>
              <a:t>Click to edit Master title style</a:t>
            </a:r>
            <a:endParaRPr lang="en-US" dirty="0"/>
          </a:p>
        </p:txBody>
      </p:sp>
    </p:spTree>
    <p:extLst>
      <p:ext uri="{BB962C8B-B14F-4D97-AF65-F5344CB8AC3E}">
        <p14:creationId xmlns:p14="http://schemas.microsoft.com/office/powerpoint/2010/main" val="3152488602"/>
      </p:ext>
    </p:extLst>
  </p:cSld>
  <p:clrMapOvr>
    <a:masterClrMapping/>
  </p:clrMapOvr>
  <p:transition/>
  <p:hf hdr="0" ftr="0"/>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17" name="Rectangle 16"/>
          <p:cNvSpPr/>
          <p:nvPr/>
        </p:nvSpPr>
        <p:spPr>
          <a:xfrm>
            <a:off x="0" y="389467"/>
            <a:ext cx="8794800" cy="55541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0" name="Slide Number Placeholder 5"/>
          <p:cNvSpPr>
            <a:spLocks noGrp="1"/>
          </p:cNvSpPr>
          <p:nvPr>
            <p:ph type="sldNum" sz="quarter" idx="4"/>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t>‹#›</a:t>
            </a:fld>
            <a:endParaRPr lang="en-US" dirty="0"/>
          </a:p>
        </p:txBody>
      </p:sp>
      <p:sp>
        <p:nvSpPr>
          <p:cNvPr id="22" name="TextBox 21"/>
          <p:cNvSpPr txBox="1"/>
          <p:nvPr/>
        </p:nvSpPr>
        <p:spPr>
          <a:xfrm>
            <a:off x="789466" y="6502166"/>
            <a:ext cx="3618298" cy="215444"/>
          </a:xfrm>
          <a:prstGeom prst="rect">
            <a:avLst/>
          </a:prstGeom>
          <a:noFill/>
        </p:spPr>
        <p:txBody>
          <a:bodyPr wrap="none" rtlCol="0">
            <a:spAutoFit/>
          </a:bodyPr>
          <a:lstStyle/>
          <a:p>
            <a:pPr algn="r" defTabSz="914400">
              <a:defRPr/>
            </a:pPr>
            <a:r>
              <a:rPr lang="en-US" sz="800" b="1" dirty="0">
                <a:solidFill>
                  <a:srgbClr val="919195"/>
                </a:solidFill>
                <a:latin typeface="Arial"/>
                <a:cs typeface="Arial"/>
              </a:rPr>
              <a:t>TE Connectivity</a:t>
            </a:r>
            <a:r>
              <a:rPr lang="en-US" sz="800" dirty="0">
                <a:solidFill>
                  <a:srgbClr val="919195"/>
                </a:solidFill>
                <a:latin typeface="Arial"/>
                <a:cs typeface="Arial"/>
              </a:rPr>
              <a:t> Confidential &amp; Proprietary. Do not reproduce or distribute.</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4349" y="6240857"/>
            <a:ext cx="1080000" cy="617143"/>
          </a:xfrm>
          <a:prstGeom prst="rect">
            <a:avLst/>
          </a:prstGeom>
        </p:spPr>
      </p:pic>
      <p:grpSp>
        <p:nvGrpSpPr>
          <p:cNvPr id="12" name="Group 11"/>
          <p:cNvGrpSpPr/>
          <p:nvPr/>
        </p:nvGrpSpPr>
        <p:grpSpPr>
          <a:xfrm>
            <a:off x="0" y="6013229"/>
            <a:ext cx="8794349" cy="64800"/>
            <a:chOff x="0" y="6079904"/>
            <a:chExt cx="8794349" cy="64800"/>
          </a:xfrm>
        </p:grpSpPr>
        <p:sp>
          <p:nvSpPr>
            <p:cNvPr id="13" name="Rectangle 12"/>
            <p:cNvSpPr/>
            <p:nvPr/>
          </p:nvSpPr>
          <p:spPr>
            <a:xfrm>
              <a:off x="0" y="6079904"/>
              <a:ext cx="8794349" cy="6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0" y="6079904"/>
              <a:ext cx="612000" cy="648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 name="Title 1"/>
          <p:cNvSpPr>
            <a:spLocks noGrp="1"/>
          </p:cNvSpPr>
          <p:nvPr>
            <p:ph type="title"/>
          </p:nvPr>
        </p:nvSpPr>
        <p:spPr>
          <a:xfrm>
            <a:off x="514348" y="1109137"/>
            <a:ext cx="6849533" cy="1905000"/>
          </a:xfrm>
        </p:spPr>
        <p:txBody>
          <a:bodyPr anchor="b">
            <a:noAutofit/>
          </a:bodyPr>
          <a:lstStyle>
            <a:lvl1pPr>
              <a:lnSpc>
                <a:spcPct val="90000"/>
              </a:lnSpc>
              <a:defRPr sz="3600">
                <a:solidFill>
                  <a:schemeClr val="bg1"/>
                </a:solidFill>
              </a:defRPr>
            </a:lvl1pPr>
          </a:lstStyle>
          <a:p>
            <a:r>
              <a:rPr lang="en-US"/>
              <a:t>Click to edit Master title style</a:t>
            </a:r>
            <a:endParaRPr lang="en-US" dirty="0"/>
          </a:p>
        </p:txBody>
      </p:sp>
      <p:sp>
        <p:nvSpPr>
          <p:cNvPr id="18" name="Text Placeholder 2"/>
          <p:cNvSpPr>
            <a:spLocks noGrp="1"/>
          </p:cNvSpPr>
          <p:nvPr>
            <p:ph type="body" idx="1"/>
          </p:nvPr>
        </p:nvSpPr>
        <p:spPr>
          <a:xfrm>
            <a:off x="514348" y="3012987"/>
            <a:ext cx="5329562" cy="445294"/>
          </a:xfrm>
        </p:spPr>
        <p:txBody>
          <a:bodyPr anchor="t">
            <a:no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86068752"/>
      </p:ext>
    </p:extLst>
  </p:cSld>
  <p:clrMapOvr>
    <a:masterClrMapping/>
  </p:clrMapOvr>
  <p:hf hdr="0" ftr="0"/>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17" name="Rectangle 16"/>
          <p:cNvSpPr/>
          <p:nvPr/>
        </p:nvSpPr>
        <p:spPr>
          <a:xfrm>
            <a:off x="0" y="389467"/>
            <a:ext cx="8794800" cy="555413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0" name="Slide Number Placeholder 5"/>
          <p:cNvSpPr>
            <a:spLocks noGrp="1"/>
          </p:cNvSpPr>
          <p:nvPr>
            <p:ph type="sldNum" sz="quarter" idx="4"/>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t>‹#›</a:t>
            </a:fld>
            <a:endParaRPr lang="en-US" dirty="0"/>
          </a:p>
        </p:txBody>
      </p:sp>
      <p:sp>
        <p:nvSpPr>
          <p:cNvPr id="22" name="TextBox 21"/>
          <p:cNvSpPr txBox="1"/>
          <p:nvPr/>
        </p:nvSpPr>
        <p:spPr>
          <a:xfrm>
            <a:off x="789466" y="6502166"/>
            <a:ext cx="3618298" cy="215444"/>
          </a:xfrm>
          <a:prstGeom prst="rect">
            <a:avLst/>
          </a:prstGeom>
          <a:noFill/>
        </p:spPr>
        <p:txBody>
          <a:bodyPr wrap="none" rtlCol="0">
            <a:spAutoFit/>
          </a:bodyPr>
          <a:lstStyle/>
          <a:p>
            <a:pPr algn="r" defTabSz="914400">
              <a:defRPr/>
            </a:pPr>
            <a:r>
              <a:rPr lang="en-US" sz="800" b="1" dirty="0">
                <a:solidFill>
                  <a:srgbClr val="919195"/>
                </a:solidFill>
                <a:latin typeface="Arial"/>
                <a:cs typeface="Arial"/>
              </a:rPr>
              <a:t>TE Connectivity</a:t>
            </a:r>
            <a:r>
              <a:rPr lang="en-US" sz="800" dirty="0">
                <a:solidFill>
                  <a:srgbClr val="919195"/>
                </a:solidFill>
                <a:latin typeface="Arial"/>
                <a:cs typeface="Arial"/>
              </a:rPr>
              <a:t> Confidential &amp; Proprietary. Do not reproduce or distribute.</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4349" y="6240857"/>
            <a:ext cx="1080000" cy="617143"/>
          </a:xfrm>
          <a:prstGeom prst="rect">
            <a:avLst/>
          </a:prstGeom>
        </p:spPr>
      </p:pic>
      <p:grpSp>
        <p:nvGrpSpPr>
          <p:cNvPr id="12" name="Group 11"/>
          <p:cNvGrpSpPr/>
          <p:nvPr/>
        </p:nvGrpSpPr>
        <p:grpSpPr>
          <a:xfrm>
            <a:off x="0" y="6013229"/>
            <a:ext cx="8794349" cy="64800"/>
            <a:chOff x="0" y="6079904"/>
            <a:chExt cx="8794349" cy="64800"/>
          </a:xfrm>
        </p:grpSpPr>
        <p:sp>
          <p:nvSpPr>
            <p:cNvPr id="13" name="Rectangle 12"/>
            <p:cNvSpPr/>
            <p:nvPr/>
          </p:nvSpPr>
          <p:spPr>
            <a:xfrm>
              <a:off x="0" y="6079904"/>
              <a:ext cx="8794349" cy="6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0" y="6079904"/>
              <a:ext cx="612000" cy="648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9" name="Title 1"/>
          <p:cNvSpPr>
            <a:spLocks noGrp="1"/>
          </p:cNvSpPr>
          <p:nvPr>
            <p:ph type="title"/>
          </p:nvPr>
        </p:nvSpPr>
        <p:spPr>
          <a:xfrm>
            <a:off x="514348" y="1109137"/>
            <a:ext cx="6849533" cy="1905000"/>
          </a:xfrm>
        </p:spPr>
        <p:txBody>
          <a:bodyPr anchor="b">
            <a:noAutofit/>
          </a:bodyPr>
          <a:lstStyle>
            <a:lvl1pPr>
              <a:lnSpc>
                <a:spcPct val="90000"/>
              </a:lnSpc>
              <a:defRPr sz="3600">
                <a:solidFill>
                  <a:schemeClr val="bg1"/>
                </a:solidFill>
              </a:defRPr>
            </a:lvl1pPr>
          </a:lstStyle>
          <a:p>
            <a:r>
              <a:rPr lang="en-US"/>
              <a:t>Click to edit Master title style</a:t>
            </a:r>
            <a:endParaRPr lang="en-US" dirty="0"/>
          </a:p>
        </p:txBody>
      </p:sp>
      <p:sp>
        <p:nvSpPr>
          <p:cNvPr id="23" name="Text Placeholder 2"/>
          <p:cNvSpPr>
            <a:spLocks noGrp="1"/>
          </p:cNvSpPr>
          <p:nvPr>
            <p:ph type="body" idx="1"/>
          </p:nvPr>
        </p:nvSpPr>
        <p:spPr>
          <a:xfrm>
            <a:off x="514348" y="3012987"/>
            <a:ext cx="5329562" cy="445294"/>
          </a:xfrm>
        </p:spPr>
        <p:txBody>
          <a:bodyPr anchor="t">
            <a:no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84663600"/>
      </p:ext>
    </p:extLst>
  </p:cSld>
  <p:clrMapOvr>
    <a:masterClrMapping/>
  </p:clrMapOvr>
  <p:hf hdr="0" ftr="0"/>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14348" y="1465877"/>
            <a:ext cx="3960000" cy="4608000"/>
          </a:xfrm>
        </p:spPr>
        <p:txBody>
          <a:bodyPr/>
          <a:lstStyle>
            <a:lvl1pPr>
              <a:spcAft>
                <a:spcPts val="600"/>
              </a:spcAft>
              <a:defRPr sz="1400"/>
            </a:lvl1pPr>
            <a:lvl2pPr>
              <a:spcAft>
                <a:spcPts val="600"/>
              </a:spcAft>
              <a:defRPr sz="1200"/>
            </a:lvl2pPr>
            <a:lvl3pPr>
              <a:spcAft>
                <a:spcPts val="600"/>
              </a:spcAft>
              <a:defRPr sz="1000"/>
            </a:lvl3p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p:txBody>
          <a:bodyPr/>
          <a:lstStyle/>
          <a:p>
            <a:fld id="{CA431686-8DE2-9B43-980D-29AE692D7900}" type="slidenum">
              <a:rPr lang="en-US" smtClean="0"/>
              <a:t>‹#›</a:t>
            </a:fld>
            <a:endParaRPr lang="en-US" dirty="0"/>
          </a:p>
        </p:txBody>
      </p:sp>
      <p:sp>
        <p:nvSpPr>
          <p:cNvPr id="9" name="Title Placeholder 1"/>
          <p:cNvSpPr>
            <a:spLocks noGrp="1"/>
          </p:cNvSpPr>
          <p:nvPr>
            <p:ph type="title"/>
          </p:nvPr>
        </p:nvSpPr>
        <p:spPr>
          <a:xfrm>
            <a:off x="514348" y="655820"/>
            <a:ext cx="8280000" cy="590706"/>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1" name="Content Placeholder 2"/>
          <p:cNvSpPr>
            <a:spLocks noGrp="1"/>
          </p:cNvSpPr>
          <p:nvPr>
            <p:ph sz="half" idx="13"/>
          </p:nvPr>
        </p:nvSpPr>
        <p:spPr>
          <a:xfrm>
            <a:off x="4834348" y="1465877"/>
            <a:ext cx="3960000" cy="4608000"/>
          </a:xfrm>
        </p:spPr>
        <p:txBody>
          <a:bodyPr/>
          <a:lstStyle>
            <a:lvl1pPr>
              <a:spcAft>
                <a:spcPts val="600"/>
              </a:spcAft>
              <a:defRPr sz="1400"/>
            </a:lvl1pPr>
            <a:lvl2pPr>
              <a:spcAft>
                <a:spcPts val="600"/>
              </a:spcAft>
              <a:defRPr sz="1200"/>
            </a:lvl2pPr>
            <a:lvl3pPr>
              <a:spcAft>
                <a:spcPts val="600"/>
              </a:spcAft>
              <a:defRPr sz="10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5052477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14348" y="1465877"/>
            <a:ext cx="3960000" cy="541447"/>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4348" y="2201462"/>
            <a:ext cx="3960000" cy="3866400"/>
          </a:xfrm>
        </p:spPr>
        <p:txBody>
          <a:bodyPr/>
          <a:lstStyle>
            <a:lvl1pPr>
              <a:spcAft>
                <a:spcPts val="600"/>
              </a:spcAft>
              <a:defRPr sz="1400"/>
            </a:lvl1pPr>
            <a:lvl2pPr>
              <a:spcAft>
                <a:spcPts val="600"/>
              </a:spcAft>
              <a:defRPr sz="1200"/>
            </a:lvl2pPr>
            <a:lvl3pPr>
              <a:spcAft>
                <a:spcPts val="600"/>
              </a:spcAft>
              <a:defRPr sz="1000"/>
            </a:lvl3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834348" y="1465877"/>
            <a:ext cx="3960000" cy="540000"/>
          </a:xfrm>
        </p:spPr>
        <p:txBody>
          <a:bodyPr vert="horz" lIns="91440" tIns="45720" rIns="91440" bIns="45720" rtlCol="0" anchor="t">
            <a:normAutofit/>
          </a:bodyPr>
          <a:lstStyle>
            <a:lvl1pPr>
              <a:defRPr lang="en-US" sz="1800" b="0" dirty="0" smtClean="0"/>
            </a:lvl1pPr>
          </a:lstStyle>
          <a:p>
            <a:pPr lvl="0"/>
            <a:r>
              <a:rPr lang="en-US"/>
              <a:t>Click to edit Master text styles</a:t>
            </a:r>
          </a:p>
        </p:txBody>
      </p:sp>
      <p:sp>
        <p:nvSpPr>
          <p:cNvPr id="6" name="Content Placeholder 5"/>
          <p:cNvSpPr>
            <a:spLocks noGrp="1"/>
          </p:cNvSpPr>
          <p:nvPr>
            <p:ph sz="quarter" idx="4"/>
          </p:nvPr>
        </p:nvSpPr>
        <p:spPr>
          <a:xfrm>
            <a:off x="4834348" y="2201462"/>
            <a:ext cx="3960000" cy="3872314"/>
          </a:xfrm>
        </p:spPr>
        <p:txBody>
          <a:bodyPr/>
          <a:lstStyle>
            <a:lvl1pPr>
              <a:spcAft>
                <a:spcPts val="600"/>
              </a:spcAft>
              <a:defRPr sz="1400"/>
            </a:lvl1pPr>
            <a:lvl2pPr>
              <a:spcAft>
                <a:spcPts val="600"/>
              </a:spcAft>
              <a:defRPr sz="1200"/>
            </a:lvl2pPr>
            <a:lvl3pPr>
              <a:spcAft>
                <a:spcPts val="600"/>
              </a:spcAft>
              <a:defRPr sz="1000"/>
            </a:lvl3pPr>
          </a:lstStyle>
          <a:p>
            <a:pPr lvl="0"/>
            <a:r>
              <a:rPr lang="en-US"/>
              <a:t>Click to edit Master text styles</a:t>
            </a:r>
          </a:p>
          <a:p>
            <a:pPr lvl="1"/>
            <a:r>
              <a:rPr lang="en-US"/>
              <a:t>Second level</a:t>
            </a:r>
          </a:p>
          <a:p>
            <a:pPr lvl="2"/>
            <a:r>
              <a:rPr lang="en-US"/>
              <a:t>Third level</a:t>
            </a:r>
          </a:p>
        </p:txBody>
      </p:sp>
      <p:sp>
        <p:nvSpPr>
          <p:cNvPr id="9" name="Slide Number Placeholder 8"/>
          <p:cNvSpPr>
            <a:spLocks noGrp="1"/>
          </p:cNvSpPr>
          <p:nvPr>
            <p:ph type="sldNum" sz="quarter" idx="12"/>
          </p:nvPr>
        </p:nvSpPr>
        <p:spPr/>
        <p:txBody>
          <a:bodyPr/>
          <a:lstStyle/>
          <a:p>
            <a:fld id="{CA431686-8DE2-9B43-980D-29AE692D7900}" type="slidenum">
              <a:rPr lang="en-US" smtClean="0"/>
              <a:t>‹#›</a:t>
            </a:fld>
            <a:endParaRPr lang="en-US" dirty="0"/>
          </a:p>
        </p:txBody>
      </p:sp>
      <p:sp>
        <p:nvSpPr>
          <p:cNvPr id="10" name="Title Placeholder 1"/>
          <p:cNvSpPr>
            <a:spLocks noGrp="1"/>
          </p:cNvSpPr>
          <p:nvPr>
            <p:ph type="title"/>
          </p:nvPr>
        </p:nvSpPr>
        <p:spPr>
          <a:xfrm>
            <a:off x="514348" y="655820"/>
            <a:ext cx="8280000" cy="590706"/>
          </a:xfrm>
          <a:prstGeom prst="rect">
            <a:avLst/>
          </a:prstGeom>
        </p:spPr>
        <p:txBody>
          <a:bodyPr vert="horz" lIns="91440" tIns="45720" rIns="91440" bIns="45720" rtlCol="0" anchor="t">
            <a:noAutofit/>
          </a:bodyPr>
          <a:lstStyle/>
          <a:p>
            <a:r>
              <a:rPr lang="en-US"/>
              <a:t>Click to edit Master title style</a:t>
            </a:r>
            <a:endParaRPr lang="en-US" dirty="0"/>
          </a:p>
        </p:txBody>
      </p:sp>
    </p:spTree>
    <p:extLst>
      <p:ext uri="{BB962C8B-B14F-4D97-AF65-F5344CB8AC3E}">
        <p14:creationId xmlns:p14="http://schemas.microsoft.com/office/powerpoint/2010/main" val="3500582727"/>
      </p:ext>
    </p:extLst>
  </p:cSld>
  <p:clrMapOvr>
    <a:masterClrMapping/>
  </p:clrMapOvr>
  <p:hf hdr="0" ftr="0"/>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4348" y="655820"/>
            <a:ext cx="8280000" cy="590706"/>
          </a:xfrm>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CA431686-8DE2-9B43-980D-29AE692D7900}" type="slidenum">
              <a:rPr lang="en-US" smtClean="0"/>
              <a:t>‹#›</a:t>
            </a:fld>
            <a:endParaRPr lang="en-US" dirty="0"/>
          </a:p>
        </p:txBody>
      </p:sp>
    </p:spTree>
    <p:extLst>
      <p:ext uri="{BB962C8B-B14F-4D97-AF65-F5344CB8AC3E}">
        <p14:creationId xmlns:p14="http://schemas.microsoft.com/office/powerpoint/2010/main" val="358641645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US"/>
              <a:t>page </a:t>
            </a:r>
            <a:fld id="{A4CDFE8F-6FC8-4542-82E8-FB79BBC3ED88}" type="slidenum">
              <a:rPr lang="en-US" smtClean="0"/>
              <a:pPr>
                <a:defRPr/>
              </a:pPr>
              <a:t>‹#›</a:t>
            </a:fld>
            <a:endParaRPr lang="en-US" dirty="0"/>
          </a:p>
        </p:txBody>
      </p:sp>
    </p:spTree>
    <p:extLst>
      <p:ext uri="{BB962C8B-B14F-4D97-AF65-F5344CB8AC3E}">
        <p14:creationId xmlns:p14="http://schemas.microsoft.com/office/powerpoint/2010/main" val="3799879565"/>
      </p:ext>
    </p:extLst>
  </p:cSld>
  <p:clrMapOvr>
    <a:masterClrMapping/>
  </p:clrMapOvr>
  <p:hf hdr="0" ftr="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987426"/>
            <a:ext cx="4629150" cy="5086803"/>
          </a:xfrm>
        </p:spPr>
        <p:txBody>
          <a:bodyPr>
            <a:normAutofit/>
          </a:bodyPr>
          <a:lstStyle>
            <a:lvl1pPr>
              <a:defRPr sz="1800"/>
            </a:lvl1pPr>
            <a:lvl2pPr>
              <a:defRPr sz="1600"/>
            </a:lvl2pPr>
            <a:lvl3pPr>
              <a:defRPr sz="1400"/>
            </a:lvl3pPr>
            <a:lvl4pPr>
              <a:defRPr sz="1200"/>
            </a:lvl4pPr>
            <a:lvl5pPr>
              <a:defRPr sz="1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48" y="2195525"/>
            <a:ext cx="2949178" cy="3878704"/>
          </a:xfrm>
        </p:spPr>
        <p:txBody>
          <a:bodyPr/>
          <a:lstStyle>
            <a:lvl1pPr marL="0" indent="0">
              <a:spcAft>
                <a:spcPts val="600"/>
              </a:spcAft>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CA431686-8DE2-9B43-980D-29AE692D7900}" type="slidenum">
              <a:rPr lang="en-US" smtClean="0"/>
              <a:t>‹#›</a:t>
            </a:fld>
            <a:endParaRPr lang="en-US" dirty="0"/>
          </a:p>
        </p:txBody>
      </p:sp>
      <p:sp>
        <p:nvSpPr>
          <p:cNvPr id="9" name="Title 1"/>
          <p:cNvSpPr>
            <a:spLocks noGrp="1"/>
          </p:cNvSpPr>
          <p:nvPr>
            <p:ph type="title"/>
          </p:nvPr>
        </p:nvSpPr>
        <p:spPr>
          <a:xfrm>
            <a:off x="514348" y="655819"/>
            <a:ext cx="2952000" cy="1455555"/>
          </a:xfrm>
        </p:spPr>
        <p:txBody>
          <a:bodyPr/>
          <a:lstStyle/>
          <a:p>
            <a:r>
              <a:rPr lang="en-US"/>
              <a:t>Click to edit Master title style</a:t>
            </a:r>
            <a:endParaRPr lang="en-US" dirty="0"/>
          </a:p>
        </p:txBody>
      </p:sp>
    </p:spTree>
    <p:extLst>
      <p:ext uri="{BB962C8B-B14F-4D97-AF65-F5344CB8AC3E}">
        <p14:creationId xmlns:p14="http://schemas.microsoft.com/office/powerpoint/2010/main" val="3367272422"/>
      </p:ext>
    </p:extLst>
  </p:cSld>
  <p:clrMapOvr>
    <a:masterClrMapping/>
  </p:clrMapOvr>
  <p:hf hdr="0" ftr="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975500"/>
            <a:ext cx="4644000" cy="5112000"/>
          </a:xfrm>
          <a:solidFill>
            <a:schemeClr val="bg2"/>
          </a:solidFill>
        </p:spPr>
        <p:txBody>
          <a:bodyPr anchor="t"/>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7" name="Slide Number Placeholder 6"/>
          <p:cNvSpPr>
            <a:spLocks noGrp="1"/>
          </p:cNvSpPr>
          <p:nvPr>
            <p:ph type="sldNum" sz="quarter" idx="12"/>
          </p:nvPr>
        </p:nvSpPr>
        <p:spPr/>
        <p:txBody>
          <a:bodyPr/>
          <a:lstStyle/>
          <a:p>
            <a:fld id="{CA431686-8DE2-9B43-980D-29AE692D7900}" type="slidenum">
              <a:rPr lang="en-US" smtClean="0"/>
              <a:t>‹#›</a:t>
            </a:fld>
            <a:endParaRPr lang="en-US" dirty="0"/>
          </a:p>
        </p:txBody>
      </p:sp>
      <p:sp>
        <p:nvSpPr>
          <p:cNvPr id="9" name="Text Placeholder 3"/>
          <p:cNvSpPr>
            <a:spLocks noGrp="1"/>
          </p:cNvSpPr>
          <p:nvPr>
            <p:ph type="body" sz="half" idx="2"/>
          </p:nvPr>
        </p:nvSpPr>
        <p:spPr>
          <a:xfrm>
            <a:off x="514348" y="2201462"/>
            <a:ext cx="2949178" cy="3877200"/>
          </a:xfrm>
        </p:spPr>
        <p:txBody>
          <a:bodyPr/>
          <a:lstStyle>
            <a:lvl1pPr marL="0" indent="0">
              <a:spcAft>
                <a:spcPts val="600"/>
              </a:spcAft>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Title 1"/>
          <p:cNvSpPr>
            <a:spLocks noGrp="1"/>
          </p:cNvSpPr>
          <p:nvPr>
            <p:ph type="title"/>
          </p:nvPr>
        </p:nvSpPr>
        <p:spPr>
          <a:xfrm>
            <a:off x="514348" y="655819"/>
            <a:ext cx="2952000" cy="1455555"/>
          </a:xfrm>
        </p:spPr>
        <p:txBody>
          <a:bodyPr/>
          <a:lstStyle/>
          <a:p>
            <a:r>
              <a:rPr lang="en-US"/>
              <a:t>Click to edit Master title style</a:t>
            </a:r>
            <a:endParaRPr lang="en-US" dirty="0"/>
          </a:p>
        </p:txBody>
      </p:sp>
    </p:spTree>
    <p:extLst>
      <p:ext uri="{BB962C8B-B14F-4D97-AF65-F5344CB8AC3E}">
        <p14:creationId xmlns:p14="http://schemas.microsoft.com/office/powerpoint/2010/main" val="490435080"/>
      </p:ext>
    </p:extLst>
  </p:cSld>
  <p:clrMapOvr>
    <a:masterClrMapping/>
  </p:clrMapOvr>
  <p:hf hdr="0" ftr="0"/>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8" name="Title 7"/>
          <p:cNvSpPr>
            <a:spLocks noGrp="1" noChangeArrowheads="1"/>
          </p:cNvSpPr>
          <p:nvPr>
            <p:ph type="title"/>
          </p:nvPr>
        </p:nvSpPr>
        <p:spPr bwMode="gray">
          <a:xfrm>
            <a:off x="457200" y="397669"/>
            <a:ext cx="8153400" cy="457200"/>
          </a:xfrm>
          <a:prstGeom prst="rect">
            <a:avLst/>
          </a:prstGeom>
          <a:noFill/>
          <a:ln>
            <a:noFill/>
          </a:ln>
          <a:effectLst/>
          <a:extLst>
            <a:ext uri="{FAA26D3D-D897-4be2-8F04-BA451C77F1D7}"/>
          </a:extLst>
        </p:spPr>
        <p:txBody>
          <a:bodyPr/>
          <a:lstStyle/>
          <a:p>
            <a:pPr lvl="0"/>
            <a:r>
              <a:rPr lang="en-US"/>
              <a:t>Click to edit Master title style</a:t>
            </a:r>
            <a:endParaRPr lang="en-US" dirty="0"/>
          </a:p>
        </p:txBody>
      </p:sp>
      <p:sp>
        <p:nvSpPr>
          <p:cNvPr id="5" name="Slide Number Placeholder 2"/>
          <p:cNvSpPr txBox="1">
            <a:spLocks/>
          </p:cNvSpPr>
          <p:nvPr userDrawn="1"/>
        </p:nvSpPr>
        <p:spPr>
          <a:xfrm>
            <a:off x="3657600" y="6354762"/>
            <a:ext cx="1709737" cy="365125"/>
          </a:xfrm>
          <a:prstGeom prst="rect">
            <a:avLst/>
          </a:prstGeom>
        </p:spPr>
        <p:txBody>
          <a:bodyPr/>
          <a:lstStyle>
            <a:defPPr>
              <a:defRPr lang="en-US"/>
            </a:defPPr>
            <a:lvl1pPr algn="l" rtl="0" fontAlgn="base">
              <a:spcBef>
                <a:spcPct val="0"/>
              </a:spcBef>
              <a:spcAft>
                <a:spcPct val="0"/>
              </a:spcAft>
              <a:defRPr sz="1050" kern="1200" baseline="-25000">
                <a:solidFill>
                  <a:srgbClr val="919195"/>
                </a:solidFill>
                <a:latin typeface="Arial" charset="0"/>
                <a:ea typeface="+mn-ea"/>
                <a:cs typeface="Arial" charset="0"/>
              </a:defRPr>
            </a:lvl1pPr>
            <a:lvl2pPr marL="457200" algn="l" rtl="0" fontAlgn="base">
              <a:spcBef>
                <a:spcPct val="0"/>
              </a:spcBef>
              <a:spcAft>
                <a:spcPct val="0"/>
              </a:spcAft>
              <a:defRPr sz="2400" kern="1200" baseline="-25000">
                <a:solidFill>
                  <a:schemeClr val="tx1"/>
                </a:solidFill>
                <a:latin typeface="Arial" charset="0"/>
                <a:ea typeface="+mn-ea"/>
                <a:cs typeface="Arial" charset="0"/>
              </a:defRPr>
            </a:lvl2pPr>
            <a:lvl3pPr marL="914400" algn="l" rtl="0" fontAlgn="base">
              <a:spcBef>
                <a:spcPct val="0"/>
              </a:spcBef>
              <a:spcAft>
                <a:spcPct val="0"/>
              </a:spcAft>
              <a:defRPr sz="2400" kern="1200" baseline="-25000">
                <a:solidFill>
                  <a:schemeClr val="tx1"/>
                </a:solidFill>
                <a:latin typeface="Arial" charset="0"/>
                <a:ea typeface="+mn-ea"/>
                <a:cs typeface="Arial" charset="0"/>
              </a:defRPr>
            </a:lvl3pPr>
            <a:lvl4pPr marL="1371600" algn="l" rtl="0" fontAlgn="base">
              <a:spcBef>
                <a:spcPct val="0"/>
              </a:spcBef>
              <a:spcAft>
                <a:spcPct val="0"/>
              </a:spcAft>
              <a:defRPr sz="2400" kern="1200" baseline="-25000">
                <a:solidFill>
                  <a:schemeClr val="tx1"/>
                </a:solidFill>
                <a:latin typeface="Arial" charset="0"/>
                <a:ea typeface="+mn-ea"/>
                <a:cs typeface="Arial" charset="0"/>
              </a:defRPr>
            </a:lvl4pPr>
            <a:lvl5pPr marL="1828800" algn="l" rtl="0" fontAlgn="base">
              <a:spcBef>
                <a:spcPct val="0"/>
              </a:spcBef>
              <a:spcAft>
                <a:spcPct val="0"/>
              </a:spcAft>
              <a:defRPr sz="2400" kern="1200" baseline="-25000">
                <a:solidFill>
                  <a:schemeClr val="tx1"/>
                </a:solidFill>
                <a:latin typeface="Arial" charset="0"/>
                <a:ea typeface="+mn-ea"/>
                <a:cs typeface="Arial" charset="0"/>
              </a:defRPr>
            </a:lvl5pPr>
            <a:lvl6pPr marL="2286000" algn="l" defTabSz="914400" rtl="0" eaLnBrk="1" latinLnBrk="0" hangingPunct="1">
              <a:defRPr sz="2400" kern="1200" baseline="-25000">
                <a:solidFill>
                  <a:schemeClr val="tx1"/>
                </a:solidFill>
                <a:latin typeface="Arial" charset="0"/>
                <a:ea typeface="+mn-ea"/>
                <a:cs typeface="Arial" charset="0"/>
              </a:defRPr>
            </a:lvl6pPr>
            <a:lvl7pPr marL="2743200" algn="l" defTabSz="914400" rtl="0" eaLnBrk="1" latinLnBrk="0" hangingPunct="1">
              <a:defRPr sz="2400" kern="1200" baseline="-25000">
                <a:solidFill>
                  <a:schemeClr val="tx1"/>
                </a:solidFill>
                <a:latin typeface="Arial" charset="0"/>
                <a:ea typeface="+mn-ea"/>
                <a:cs typeface="Arial" charset="0"/>
              </a:defRPr>
            </a:lvl7pPr>
            <a:lvl8pPr marL="3200400" algn="l" defTabSz="914400" rtl="0" eaLnBrk="1" latinLnBrk="0" hangingPunct="1">
              <a:defRPr sz="2400" kern="1200" baseline="-25000">
                <a:solidFill>
                  <a:schemeClr val="tx1"/>
                </a:solidFill>
                <a:latin typeface="Arial" charset="0"/>
                <a:ea typeface="+mn-ea"/>
                <a:cs typeface="Arial" charset="0"/>
              </a:defRPr>
            </a:lvl8pPr>
            <a:lvl9pPr marL="3657600" algn="l" defTabSz="914400" rtl="0" eaLnBrk="1" latinLnBrk="0" hangingPunct="1">
              <a:defRPr sz="2400" kern="1200" baseline="-25000">
                <a:solidFill>
                  <a:schemeClr val="tx1"/>
                </a:solidFill>
                <a:latin typeface="Arial" charset="0"/>
                <a:ea typeface="+mn-ea"/>
                <a:cs typeface="Arial" charset="0"/>
              </a:defRPr>
            </a:lvl9pPr>
          </a:lstStyle>
          <a:p>
            <a:pPr>
              <a:defRPr/>
            </a:pPr>
            <a:r>
              <a:rPr lang="en-US" dirty="0"/>
              <a:t>TEOA 106 Rev. A,  Page </a:t>
            </a:r>
            <a:fld id="{EEB56EDB-EA25-455C-80B2-2EDF95767392}" type="slidenum">
              <a:rPr lang="en-US" smtClean="0"/>
              <a:pPr>
                <a:defRPr/>
              </a:pPr>
              <a:t>‹#›</a:t>
            </a:fld>
            <a:endParaRPr lang="en-US" dirty="0"/>
          </a:p>
        </p:txBody>
      </p:sp>
    </p:spTree>
    <p:extLst>
      <p:ext uri="{BB962C8B-B14F-4D97-AF65-F5344CB8AC3E}">
        <p14:creationId xmlns:p14="http://schemas.microsoft.com/office/powerpoint/2010/main" val="1471295728"/>
      </p:ext>
    </p:extLst>
  </p:cSld>
  <p:clrMapOvr>
    <a:masterClrMapping/>
  </p:clrMapOvr>
  <p:transition/>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End Slide">
    <p:spTree>
      <p:nvGrpSpPr>
        <p:cNvPr id="1" name=""/>
        <p:cNvGrpSpPr/>
        <p:nvPr/>
      </p:nvGrpSpPr>
      <p:grpSpPr>
        <a:xfrm>
          <a:off x="0" y="0"/>
          <a:ext cx="0" cy="0"/>
          <a:chOff x="0" y="0"/>
          <a:chExt cx="0" cy="0"/>
        </a:xfrm>
      </p:grpSpPr>
      <p:pic>
        <p:nvPicPr>
          <p:cNvPr id="3" name="Picture 7" descr="logo.png"/>
          <p:cNvPicPr>
            <a:picLocks noChangeAspect="1"/>
          </p:cNvPicPr>
          <p:nvPr/>
        </p:nvPicPr>
        <p:blipFill>
          <a:blip r:embed="rId2"/>
          <a:srcRect/>
          <a:stretch>
            <a:fillRect/>
          </a:stretch>
        </p:blipFill>
        <p:spPr bwMode="auto">
          <a:xfrm>
            <a:off x="7350125" y="5994400"/>
            <a:ext cx="1544638" cy="579438"/>
          </a:xfrm>
          <a:prstGeom prst="rect">
            <a:avLst/>
          </a:prstGeom>
          <a:noFill/>
          <a:ln w="9525">
            <a:noFill/>
            <a:miter lim="800000"/>
            <a:headEnd/>
            <a:tailEnd/>
          </a:ln>
        </p:spPr>
      </p:pic>
      <p:pic>
        <p:nvPicPr>
          <p:cNvPr id="4" name="Picture 11"/>
          <p:cNvPicPr>
            <a:picLocks noChangeAspect="1"/>
          </p:cNvPicPr>
          <p:nvPr/>
        </p:nvPicPr>
        <p:blipFill>
          <a:blip r:embed="rId3"/>
          <a:srcRect l="18710" t="5342" r="29407" b="-2065"/>
          <a:stretch>
            <a:fillRect/>
          </a:stretch>
        </p:blipFill>
        <p:spPr bwMode="auto">
          <a:xfrm>
            <a:off x="0" y="0"/>
            <a:ext cx="9144000" cy="4689475"/>
          </a:xfrm>
          <a:prstGeom prst="rect">
            <a:avLst/>
          </a:prstGeom>
          <a:noFill/>
          <a:ln w="9525">
            <a:noFill/>
            <a:miter lim="800000"/>
            <a:headEnd/>
            <a:tailEnd/>
          </a:ln>
        </p:spPr>
      </p:pic>
      <p:sp>
        <p:nvSpPr>
          <p:cNvPr id="5" name="Title 1"/>
          <p:cNvSpPr txBox="1">
            <a:spLocks/>
          </p:cNvSpPr>
          <p:nvPr/>
        </p:nvSpPr>
        <p:spPr bwMode="gray">
          <a:xfrm>
            <a:off x="533400" y="3811588"/>
            <a:ext cx="7543800" cy="684212"/>
          </a:xfrm>
          <a:prstGeom prst="rect">
            <a:avLst/>
          </a:prstGeom>
          <a:noFill/>
          <a:ln>
            <a:noFill/>
          </a:ln>
          <a:effectLst/>
        </p:spPr>
        <p:txBody>
          <a:bodyPr/>
          <a:lstStyle>
            <a:lvl1pPr algn="l" rtl="0" eaLnBrk="1" fontAlgn="base" hangingPunct="1">
              <a:spcBef>
                <a:spcPct val="0"/>
              </a:spcBef>
              <a:spcAft>
                <a:spcPct val="0"/>
              </a:spcAft>
              <a:defRPr lang="en-US" sz="5400" b="1" kern="1200" cap="none" spc="-100" dirty="0">
                <a:ln>
                  <a:noFill/>
                </a:ln>
                <a:solidFill>
                  <a:schemeClr val="bg1"/>
                </a:solidFill>
                <a:effectLst/>
                <a:latin typeface="+mj-lt"/>
                <a:ea typeface="ＭＳ Ｐゴシック" charset="0"/>
                <a:cs typeface="ＭＳ Ｐゴシック" charset="0"/>
              </a:defRPr>
            </a:lvl1pPr>
            <a:lvl2pPr algn="l" rtl="0" eaLnBrk="1" fontAlgn="base" hangingPunct="1">
              <a:spcBef>
                <a:spcPct val="0"/>
              </a:spcBef>
              <a:spcAft>
                <a:spcPct val="0"/>
              </a:spcAft>
              <a:defRPr sz="2400">
                <a:solidFill>
                  <a:schemeClr val="bg1"/>
                </a:solidFill>
                <a:latin typeface="Arial" charset="0"/>
                <a:ea typeface="ＭＳ Ｐゴシック" charset="0"/>
                <a:cs typeface="ＭＳ Ｐゴシック" charset="0"/>
              </a:defRPr>
            </a:lvl2pPr>
            <a:lvl3pPr algn="l" rtl="0" eaLnBrk="1" fontAlgn="base" hangingPunct="1">
              <a:spcBef>
                <a:spcPct val="0"/>
              </a:spcBef>
              <a:spcAft>
                <a:spcPct val="0"/>
              </a:spcAft>
              <a:defRPr sz="2400">
                <a:solidFill>
                  <a:schemeClr val="bg1"/>
                </a:solidFill>
                <a:latin typeface="Arial" charset="0"/>
                <a:ea typeface="ＭＳ Ｐゴシック" charset="0"/>
                <a:cs typeface="ＭＳ Ｐゴシック" charset="0"/>
              </a:defRPr>
            </a:lvl3pPr>
            <a:lvl4pPr algn="l" rtl="0" eaLnBrk="1" fontAlgn="base" hangingPunct="1">
              <a:spcBef>
                <a:spcPct val="0"/>
              </a:spcBef>
              <a:spcAft>
                <a:spcPct val="0"/>
              </a:spcAft>
              <a:defRPr sz="2400">
                <a:solidFill>
                  <a:schemeClr val="bg1"/>
                </a:solidFill>
                <a:latin typeface="Arial" charset="0"/>
                <a:ea typeface="ＭＳ Ｐゴシック" charset="0"/>
                <a:cs typeface="ＭＳ Ｐゴシック" charset="0"/>
              </a:defRPr>
            </a:lvl4pPr>
            <a:lvl5pPr algn="l" rtl="0" eaLnBrk="1" fontAlgn="base" hangingPunct="1">
              <a:spcBef>
                <a:spcPct val="0"/>
              </a:spcBef>
              <a:spcAft>
                <a:spcPct val="0"/>
              </a:spcAft>
              <a:defRPr sz="2400">
                <a:solidFill>
                  <a:schemeClr val="bg1"/>
                </a:solidFill>
                <a:latin typeface="Arial" charset="0"/>
                <a:ea typeface="ＭＳ Ｐゴシック" charset="0"/>
                <a:cs typeface="ＭＳ Ｐゴシック" charset="0"/>
              </a:defRPr>
            </a:lvl5pPr>
            <a:lvl6pPr marL="457200" algn="l" rtl="0" eaLnBrk="1" fontAlgn="base" hangingPunct="1">
              <a:lnSpc>
                <a:spcPts val="3600"/>
              </a:lnSpc>
              <a:spcBef>
                <a:spcPct val="0"/>
              </a:spcBef>
              <a:spcAft>
                <a:spcPct val="0"/>
              </a:spcAft>
              <a:defRPr sz="3200">
                <a:solidFill>
                  <a:schemeClr val="tx1"/>
                </a:solidFill>
                <a:latin typeface="Arial" charset="0"/>
                <a:ea typeface="Arial" charset="0"/>
                <a:cs typeface="Arial" charset="0"/>
              </a:defRPr>
            </a:lvl6pPr>
            <a:lvl7pPr marL="914400" algn="l" rtl="0" eaLnBrk="1" fontAlgn="base" hangingPunct="1">
              <a:lnSpc>
                <a:spcPts val="3600"/>
              </a:lnSpc>
              <a:spcBef>
                <a:spcPct val="0"/>
              </a:spcBef>
              <a:spcAft>
                <a:spcPct val="0"/>
              </a:spcAft>
              <a:defRPr sz="3200">
                <a:solidFill>
                  <a:schemeClr val="tx1"/>
                </a:solidFill>
                <a:latin typeface="Arial" charset="0"/>
                <a:ea typeface="Arial" charset="0"/>
                <a:cs typeface="Arial" charset="0"/>
              </a:defRPr>
            </a:lvl7pPr>
            <a:lvl8pPr marL="1371600" algn="l" rtl="0" eaLnBrk="1" fontAlgn="base" hangingPunct="1">
              <a:lnSpc>
                <a:spcPts val="3600"/>
              </a:lnSpc>
              <a:spcBef>
                <a:spcPct val="0"/>
              </a:spcBef>
              <a:spcAft>
                <a:spcPct val="0"/>
              </a:spcAft>
              <a:defRPr sz="3200">
                <a:solidFill>
                  <a:schemeClr val="tx1"/>
                </a:solidFill>
                <a:latin typeface="Arial" charset="0"/>
                <a:ea typeface="Arial" charset="0"/>
                <a:cs typeface="Arial" charset="0"/>
              </a:defRPr>
            </a:lvl8pPr>
            <a:lvl9pPr marL="1828800" algn="l" rtl="0" eaLnBrk="1" fontAlgn="base" hangingPunct="1">
              <a:lnSpc>
                <a:spcPts val="3600"/>
              </a:lnSpc>
              <a:spcBef>
                <a:spcPct val="0"/>
              </a:spcBef>
              <a:spcAft>
                <a:spcPct val="0"/>
              </a:spcAft>
              <a:defRPr sz="3200">
                <a:solidFill>
                  <a:schemeClr val="tx1"/>
                </a:solidFill>
                <a:latin typeface="Arial" charset="0"/>
                <a:ea typeface="Arial" charset="0"/>
                <a:cs typeface="Arial" charset="0"/>
              </a:defRPr>
            </a:lvl9pPr>
          </a:lstStyle>
          <a:p>
            <a:pPr>
              <a:lnSpc>
                <a:spcPct val="80000"/>
              </a:lnSpc>
              <a:spcAft>
                <a:spcPts val="600"/>
              </a:spcAft>
              <a:defRPr/>
            </a:pPr>
            <a:r>
              <a:rPr sz="3600" spc="0"/>
              <a:t>EVERY CONNECTION COUNTS</a:t>
            </a:r>
          </a:p>
        </p:txBody>
      </p:sp>
      <p:pic>
        <p:nvPicPr>
          <p:cNvPr id="6" name="Picture 6"/>
          <p:cNvPicPr>
            <a:picLocks noChangeAspect="1"/>
          </p:cNvPicPr>
          <p:nvPr/>
        </p:nvPicPr>
        <p:blipFill>
          <a:blip r:embed="rId4"/>
          <a:srcRect/>
          <a:stretch>
            <a:fillRect/>
          </a:stretch>
        </p:blipFill>
        <p:spPr bwMode="auto">
          <a:xfrm>
            <a:off x="7848600" y="6199188"/>
            <a:ext cx="1177925" cy="582612"/>
          </a:xfrm>
          <a:prstGeom prst="rect">
            <a:avLst/>
          </a:prstGeom>
          <a:noFill/>
          <a:ln w="9525">
            <a:noFill/>
            <a:miter lim="800000"/>
            <a:headEnd/>
            <a:tailEnd/>
          </a:ln>
        </p:spPr>
      </p:pic>
      <p:sp>
        <p:nvSpPr>
          <p:cNvPr id="54278" name="Rectangle 6"/>
          <p:cNvSpPr>
            <a:spLocks noGrp="1" noChangeArrowheads="1"/>
          </p:cNvSpPr>
          <p:nvPr>
            <p:ph type="ctrTitle"/>
          </p:nvPr>
        </p:nvSpPr>
        <p:spPr>
          <a:xfrm>
            <a:off x="533400" y="4800600"/>
            <a:ext cx="5832158" cy="1219200"/>
          </a:xfrm>
          <a:effectLst/>
        </p:spPr>
        <p:txBody>
          <a:bodyPr/>
          <a:lstStyle>
            <a:lvl1pPr>
              <a:lnSpc>
                <a:spcPct val="110000"/>
              </a:lnSpc>
              <a:spcAft>
                <a:spcPts val="400"/>
              </a:spcAft>
              <a:defRPr sz="3600" cap="none">
                <a:solidFill>
                  <a:schemeClr val="tx1"/>
                </a:solidFill>
                <a:effectLst/>
                <a:latin typeface="Arial" charset="0"/>
              </a:defRPr>
            </a:lvl1pPr>
          </a:lstStyle>
          <a:p>
            <a:pPr lvl="0"/>
            <a:r>
              <a:rPr lang="en-US" noProof="0"/>
              <a:t>Click to edit Master title style</a:t>
            </a:r>
            <a:endParaRPr lang="en-US" noProof="0" dirty="0"/>
          </a:p>
        </p:txBody>
      </p:sp>
      <p:sp>
        <p:nvSpPr>
          <p:cNvPr id="7" name="Slide Number Placeholder 2"/>
          <p:cNvSpPr>
            <a:spLocks noGrp="1"/>
          </p:cNvSpPr>
          <p:nvPr>
            <p:ph type="sldNum" sz="quarter" idx="10"/>
          </p:nvPr>
        </p:nvSpPr>
        <p:spPr>
          <a:xfrm>
            <a:off x="3467100" y="6354763"/>
            <a:ext cx="2133600" cy="365125"/>
          </a:xfrm>
          <a:prstGeom prst="rect">
            <a:avLst/>
          </a:prstGeom>
        </p:spPr>
        <p:txBody>
          <a:bodyPr/>
          <a:lstStyle>
            <a:lvl1pPr algn="l">
              <a:defRPr sz="1050">
                <a:solidFill>
                  <a:srgbClr val="919195"/>
                </a:solidFill>
              </a:defRPr>
            </a:lvl1pPr>
          </a:lstStyle>
          <a:p>
            <a:pPr>
              <a:defRPr/>
            </a:pPr>
            <a:r>
              <a:rPr lang="en-US" dirty="0"/>
              <a:t>TEOA Rev B. Page </a:t>
            </a:r>
            <a:fld id="{EEB56EDB-EA25-455C-80B2-2EDF95767392}" type="slidenum">
              <a:rPr lang="en-US" smtClean="0"/>
              <a:pPr>
                <a:defRPr/>
              </a:pPr>
              <a:t>‹#›</a:t>
            </a:fld>
            <a:endParaRPr lang="en-US" dirty="0"/>
          </a:p>
        </p:txBody>
      </p:sp>
    </p:spTree>
    <p:extLst>
      <p:ext uri="{BB962C8B-B14F-4D97-AF65-F5344CB8AC3E}">
        <p14:creationId xmlns:p14="http://schemas.microsoft.com/office/powerpoint/2010/main" val="3432220929"/>
      </p:ext>
    </p:extLst>
  </p:cSld>
  <p:clrMapOvr>
    <a:masterClrMapping/>
  </p:clrMapOvr>
  <p:transition/>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oleObject" Target="../embeddings/oleObject1.bin"/><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tags" Target="../tags/tag2.xml"/><Relationship Id="rId2" Type="http://schemas.openxmlformats.org/officeDocument/2006/relationships/slideLayout" Target="../slideLayouts/slideLayout16.xml"/><Relationship Id="rId16" Type="http://schemas.openxmlformats.org/officeDocument/2006/relationships/theme" Target="../theme/theme2.xml"/><Relationship Id="rId20" Type="http://schemas.openxmlformats.org/officeDocument/2006/relationships/image" Target="../media/image11.jpe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image" Target="../media/image10.emf"/><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image" Target="../media/image17.jpeg"/><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image" Target="../media/image11.jpeg"/><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image" Target="../media/image10.emf"/><Relationship Id="rId2" Type="http://schemas.openxmlformats.org/officeDocument/2006/relationships/slideLayout" Target="../slideLayouts/slideLayout44.xml"/><Relationship Id="rId16" Type="http://schemas.openxmlformats.org/officeDocument/2006/relationships/oleObject" Target="../embeddings/oleObject2.bin"/><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tags" Target="../tags/tag3.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9.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image" Target="../media/image1.png"/><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theme" Target="../theme/theme5.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3.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image" Target="../media/image2.emf"/><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image" Target="../media/image1.png"/><Relationship Id="rId5" Type="http://schemas.openxmlformats.org/officeDocument/2006/relationships/slideLayout" Target="../slideLayouts/slideLayout70.xml"/><Relationship Id="rId10" Type="http://schemas.openxmlformats.org/officeDocument/2006/relationships/theme" Target="../theme/theme6.xml"/><Relationship Id="rId4" Type="http://schemas.openxmlformats.org/officeDocument/2006/relationships/slideLayout" Target="../slideLayouts/slideLayout69.xml"/><Relationship Id="rId9" Type="http://schemas.openxmlformats.org/officeDocument/2006/relationships/slideLayout" Target="../slideLayouts/slideLayout7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slideLayout" Target="../slideLayouts/slideLayout87.xml"/><Relationship Id="rId3" Type="http://schemas.openxmlformats.org/officeDocument/2006/relationships/slideLayout" Target="../slideLayouts/slideLayout77.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2" Type="http://schemas.openxmlformats.org/officeDocument/2006/relationships/slideLayout" Target="../slideLayouts/slideLayout76.xml"/><Relationship Id="rId16" Type="http://schemas.openxmlformats.org/officeDocument/2006/relationships/image" Target="../media/image20.png"/><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5" Type="http://schemas.openxmlformats.org/officeDocument/2006/relationships/slideLayout" Target="../slideLayouts/slideLayout79.xml"/><Relationship Id="rId15" Type="http://schemas.openxmlformats.org/officeDocument/2006/relationships/theme" Target="../theme/theme7.xml"/><Relationship Id="rId10" Type="http://schemas.openxmlformats.org/officeDocument/2006/relationships/slideLayout" Target="../slideLayouts/slideLayout84.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slideLayout" Target="../slideLayouts/slideLayout8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E:\Work\Mccann\TE\Cuts\slide-background.png"/>
          <p:cNvPicPr>
            <a:picLocks noChangeAspect="1" noChangeArrowheads="1"/>
          </p:cNvPicPr>
          <p:nvPr/>
        </p:nvPicPr>
        <p:blipFill>
          <a:blip r:embed="rId16"/>
          <a:srcRect/>
          <a:stretch>
            <a:fillRect/>
          </a:stretch>
        </p:blipFill>
        <p:spPr bwMode="auto">
          <a:xfrm>
            <a:off x="0" y="0"/>
            <a:ext cx="9144000" cy="6858000"/>
          </a:xfrm>
          <a:prstGeom prst="rect">
            <a:avLst/>
          </a:prstGeom>
          <a:noFill/>
          <a:ln w="9525">
            <a:noFill/>
            <a:miter lim="800000"/>
            <a:headEnd/>
            <a:tailEnd/>
          </a:ln>
        </p:spPr>
      </p:pic>
      <p:sp>
        <p:nvSpPr>
          <p:cNvPr id="1031" name="Rectangle 7"/>
          <p:cNvSpPr>
            <a:spLocks noGrp="1" noChangeArrowheads="1"/>
          </p:cNvSpPr>
          <p:nvPr>
            <p:ph type="title"/>
          </p:nvPr>
        </p:nvSpPr>
        <p:spPr bwMode="gray">
          <a:xfrm>
            <a:off x="457200" y="360363"/>
            <a:ext cx="8153400" cy="457200"/>
          </a:xfrm>
          <a:prstGeom prst="rect">
            <a:avLst/>
          </a:prstGeom>
          <a:noFill/>
          <a:ln>
            <a:noFill/>
          </a:ln>
          <a:effectLst/>
          <a:extLst>
            <a:ext uri="{FAA26D3D-D897-4be2-8F04-BA451C77F1D7}"/>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9" name="Rectangle 8"/>
          <p:cNvSpPr>
            <a:spLocks noGrp="1" noChangeArrowheads="1"/>
          </p:cNvSpPr>
          <p:nvPr>
            <p:ph type="body" idx="1"/>
          </p:nvPr>
        </p:nvSpPr>
        <p:spPr bwMode="auto">
          <a:xfrm>
            <a:off x="533400" y="1331913"/>
            <a:ext cx="8162925"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Picture 4"/>
          <p:cNvPicPr>
            <a:picLocks noChangeAspect="1"/>
          </p:cNvPicPr>
          <p:nvPr/>
        </p:nvPicPr>
        <p:blipFill>
          <a:blip r:embed="rId17"/>
          <a:srcRect/>
          <a:stretch>
            <a:fillRect/>
          </a:stretch>
        </p:blipFill>
        <p:spPr bwMode="auto">
          <a:xfrm>
            <a:off x="7848600" y="6199188"/>
            <a:ext cx="1177925" cy="582612"/>
          </a:xfrm>
          <a:prstGeom prst="rect">
            <a:avLst/>
          </a:prstGeom>
          <a:noFill/>
          <a:ln w="9525">
            <a:noFill/>
            <a:miter lim="800000"/>
            <a:headEnd/>
            <a:tailEnd/>
          </a:ln>
        </p:spPr>
      </p:pic>
      <p:sp>
        <p:nvSpPr>
          <p:cNvPr id="8" name="Line 11"/>
          <p:cNvSpPr>
            <a:spLocks noChangeShapeType="1"/>
          </p:cNvSpPr>
          <p:nvPr userDrawn="1"/>
        </p:nvSpPr>
        <p:spPr bwMode="auto">
          <a:xfrm flipV="1">
            <a:off x="558800" y="833438"/>
            <a:ext cx="8137525" cy="47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Slide Number Placeholder 2"/>
          <p:cNvSpPr txBox="1">
            <a:spLocks/>
          </p:cNvSpPr>
          <p:nvPr userDrawn="1"/>
        </p:nvSpPr>
        <p:spPr>
          <a:xfrm>
            <a:off x="3560762" y="6416675"/>
            <a:ext cx="2133600" cy="365125"/>
          </a:xfrm>
          <a:prstGeom prst="rect">
            <a:avLst/>
          </a:prstGeom>
        </p:spPr>
        <p:txBody>
          <a:bodyPr/>
          <a:lstStyle>
            <a:defPPr>
              <a:defRPr lang="en-US"/>
            </a:defPPr>
            <a:lvl1pPr algn="l" rtl="0" eaLnBrk="0" fontAlgn="base" hangingPunct="0">
              <a:spcBef>
                <a:spcPct val="0"/>
              </a:spcBef>
              <a:spcAft>
                <a:spcPct val="0"/>
              </a:spcAft>
              <a:defRPr sz="1050" kern="1200">
                <a:solidFill>
                  <a:srgbClr val="919195"/>
                </a:solidFill>
                <a:latin typeface="Arial" charset="0"/>
                <a:ea typeface="+mn-ea"/>
                <a:cs typeface="Arial" charset="0"/>
              </a:defRPr>
            </a:lvl1pPr>
            <a:lvl2pPr marL="457200" algn="l" rtl="0" eaLnBrk="0" fontAlgn="base" hangingPunct="0">
              <a:spcBef>
                <a:spcPct val="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Arial" charset="0"/>
                <a:ea typeface="+mn-ea"/>
                <a:cs typeface="Arial" charset="0"/>
              </a:defRPr>
            </a:lvl6pPr>
            <a:lvl7pPr marL="2743200" algn="l" defTabSz="914400" rtl="0" eaLnBrk="1" latinLnBrk="0" hangingPunct="1">
              <a:defRPr sz="1200" kern="1200">
                <a:solidFill>
                  <a:schemeClr val="tx1"/>
                </a:solidFill>
                <a:latin typeface="Arial" charset="0"/>
                <a:ea typeface="+mn-ea"/>
                <a:cs typeface="Arial" charset="0"/>
              </a:defRPr>
            </a:lvl7pPr>
            <a:lvl8pPr marL="3200400" algn="l" defTabSz="914400" rtl="0" eaLnBrk="1" latinLnBrk="0" hangingPunct="1">
              <a:defRPr sz="1200" kern="1200">
                <a:solidFill>
                  <a:schemeClr val="tx1"/>
                </a:solidFill>
                <a:latin typeface="Arial" charset="0"/>
                <a:ea typeface="+mn-ea"/>
                <a:cs typeface="Arial" charset="0"/>
              </a:defRPr>
            </a:lvl8pPr>
            <a:lvl9pPr marL="3657600" algn="l" defTabSz="914400" rtl="0" eaLnBrk="1" latinLnBrk="0" hangingPunct="1">
              <a:defRPr sz="1200" kern="1200">
                <a:solidFill>
                  <a:schemeClr val="tx1"/>
                </a:solidFill>
                <a:latin typeface="Arial" charset="0"/>
                <a:ea typeface="+mn-ea"/>
                <a:cs typeface="Arial" charset="0"/>
              </a:defRPr>
            </a:lvl9pPr>
          </a:lstStyle>
          <a:p>
            <a:pPr>
              <a:defRPr/>
            </a:pPr>
            <a:r>
              <a:rPr lang="en-US" sz="900" dirty="0"/>
              <a:t>TEOA 105 Rev. A,</a:t>
            </a:r>
            <a:r>
              <a:rPr lang="en-US" sz="900" baseline="0" dirty="0"/>
              <a:t> </a:t>
            </a:r>
            <a:r>
              <a:rPr lang="en-US" sz="900" dirty="0"/>
              <a:t>Page </a:t>
            </a:r>
            <a:fld id="{EEB56EDB-EA25-455C-80B2-2EDF95767392}" type="slidenum">
              <a:rPr lang="en-US" sz="900" smtClean="0"/>
              <a:pPr>
                <a:defRPr/>
              </a:pPr>
              <a:t>‹#›</a:t>
            </a:fld>
            <a:endParaRPr lang="en-US" sz="900" dirty="0"/>
          </a:p>
        </p:txBody>
      </p:sp>
    </p:spTree>
    <p:extLst>
      <p:ext uri="{BB962C8B-B14F-4D97-AF65-F5344CB8AC3E}">
        <p14:creationId xmlns:p14="http://schemas.microsoft.com/office/powerpoint/2010/main" val="10554609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76" r:id="rId13"/>
    <p:sldLayoutId id="2147483674" r:id="rId14"/>
  </p:sldLayoutIdLst>
  <p:transition/>
  <p:hf hdr="0" ftr="0"/>
  <p:txStyles>
    <p:titleStyle>
      <a:lvl1pPr algn="l" rtl="0" eaLnBrk="1" fontAlgn="base" hangingPunct="1">
        <a:spcBef>
          <a:spcPct val="0"/>
        </a:spcBef>
        <a:spcAft>
          <a:spcPct val="0"/>
        </a:spcAft>
        <a:defRPr sz="3000" spc="20">
          <a:solidFill>
            <a:schemeClr val="tx1"/>
          </a:solidFill>
          <a:latin typeface="+mj-lt"/>
          <a:ea typeface="MS PGothic" pitchFamily="34" charset="-128"/>
          <a:cs typeface="ＭＳ Ｐゴシック" charset="0"/>
        </a:defRPr>
      </a:lvl1pPr>
      <a:lvl2pPr algn="l" rtl="0" eaLnBrk="1" fontAlgn="base" hangingPunct="1">
        <a:spcBef>
          <a:spcPct val="0"/>
        </a:spcBef>
        <a:spcAft>
          <a:spcPct val="0"/>
        </a:spcAft>
        <a:defRPr sz="3000">
          <a:solidFill>
            <a:schemeClr val="tx1"/>
          </a:solidFill>
          <a:latin typeface="Arial" charset="0"/>
          <a:ea typeface="MS PGothic" pitchFamily="34" charset="-128"/>
          <a:cs typeface="ＭＳ Ｐゴシック" charset="0"/>
        </a:defRPr>
      </a:lvl2pPr>
      <a:lvl3pPr algn="l" rtl="0" eaLnBrk="1" fontAlgn="base" hangingPunct="1">
        <a:spcBef>
          <a:spcPct val="0"/>
        </a:spcBef>
        <a:spcAft>
          <a:spcPct val="0"/>
        </a:spcAft>
        <a:defRPr sz="3000">
          <a:solidFill>
            <a:schemeClr val="tx1"/>
          </a:solidFill>
          <a:latin typeface="Arial" charset="0"/>
          <a:ea typeface="MS PGothic" pitchFamily="34" charset="-128"/>
          <a:cs typeface="ＭＳ Ｐゴシック" charset="0"/>
        </a:defRPr>
      </a:lvl3pPr>
      <a:lvl4pPr algn="l" rtl="0" eaLnBrk="1" fontAlgn="base" hangingPunct="1">
        <a:spcBef>
          <a:spcPct val="0"/>
        </a:spcBef>
        <a:spcAft>
          <a:spcPct val="0"/>
        </a:spcAft>
        <a:defRPr sz="3000">
          <a:solidFill>
            <a:schemeClr val="tx1"/>
          </a:solidFill>
          <a:latin typeface="Arial" charset="0"/>
          <a:ea typeface="MS PGothic" pitchFamily="34" charset="-128"/>
          <a:cs typeface="ＭＳ Ｐゴシック" charset="0"/>
        </a:defRPr>
      </a:lvl4pPr>
      <a:lvl5pPr algn="l" rtl="0" eaLnBrk="1" fontAlgn="base" hangingPunct="1">
        <a:spcBef>
          <a:spcPct val="0"/>
        </a:spcBef>
        <a:spcAft>
          <a:spcPct val="0"/>
        </a:spcAft>
        <a:defRPr sz="3000">
          <a:solidFill>
            <a:schemeClr val="tx1"/>
          </a:solidFill>
          <a:latin typeface="Arial" charset="0"/>
          <a:ea typeface="MS PGothic" pitchFamily="34" charset="-128"/>
          <a:cs typeface="ＭＳ Ｐゴシック" charset="0"/>
        </a:defRPr>
      </a:lvl5pPr>
      <a:lvl6pPr marL="457200" algn="l" rtl="0" eaLnBrk="1" fontAlgn="base" hangingPunct="1">
        <a:lnSpc>
          <a:spcPts val="3600"/>
        </a:lnSpc>
        <a:spcBef>
          <a:spcPct val="0"/>
        </a:spcBef>
        <a:spcAft>
          <a:spcPct val="0"/>
        </a:spcAft>
        <a:defRPr sz="3200">
          <a:solidFill>
            <a:schemeClr val="tx1"/>
          </a:solidFill>
          <a:latin typeface="Arial" charset="0"/>
          <a:ea typeface="Arial" charset="0"/>
          <a:cs typeface="Arial" charset="0"/>
        </a:defRPr>
      </a:lvl6pPr>
      <a:lvl7pPr marL="914400" algn="l" rtl="0" eaLnBrk="1" fontAlgn="base" hangingPunct="1">
        <a:lnSpc>
          <a:spcPts val="3600"/>
        </a:lnSpc>
        <a:spcBef>
          <a:spcPct val="0"/>
        </a:spcBef>
        <a:spcAft>
          <a:spcPct val="0"/>
        </a:spcAft>
        <a:defRPr sz="3200">
          <a:solidFill>
            <a:schemeClr val="tx1"/>
          </a:solidFill>
          <a:latin typeface="Arial" charset="0"/>
          <a:ea typeface="Arial" charset="0"/>
          <a:cs typeface="Arial" charset="0"/>
        </a:defRPr>
      </a:lvl7pPr>
      <a:lvl8pPr marL="1371600" algn="l" rtl="0" eaLnBrk="1" fontAlgn="base" hangingPunct="1">
        <a:lnSpc>
          <a:spcPts val="3600"/>
        </a:lnSpc>
        <a:spcBef>
          <a:spcPct val="0"/>
        </a:spcBef>
        <a:spcAft>
          <a:spcPct val="0"/>
        </a:spcAft>
        <a:defRPr sz="3200">
          <a:solidFill>
            <a:schemeClr val="tx1"/>
          </a:solidFill>
          <a:latin typeface="Arial" charset="0"/>
          <a:ea typeface="Arial" charset="0"/>
          <a:cs typeface="Arial" charset="0"/>
        </a:defRPr>
      </a:lvl8pPr>
      <a:lvl9pPr marL="1828800" algn="l" rtl="0" eaLnBrk="1" fontAlgn="base" hangingPunct="1">
        <a:lnSpc>
          <a:spcPts val="3600"/>
        </a:lnSpc>
        <a:spcBef>
          <a:spcPct val="0"/>
        </a:spcBef>
        <a:spcAft>
          <a:spcPct val="0"/>
        </a:spcAft>
        <a:defRPr sz="3200">
          <a:solidFill>
            <a:schemeClr val="tx1"/>
          </a:solidFill>
          <a:latin typeface="Arial" charset="0"/>
          <a:ea typeface="Arial" charset="0"/>
          <a:cs typeface="Arial" charset="0"/>
        </a:defRPr>
      </a:lvl9pPr>
    </p:titleStyle>
    <p:bodyStyle>
      <a:lvl1pPr marL="173038" indent="-173038" algn="l" rtl="0" eaLnBrk="1" fontAlgn="base" hangingPunct="1">
        <a:lnSpc>
          <a:spcPts val="3000"/>
        </a:lnSpc>
        <a:spcBef>
          <a:spcPct val="0"/>
        </a:spcBef>
        <a:spcAft>
          <a:spcPct val="0"/>
        </a:spcAft>
        <a:buChar char="•"/>
        <a:tabLst>
          <a:tab pos="173038" algn="l"/>
        </a:tabLst>
        <a:defRPr lang="en-US" sz="2000" dirty="0">
          <a:solidFill>
            <a:schemeClr val="bg1">
              <a:lumMod val="50000"/>
            </a:schemeClr>
          </a:solidFill>
          <a:latin typeface="+mn-lt"/>
          <a:ea typeface="MS PGothic" pitchFamily="34" charset="-128"/>
          <a:cs typeface="MS PGothic" pitchFamily="34" charset="-128"/>
        </a:defRPr>
      </a:lvl1pPr>
      <a:lvl2pPr marL="346075" indent="-174625" algn="l" rtl="0" eaLnBrk="1" fontAlgn="base" hangingPunct="1">
        <a:lnSpc>
          <a:spcPts val="2800"/>
        </a:lnSpc>
        <a:spcBef>
          <a:spcPct val="0"/>
        </a:spcBef>
        <a:spcAft>
          <a:spcPct val="0"/>
        </a:spcAft>
        <a:buChar char="–"/>
        <a:tabLst>
          <a:tab pos="173038" algn="l"/>
        </a:tabLst>
        <a:defRPr>
          <a:solidFill>
            <a:schemeClr val="bg1">
              <a:lumMod val="50000"/>
            </a:schemeClr>
          </a:solidFill>
          <a:latin typeface="+mn-lt"/>
          <a:ea typeface="MS PGothic" pitchFamily="34" charset="-128"/>
          <a:cs typeface="+mn-cs"/>
        </a:defRPr>
      </a:lvl2pPr>
      <a:lvl3pPr marL="573088" indent="-182563" algn="l" rtl="0" eaLnBrk="1" fontAlgn="base" hangingPunct="1">
        <a:lnSpc>
          <a:spcPts val="2700"/>
        </a:lnSpc>
        <a:spcBef>
          <a:spcPct val="0"/>
        </a:spcBef>
        <a:spcAft>
          <a:spcPct val="0"/>
        </a:spcAft>
        <a:buChar char="•"/>
        <a:tabLst>
          <a:tab pos="173038" algn="l"/>
        </a:tabLst>
        <a:defRPr sz="1600">
          <a:solidFill>
            <a:schemeClr val="bg1">
              <a:lumMod val="50000"/>
            </a:schemeClr>
          </a:solidFill>
          <a:latin typeface="+mn-lt"/>
          <a:ea typeface="MS PGothic" pitchFamily="34" charset="-128"/>
          <a:cs typeface="+mn-cs"/>
        </a:defRPr>
      </a:lvl3pPr>
      <a:lvl4pPr marL="801688" indent="-176213" algn="l" rtl="0" eaLnBrk="1" fontAlgn="base" hangingPunct="1">
        <a:lnSpc>
          <a:spcPts val="2600"/>
        </a:lnSpc>
        <a:spcBef>
          <a:spcPct val="0"/>
        </a:spcBef>
        <a:spcAft>
          <a:spcPct val="0"/>
        </a:spcAft>
        <a:buChar char="–"/>
        <a:tabLst>
          <a:tab pos="173038" algn="l"/>
        </a:tabLst>
        <a:defRPr sz="1400">
          <a:solidFill>
            <a:schemeClr val="bg1">
              <a:lumMod val="50000"/>
            </a:schemeClr>
          </a:solidFill>
          <a:latin typeface="Arial"/>
          <a:ea typeface="MS PGothic" pitchFamily="34" charset="-128"/>
          <a:cs typeface="Arial"/>
        </a:defRPr>
      </a:lvl4pPr>
      <a:lvl5pPr marL="1090613" indent="-176213" algn="l" defTabSz="969963" rtl="0" eaLnBrk="1" fontAlgn="base" hangingPunct="1">
        <a:lnSpc>
          <a:spcPts val="2600"/>
        </a:lnSpc>
        <a:spcBef>
          <a:spcPct val="0"/>
        </a:spcBef>
        <a:spcAft>
          <a:spcPct val="0"/>
        </a:spcAft>
        <a:buChar char="•"/>
        <a:tabLst>
          <a:tab pos="173038" algn="l"/>
        </a:tabLst>
        <a:defRPr sz="1400" i="1">
          <a:solidFill>
            <a:schemeClr val="bg1">
              <a:lumMod val="50000"/>
            </a:schemeClr>
          </a:solidFill>
          <a:latin typeface="+mn-lt"/>
          <a:ea typeface="MS PGothic" pitchFamily="34" charset="-128"/>
          <a:cs typeface="+mn-cs"/>
        </a:defRPr>
      </a:lvl5pPr>
      <a:lvl6pPr marL="1343025" indent="-176213" algn="l" rtl="0" eaLnBrk="1" fontAlgn="base" hangingPunct="1">
        <a:lnSpc>
          <a:spcPts val="3000"/>
        </a:lnSpc>
        <a:spcBef>
          <a:spcPct val="0"/>
        </a:spcBef>
        <a:spcAft>
          <a:spcPct val="0"/>
        </a:spcAft>
        <a:buChar char="•"/>
        <a:defRPr sz="2000">
          <a:solidFill>
            <a:schemeClr val="tx1"/>
          </a:solidFill>
          <a:latin typeface="+mn-lt"/>
          <a:ea typeface="+mn-ea"/>
          <a:cs typeface="+mn-cs"/>
        </a:defRPr>
      </a:lvl6pPr>
      <a:lvl7pPr marL="1800225" indent="-176213" algn="l" rtl="0" eaLnBrk="1" fontAlgn="base" hangingPunct="1">
        <a:lnSpc>
          <a:spcPts val="3000"/>
        </a:lnSpc>
        <a:spcBef>
          <a:spcPct val="0"/>
        </a:spcBef>
        <a:spcAft>
          <a:spcPct val="0"/>
        </a:spcAft>
        <a:buChar char="•"/>
        <a:defRPr sz="2000">
          <a:solidFill>
            <a:schemeClr val="tx1"/>
          </a:solidFill>
          <a:latin typeface="+mn-lt"/>
          <a:ea typeface="+mn-ea"/>
          <a:cs typeface="+mn-cs"/>
        </a:defRPr>
      </a:lvl7pPr>
      <a:lvl8pPr marL="2257425" indent="-176213" algn="l" rtl="0" eaLnBrk="1" fontAlgn="base" hangingPunct="1">
        <a:lnSpc>
          <a:spcPts val="3000"/>
        </a:lnSpc>
        <a:spcBef>
          <a:spcPct val="0"/>
        </a:spcBef>
        <a:spcAft>
          <a:spcPct val="0"/>
        </a:spcAft>
        <a:buChar char="•"/>
        <a:defRPr sz="2000">
          <a:solidFill>
            <a:schemeClr val="tx1"/>
          </a:solidFill>
          <a:latin typeface="+mn-lt"/>
          <a:ea typeface="+mn-ea"/>
          <a:cs typeface="+mn-cs"/>
        </a:defRPr>
      </a:lvl8pPr>
      <a:lvl9pPr marL="2714625" indent="-176213" algn="l" rtl="0" eaLnBrk="1" fontAlgn="base" hangingPunct="1">
        <a:lnSpc>
          <a:spcPts val="3000"/>
        </a:lnSpc>
        <a:spcBef>
          <a:spcPct val="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7"/>
            </p:custDataLst>
            <p:extLst>
              <p:ext uri="{D42A27DB-BD31-4B8C-83A1-F6EECF244321}">
                <p14:modId xmlns:p14="http://schemas.microsoft.com/office/powerpoint/2010/main" val="345722674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8" imgW="270" imgH="270" progId="TCLayout.ActiveDocument.1">
                  <p:embed/>
                </p:oleObj>
              </mc:Choice>
              <mc:Fallback>
                <p:oleObj name="think-cell Slide" r:id="rId18" imgW="270" imgH="270" progId="TCLayout.ActiveDocument.1">
                  <p:embed/>
                  <p:pic>
                    <p:nvPicPr>
                      <p:cNvPr id="4" name="Object 3" hidden="1"/>
                      <p:cNvPicPr/>
                      <p:nvPr/>
                    </p:nvPicPr>
                    <p:blipFill>
                      <a:blip r:embed="rId19"/>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457199" y="715580"/>
            <a:ext cx="8182799" cy="100025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457199" y="2083284"/>
            <a:ext cx="8058151" cy="4088916"/>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442" y="6416675"/>
            <a:ext cx="685800" cy="365125"/>
          </a:xfrm>
          <a:prstGeom prst="rect">
            <a:avLst/>
          </a:prstGeom>
        </p:spPr>
        <p:txBody>
          <a:bodyPr vert="horz" lIns="91440" tIns="45720" rIns="91440" bIns="45720" rtlCol="0" anchor="ctr"/>
          <a:lstStyle>
            <a:lvl1pPr algn="r">
              <a:defRPr sz="1000">
                <a:solidFill>
                  <a:schemeClr val="tx2"/>
                </a:solidFill>
              </a:defRPr>
            </a:lvl1pPr>
          </a:lstStyle>
          <a:p>
            <a:fld id="{CA431686-8DE2-9B43-980D-29AE692D7900}" type="slidenum">
              <a:rPr lang="en-US" smtClean="0"/>
              <a:t>‹#›</a:t>
            </a:fld>
            <a:endParaRPr lang="en-US" dirty="0"/>
          </a:p>
        </p:txBody>
      </p:sp>
      <p:sp>
        <p:nvSpPr>
          <p:cNvPr id="13" name="Rectangle 12"/>
          <p:cNvSpPr/>
          <p:nvPr/>
        </p:nvSpPr>
        <p:spPr>
          <a:xfrm>
            <a:off x="0" y="287809"/>
            <a:ext cx="8798719" cy="60325"/>
          </a:xfrm>
          <a:prstGeom prst="rect">
            <a:avLst/>
          </a:prstGeom>
          <a:solidFill>
            <a:srgbClr val="0E76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3174" y="288604"/>
            <a:ext cx="507620" cy="5953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Picture 7" descr="TE_logo_rgb.jp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7831566" y="6324600"/>
            <a:ext cx="1016101" cy="381000"/>
          </a:xfrm>
          <a:prstGeom prst="rect">
            <a:avLst/>
          </a:prstGeom>
        </p:spPr>
      </p:pic>
      <p:sp>
        <p:nvSpPr>
          <p:cNvPr id="9" name="Line 11"/>
          <p:cNvSpPr>
            <a:spLocks noChangeShapeType="1"/>
          </p:cNvSpPr>
          <p:nvPr userDrawn="1"/>
        </p:nvSpPr>
        <p:spPr bwMode="auto">
          <a:xfrm flipV="1">
            <a:off x="558800" y="833438"/>
            <a:ext cx="8137525" cy="47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6192507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5" r:id="rId14"/>
    <p:sldLayoutId id="2147483769" r:id="rId15"/>
  </p:sldLayoutIdLst>
  <p:hf hdr="0" ftr="0"/>
  <p:txStyles>
    <p:title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2"/>
          </a:solidFill>
          <a:latin typeface="+mn-lt"/>
          <a:ea typeface="+mn-ea"/>
          <a:cs typeface="+mn-cs"/>
        </a:defRPr>
      </a:lvl1pPr>
      <a:lvl2pPr marL="452438"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2pPr>
      <a:lvl3pPr marL="688975" indent="-228600" algn="l" defTabSz="914400" rtl="0" eaLnBrk="1" latinLnBrk="0" hangingPunct="1">
        <a:lnSpc>
          <a:spcPct val="90000"/>
        </a:lnSpc>
        <a:spcBef>
          <a:spcPts val="500"/>
        </a:spcBef>
        <a:buFont typeface="Arial" panose="020B0604020202020204" pitchFamily="34" charset="0"/>
        <a:buChar char="•"/>
        <a:defRPr sz="1400" kern="1200">
          <a:solidFill>
            <a:schemeClr val="tx2"/>
          </a:solidFill>
          <a:latin typeface="+mn-lt"/>
          <a:ea typeface="+mn-ea"/>
          <a:cs typeface="+mn-cs"/>
        </a:defRPr>
      </a:lvl3pPr>
      <a:lvl4pPr marL="914400" indent="-228600" algn="l" defTabSz="914400" rtl="0" eaLnBrk="1" latinLnBrk="0" hangingPunct="1">
        <a:lnSpc>
          <a:spcPct val="90000"/>
        </a:lnSpc>
        <a:spcBef>
          <a:spcPts val="500"/>
        </a:spcBef>
        <a:buFont typeface="Arial" panose="020B0604020202020204" pitchFamily="34" charset="0"/>
        <a:buChar char="•"/>
        <a:defRPr sz="1200" kern="1200">
          <a:solidFill>
            <a:schemeClr val="tx2"/>
          </a:solidFill>
          <a:latin typeface="+mn-lt"/>
          <a:ea typeface="+mn-ea"/>
          <a:cs typeface="+mn-cs"/>
        </a:defRPr>
      </a:lvl4pPr>
      <a:lvl5pPr marL="1139825" indent="-228600" algn="l" defTabSz="914400" rtl="0" eaLnBrk="1" latinLnBrk="0" hangingPunct="1">
        <a:lnSpc>
          <a:spcPct val="90000"/>
        </a:lnSpc>
        <a:spcBef>
          <a:spcPts val="500"/>
        </a:spcBef>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715580"/>
            <a:ext cx="8182799" cy="1000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457199" y="2083284"/>
            <a:ext cx="8182799" cy="40889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442" y="6416675"/>
            <a:ext cx="685800" cy="365125"/>
          </a:xfrm>
          <a:prstGeom prst="rect">
            <a:avLst/>
          </a:prstGeom>
        </p:spPr>
        <p:txBody>
          <a:bodyPr vert="horz" lIns="91440" tIns="45720" rIns="91440" bIns="45720" rtlCol="0" anchor="ctr"/>
          <a:lstStyle>
            <a:lvl1pPr algn="r">
              <a:defRPr sz="1000">
                <a:solidFill>
                  <a:schemeClr val="tx2"/>
                </a:solidFill>
              </a:defRPr>
            </a:lvl1pPr>
          </a:lstStyle>
          <a:p>
            <a:fld id="{357F330F-79CA-4D7D-8106-3B5F5B4959C3}" type="slidenum">
              <a:rPr lang="en-US" smtClean="0"/>
              <a:pPr/>
              <a:t>‹#›</a:t>
            </a:fld>
            <a:endParaRPr lang="en-US" dirty="0"/>
          </a:p>
        </p:txBody>
      </p:sp>
      <p:sp>
        <p:nvSpPr>
          <p:cNvPr id="13" name="Rectangle 12"/>
          <p:cNvSpPr/>
          <p:nvPr/>
        </p:nvSpPr>
        <p:spPr>
          <a:xfrm>
            <a:off x="0" y="287809"/>
            <a:ext cx="8798719" cy="60325"/>
          </a:xfrm>
          <a:prstGeom prst="rect">
            <a:avLst/>
          </a:prstGeom>
          <a:solidFill>
            <a:srgbClr val="0E76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3174" y="288604"/>
            <a:ext cx="507620" cy="5953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a:off x="751242" y="6485236"/>
            <a:ext cx="3618298"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dirty="0">
                <a:solidFill>
                  <a:srgbClr val="919195"/>
                </a:solidFill>
                <a:cs typeface="Arial"/>
              </a:rPr>
              <a:t>TE Connectivity</a:t>
            </a:r>
            <a:r>
              <a:rPr lang="en-US" sz="800" dirty="0">
                <a:solidFill>
                  <a:srgbClr val="919195"/>
                </a:solidFill>
                <a:cs typeface="Arial"/>
              </a:rPr>
              <a:t> Confidential &amp; Proprietary. Do not reproduce or distribute.</a:t>
            </a:r>
          </a:p>
        </p:txBody>
      </p:sp>
      <p:pic>
        <p:nvPicPr>
          <p:cNvPr id="9" name="Picture 8" descr="TE_logo_rgb.jpg"/>
          <p:cNvPicPr>
            <a:picLocks noChangeAspect="1"/>
          </p:cNvPicPr>
          <p:nvPr/>
        </p:nvPicPr>
        <p:blipFill rotWithShape="1">
          <a:blip r:embed="rId15">
            <a:extLst>
              <a:ext uri="{28A0092B-C50C-407E-A947-70E740481C1C}">
                <a14:useLocalDpi xmlns:a14="http://schemas.microsoft.com/office/drawing/2010/main" val="0"/>
              </a:ext>
            </a:extLst>
          </a:blip>
          <a:srcRect/>
          <a:stretch/>
        </p:blipFill>
        <p:spPr>
          <a:xfrm>
            <a:off x="7831566" y="6303980"/>
            <a:ext cx="1016101" cy="376519"/>
          </a:xfrm>
          <a:prstGeom prst="rect">
            <a:avLst/>
          </a:prstGeom>
        </p:spPr>
      </p:pic>
    </p:spTree>
    <p:extLst>
      <p:ext uri="{BB962C8B-B14F-4D97-AF65-F5344CB8AC3E}">
        <p14:creationId xmlns:p14="http://schemas.microsoft.com/office/powerpoint/2010/main" val="9356868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Lst>
  <p:hf hdr="0" ft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5"/>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6" imgW="270" imgH="270" progId="TCLayout.ActiveDocument.1">
                  <p:embed/>
                </p:oleObj>
              </mc:Choice>
              <mc:Fallback>
                <p:oleObj name="think-cell Slide" r:id="rId16" imgW="270" imgH="270" progId="TCLayout.ActiveDocument.1">
                  <p:embed/>
                  <p:pic>
                    <p:nvPicPr>
                      <p:cNvPr id="4" name="Object 3" hidden="1"/>
                      <p:cNvPicPr/>
                      <p:nvPr/>
                    </p:nvPicPr>
                    <p:blipFill>
                      <a:blip r:embed="rId17"/>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457199" y="715580"/>
            <a:ext cx="8182799" cy="100025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457199" y="2083284"/>
            <a:ext cx="8058151" cy="4088916"/>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442" y="6416675"/>
            <a:ext cx="685800" cy="365125"/>
          </a:xfrm>
          <a:prstGeom prst="rect">
            <a:avLst/>
          </a:prstGeom>
        </p:spPr>
        <p:txBody>
          <a:bodyPr vert="horz" lIns="91440" tIns="45720" rIns="91440" bIns="45720" rtlCol="0" anchor="ctr"/>
          <a:lstStyle>
            <a:lvl1pPr algn="r">
              <a:defRPr sz="1000">
                <a:solidFill>
                  <a:schemeClr val="tx2"/>
                </a:solidFill>
              </a:defRPr>
            </a:lvl1pPr>
          </a:lstStyle>
          <a:p>
            <a:fld id="{CA431686-8DE2-9B43-980D-29AE692D7900}" type="slidenum">
              <a:rPr lang="en-US" smtClean="0">
                <a:solidFill>
                  <a:srgbClr val="747678"/>
                </a:solidFill>
              </a:rPr>
              <a:pPr/>
              <a:t>‹#›</a:t>
            </a:fld>
            <a:endParaRPr lang="en-US" dirty="0">
              <a:solidFill>
                <a:srgbClr val="747678"/>
              </a:solidFill>
            </a:endParaRPr>
          </a:p>
        </p:txBody>
      </p:sp>
      <p:sp>
        <p:nvSpPr>
          <p:cNvPr id="13" name="Rectangle 12"/>
          <p:cNvSpPr/>
          <p:nvPr/>
        </p:nvSpPr>
        <p:spPr>
          <a:xfrm>
            <a:off x="0" y="287809"/>
            <a:ext cx="8798719" cy="60325"/>
          </a:xfrm>
          <a:prstGeom prst="rect">
            <a:avLst/>
          </a:prstGeom>
          <a:solidFill>
            <a:srgbClr val="0E76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14" name="Rectangle 13"/>
          <p:cNvSpPr/>
          <p:nvPr/>
        </p:nvSpPr>
        <p:spPr>
          <a:xfrm>
            <a:off x="3174" y="288604"/>
            <a:ext cx="507620" cy="5953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pic>
        <p:nvPicPr>
          <p:cNvPr id="8" name="Picture 7" descr="TE_logo_rgb.jpg"/>
          <p:cNvPicPr>
            <a:picLocks noChangeAspect="1"/>
          </p:cNvPicPr>
          <p:nvPr/>
        </p:nvPicPr>
        <p:blipFill rotWithShape="1">
          <a:blip r:embed="rId18">
            <a:extLst>
              <a:ext uri="{28A0092B-C50C-407E-A947-70E740481C1C}">
                <a14:useLocalDpi xmlns:a14="http://schemas.microsoft.com/office/drawing/2010/main" val="0"/>
              </a:ext>
            </a:extLst>
          </a:blip>
          <a:srcRect/>
          <a:stretch/>
        </p:blipFill>
        <p:spPr>
          <a:xfrm>
            <a:off x="7831566" y="6324600"/>
            <a:ext cx="1016101" cy="381000"/>
          </a:xfrm>
          <a:prstGeom prst="rect">
            <a:avLst/>
          </a:prstGeom>
        </p:spPr>
      </p:pic>
    </p:spTree>
    <p:extLst>
      <p:ext uri="{BB962C8B-B14F-4D97-AF65-F5344CB8AC3E}">
        <p14:creationId xmlns:p14="http://schemas.microsoft.com/office/powerpoint/2010/main" val="37251868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Lst>
  <p:hf hdr="0" ft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2"/>
          </a:solidFill>
          <a:latin typeface="+mn-lt"/>
          <a:ea typeface="+mn-ea"/>
          <a:cs typeface="+mn-cs"/>
        </a:defRPr>
      </a:lvl1pPr>
      <a:lvl2pPr marL="452438"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2pPr>
      <a:lvl3pPr marL="688975" indent="-228600" algn="l" defTabSz="914400" rtl="0" eaLnBrk="1" latinLnBrk="0" hangingPunct="1">
        <a:lnSpc>
          <a:spcPct val="90000"/>
        </a:lnSpc>
        <a:spcBef>
          <a:spcPts val="500"/>
        </a:spcBef>
        <a:buFont typeface="Arial" panose="020B0604020202020204" pitchFamily="34" charset="0"/>
        <a:buChar char="•"/>
        <a:defRPr sz="1400" kern="1200">
          <a:solidFill>
            <a:schemeClr val="tx2"/>
          </a:solidFill>
          <a:latin typeface="+mn-lt"/>
          <a:ea typeface="+mn-ea"/>
          <a:cs typeface="+mn-cs"/>
        </a:defRPr>
      </a:lvl3pPr>
      <a:lvl4pPr marL="914400" indent="-228600" algn="l" defTabSz="914400" rtl="0" eaLnBrk="1" latinLnBrk="0" hangingPunct="1">
        <a:lnSpc>
          <a:spcPct val="90000"/>
        </a:lnSpc>
        <a:spcBef>
          <a:spcPts val="500"/>
        </a:spcBef>
        <a:buFont typeface="Arial" panose="020B0604020202020204" pitchFamily="34" charset="0"/>
        <a:buChar char="•"/>
        <a:defRPr sz="1200" kern="1200">
          <a:solidFill>
            <a:schemeClr val="tx2"/>
          </a:solidFill>
          <a:latin typeface="+mn-lt"/>
          <a:ea typeface="+mn-ea"/>
          <a:cs typeface="+mn-cs"/>
        </a:defRPr>
      </a:lvl4pPr>
      <a:lvl5pPr marL="1139825" indent="-228600" algn="l" defTabSz="914400" rtl="0" eaLnBrk="1" latinLnBrk="0" hangingPunct="1">
        <a:lnSpc>
          <a:spcPct val="90000"/>
        </a:lnSpc>
        <a:spcBef>
          <a:spcPts val="500"/>
        </a:spcBef>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E:\Work\Mccann\TE\Cuts\slide-background.png"/>
          <p:cNvPicPr>
            <a:picLocks noChangeAspect="1" noChangeArrowheads="1"/>
          </p:cNvPicPr>
          <p:nvPr/>
        </p:nvPicPr>
        <p:blipFill>
          <a:blip r:embed="rId12"/>
          <a:srcRect/>
          <a:stretch>
            <a:fillRect/>
          </a:stretch>
        </p:blipFill>
        <p:spPr bwMode="auto">
          <a:xfrm>
            <a:off x="0" y="0"/>
            <a:ext cx="9144000" cy="6858000"/>
          </a:xfrm>
          <a:prstGeom prst="rect">
            <a:avLst/>
          </a:prstGeom>
          <a:noFill/>
          <a:ln w="9525">
            <a:noFill/>
            <a:miter lim="800000"/>
            <a:headEnd/>
            <a:tailEnd/>
          </a:ln>
        </p:spPr>
      </p:pic>
      <p:sp>
        <p:nvSpPr>
          <p:cNvPr id="3" name="Slide Number Placeholder 2"/>
          <p:cNvSpPr>
            <a:spLocks noGrp="1"/>
          </p:cNvSpPr>
          <p:nvPr>
            <p:ph type="sldNum" sz="quarter" idx="4"/>
          </p:nvPr>
        </p:nvSpPr>
        <p:spPr>
          <a:xfrm>
            <a:off x="309563" y="6354763"/>
            <a:ext cx="2133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rgbClr val="919195"/>
                </a:solidFill>
                <a:latin typeface="Arial" pitchFamily="34" charset="0"/>
                <a:ea typeface="MS PGothic" pitchFamily="34" charset="-128"/>
                <a:cs typeface="+mn-cs"/>
              </a:defRPr>
            </a:lvl1pPr>
          </a:lstStyle>
          <a:p>
            <a:pPr defTabSz="914400" fontAlgn="base">
              <a:spcBef>
                <a:spcPct val="0"/>
              </a:spcBef>
              <a:spcAft>
                <a:spcPct val="0"/>
              </a:spcAft>
              <a:defRPr/>
            </a:pPr>
            <a:r>
              <a:rPr lang="en-GB" dirty="0"/>
              <a:t>page </a:t>
            </a:r>
            <a:fld id="{EB634EC9-2A34-4BB8-AD7E-4BF0CF10A44F}" type="slidenum">
              <a:rPr lang="en-GB"/>
              <a:pPr defTabSz="914400" fontAlgn="base">
                <a:spcBef>
                  <a:spcPct val="0"/>
                </a:spcBef>
                <a:spcAft>
                  <a:spcPct val="0"/>
                </a:spcAft>
                <a:defRPr/>
              </a:pPr>
              <a:t>‹#›</a:t>
            </a:fld>
            <a:endParaRPr lang="en-GB" dirty="0"/>
          </a:p>
        </p:txBody>
      </p:sp>
      <p:sp>
        <p:nvSpPr>
          <p:cNvPr id="1031" name="Rectangle 7"/>
          <p:cNvSpPr>
            <a:spLocks noGrp="1" noChangeArrowheads="1"/>
          </p:cNvSpPr>
          <p:nvPr>
            <p:ph type="title"/>
          </p:nvPr>
        </p:nvSpPr>
        <p:spPr bwMode="gray">
          <a:xfrm>
            <a:off x="533400" y="533400"/>
            <a:ext cx="8153400" cy="457200"/>
          </a:xfrm>
          <a:prstGeom prst="rect">
            <a:avLst/>
          </a:prstGeom>
          <a:noFill/>
          <a:ln>
            <a:noFill/>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9" name="Rectangle 8"/>
          <p:cNvSpPr>
            <a:spLocks noGrp="1" noChangeArrowheads="1"/>
          </p:cNvSpPr>
          <p:nvPr>
            <p:ph type="body" idx="1"/>
          </p:nvPr>
        </p:nvSpPr>
        <p:spPr bwMode="auto">
          <a:xfrm>
            <a:off x="533400" y="1331913"/>
            <a:ext cx="8162925"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30" name="Picture 9"/>
          <p:cNvPicPr>
            <a:picLocks noChangeAspect="1"/>
          </p:cNvPicPr>
          <p:nvPr/>
        </p:nvPicPr>
        <p:blipFill>
          <a:blip r:embed="rId13"/>
          <a:srcRect/>
          <a:stretch>
            <a:fillRect/>
          </a:stretch>
        </p:blipFill>
        <p:spPr bwMode="auto">
          <a:xfrm>
            <a:off x="7837488" y="6207125"/>
            <a:ext cx="1143000" cy="565150"/>
          </a:xfrm>
          <a:prstGeom prst="rect">
            <a:avLst/>
          </a:prstGeom>
          <a:noFill/>
          <a:ln w="9525">
            <a:noFill/>
            <a:miter lim="800000"/>
            <a:headEnd/>
            <a:tailEnd/>
          </a:ln>
        </p:spPr>
      </p:pic>
      <p:sp>
        <p:nvSpPr>
          <p:cNvPr id="8" name="Footer Placeholder 3"/>
          <p:cNvSpPr>
            <a:spLocks noGrp="1"/>
          </p:cNvSpPr>
          <p:nvPr>
            <p:ph type="ftr" sz="quarter" idx="3"/>
          </p:nvPr>
        </p:nvSpPr>
        <p:spPr>
          <a:xfrm>
            <a:off x="2471738" y="6356350"/>
            <a:ext cx="4337050" cy="365125"/>
          </a:xfrm>
          <a:prstGeom prst="rect">
            <a:avLst/>
          </a:prstGeom>
        </p:spPr>
        <p:txBody>
          <a:bodyPr vert="horz" lIns="91440" tIns="45720" rIns="91440" bIns="45720" rtlCol="0" anchor="ctr"/>
          <a:lstStyle>
            <a:lvl1pPr algn="ctr" eaLnBrk="0" hangingPunct="0">
              <a:defRPr sz="1050">
                <a:solidFill>
                  <a:schemeClr val="bg2"/>
                </a:solidFill>
                <a:latin typeface="+mn-lt"/>
                <a:ea typeface="MS PGothic" pitchFamily="34" charset="-128"/>
                <a:cs typeface="+mn-cs"/>
              </a:defRPr>
            </a:lvl1pPr>
          </a:lstStyle>
          <a:p>
            <a:pPr defTabSz="914400" fontAlgn="base">
              <a:spcBef>
                <a:spcPct val="0"/>
              </a:spcBef>
              <a:spcAft>
                <a:spcPct val="0"/>
              </a:spcAft>
              <a:defRPr/>
            </a:pPr>
            <a:endParaRPr lang="en-US" dirty="0">
              <a:solidFill>
                <a:srgbClr val="A2A2A2"/>
              </a:solidFill>
            </a:endParaRPr>
          </a:p>
        </p:txBody>
      </p:sp>
    </p:spTree>
    <p:extLst>
      <p:ext uri="{BB962C8B-B14F-4D97-AF65-F5344CB8AC3E}">
        <p14:creationId xmlns:p14="http://schemas.microsoft.com/office/powerpoint/2010/main" val="928033848"/>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Lst>
  <p:transition/>
  <p:hf hdr="0" ftr="0" dt="0"/>
  <p:txStyles>
    <p:titleStyle>
      <a:lvl1pPr algn="l" rtl="0" eaLnBrk="1" fontAlgn="base" hangingPunct="1">
        <a:spcBef>
          <a:spcPct val="0"/>
        </a:spcBef>
        <a:spcAft>
          <a:spcPct val="0"/>
        </a:spcAft>
        <a:defRPr sz="3000" spc="20">
          <a:solidFill>
            <a:schemeClr val="tx1"/>
          </a:solidFill>
          <a:latin typeface="+mj-lt"/>
          <a:ea typeface="MS PGothic" pitchFamily="34" charset="-128"/>
          <a:cs typeface="ＭＳ Ｐゴシック" charset="0"/>
        </a:defRPr>
      </a:lvl1pPr>
      <a:lvl2pPr algn="l" rtl="0" eaLnBrk="1" fontAlgn="base" hangingPunct="1">
        <a:spcBef>
          <a:spcPct val="0"/>
        </a:spcBef>
        <a:spcAft>
          <a:spcPct val="0"/>
        </a:spcAft>
        <a:defRPr sz="3000">
          <a:solidFill>
            <a:schemeClr val="tx1"/>
          </a:solidFill>
          <a:latin typeface="Arial" charset="0"/>
          <a:ea typeface="MS PGothic" pitchFamily="34" charset="-128"/>
          <a:cs typeface="ＭＳ Ｐゴシック" charset="0"/>
        </a:defRPr>
      </a:lvl2pPr>
      <a:lvl3pPr algn="l" rtl="0" eaLnBrk="1" fontAlgn="base" hangingPunct="1">
        <a:spcBef>
          <a:spcPct val="0"/>
        </a:spcBef>
        <a:spcAft>
          <a:spcPct val="0"/>
        </a:spcAft>
        <a:defRPr sz="3000">
          <a:solidFill>
            <a:schemeClr val="tx1"/>
          </a:solidFill>
          <a:latin typeface="Arial" charset="0"/>
          <a:ea typeface="MS PGothic" pitchFamily="34" charset="-128"/>
          <a:cs typeface="ＭＳ Ｐゴシック" charset="0"/>
        </a:defRPr>
      </a:lvl3pPr>
      <a:lvl4pPr algn="l" rtl="0" eaLnBrk="1" fontAlgn="base" hangingPunct="1">
        <a:spcBef>
          <a:spcPct val="0"/>
        </a:spcBef>
        <a:spcAft>
          <a:spcPct val="0"/>
        </a:spcAft>
        <a:defRPr sz="3000">
          <a:solidFill>
            <a:schemeClr val="tx1"/>
          </a:solidFill>
          <a:latin typeface="Arial" charset="0"/>
          <a:ea typeface="MS PGothic" pitchFamily="34" charset="-128"/>
          <a:cs typeface="ＭＳ Ｐゴシック" charset="0"/>
        </a:defRPr>
      </a:lvl4pPr>
      <a:lvl5pPr algn="l" rtl="0" eaLnBrk="1" fontAlgn="base" hangingPunct="1">
        <a:spcBef>
          <a:spcPct val="0"/>
        </a:spcBef>
        <a:spcAft>
          <a:spcPct val="0"/>
        </a:spcAft>
        <a:defRPr sz="3000">
          <a:solidFill>
            <a:schemeClr val="tx1"/>
          </a:solidFill>
          <a:latin typeface="Arial" charset="0"/>
          <a:ea typeface="MS PGothic" pitchFamily="34" charset="-128"/>
          <a:cs typeface="ＭＳ Ｐゴシック" charset="0"/>
        </a:defRPr>
      </a:lvl5pPr>
      <a:lvl6pPr marL="457200" algn="l" rtl="0" eaLnBrk="1" fontAlgn="base" hangingPunct="1">
        <a:lnSpc>
          <a:spcPts val="3600"/>
        </a:lnSpc>
        <a:spcBef>
          <a:spcPct val="0"/>
        </a:spcBef>
        <a:spcAft>
          <a:spcPct val="0"/>
        </a:spcAft>
        <a:defRPr sz="3200">
          <a:solidFill>
            <a:schemeClr val="tx1"/>
          </a:solidFill>
          <a:latin typeface="Arial" charset="0"/>
          <a:ea typeface="Arial" charset="0"/>
          <a:cs typeface="Arial" charset="0"/>
        </a:defRPr>
      </a:lvl6pPr>
      <a:lvl7pPr marL="914400" algn="l" rtl="0" eaLnBrk="1" fontAlgn="base" hangingPunct="1">
        <a:lnSpc>
          <a:spcPts val="3600"/>
        </a:lnSpc>
        <a:spcBef>
          <a:spcPct val="0"/>
        </a:spcBef>
        <a:spcAft>
          <a:spcPct val="0"/>
        </a:spcAft>
        <a:defRPr sz="3200">
          <a:solidFill>
            <a:schemeClr val="tx1"/>
          </a:solidFill>
          <a:latin typeface="Arial" charset="0"/>
          <a:ea typeface="Arial" charset="0"/>
          <a:cs typeface="Arial" charset="0"/>
        </a:defRPr>
      </a:lvl7pPr>
      <a:lvl8pPr marL="1371600" algn="l" rtl="0" eaLnBrk="1" fontAlgn="base" hangingPunct="1">
        <a:lnSpc>
          <a:spcPts val="3600"/>
        </a:lnSpc>
        <a:spcBef>
          <a:spcPct val="0"/>
        </a:spcBef>
        <a:spcAft>
          <a:spcPct val="0"/>
        </a:spcAft>
        <a:defRPr sz="3200">
          <a:solidFill>
            <a:schemeClr val="tx1"/>
          </a:solidFill>
          <a:latin typeface="Arial" charset="0"/>
          <a:ea typeface="Arial" charset="0"/>
          <a:cs typeface="Arial" charset="0"/>
        </a:defRPr>
      </a:lvl8pPr>
      <a:lvl9pPr marL="1828800" algn="l" rtl="0" eaLnBrk="1" fontAlgn="base" hangingPunct="1">
        <a:lnSpc>
          <a:spcPts val="3600"/>
        </a:lnSpc>
        <a:spcBef>
          <a:spcPct val="0"/>
        </a:spcBef>
        <a:spcAft>
          <a:spcPct val="0"/>
        </a:spcAft>
        <a:defRPr sz="3200">
          <a:solidFill>
            <a:schemeClr val="tx1"/>
          </a:solidFill>
          <a:latin typeface="Arial" charset="0"/>
          <a:ea typeface="Arial" charset="0"/>
          <a:cs typeface="Arial" charset="0"/>
        </a:defRPr>
      </a:lvl9pPr>
    </p:titleStyle>
    <p:bodyStyle>
      <a:lvl1pPr marL="173038" indent="-173038" algn="l" rtl="0" eaLnBrk="1" fontAlgn="base" hangingPunct="1">
        <a:lnSpc>
          <a:spcPts val="3000"/>
        </a:lnSpc>
        <a:spcBef>
          <a:spcPct val="0"/>
        </a:spcBef>
        <a:spcAft>
          <a:spcPct val="0"/>
        </a:spcAft>
        <a:buChar char="•"/>
        <a:tabLst>
          <a:tab pos="173038" algn="l"/>
        </a:tabLst>
        <a:defRPr lang="en-US" sz="2000" dirty="0">
          <a:solidFill>
            <a:srgbClr val="919194"/>
          </a:solidFill>
          <a:latin typeface="+mn-lt"/>
          <a:ea typeface="MS PGothic" pitchFamily="34" charset="-128"/>
          <a:cs typeface="MS PGothic" pitchFamily="34" charset="-128"/>
        </a:defRPr>
      </a:lvl1pPr>
      <a:lvl2pPr marL="346075" indent="-174625" algn="l" rtl="0" eaLnBrk="1" fontAlgn="base" hangingPunct="1">
        <a:lnSpc>
          <a:spcPts val="2800"/>
        </a:lnSpc>
        <a:spcBef>
          <a:spcPct val="0"/>
        </a:spcBef>
        <a:spcAft>
          <a:spcPct val="0"/>
        </a:spcAft>
        <a:buChar char="–"/>
        <a:tabLst>
          <a:tab pos="173038" algn="l"/>
        </a:tabLst>
        <a:defRPr>
          <a:solidFill>
            <a:srgbClr val="919194"/>
          </a:solidFill>
          <a:latin typeface="+mn-lt"/>
          <a:ea typeface="MS PGothic" pitchFamily="34" charset="-128"/>
          <a:cs typeface="+mn-cs"/>
        </a:defRPr>
      </a:lvl2pPr>
      <a:lvl3pPr marL="573088" indent="-182563" algn="l" rtl="0" eaLnBrk="1" fontAlgn="base" hangingPunct="1">
        <a:lnSpc>
          <a:spcPts val="2700"/>
        </a:lnSpc>
        <a:spcBef>
          <a:spcPct val="0"/>
        </a:spcBef>
        <a:spcAft>
          <a:spcPct val="0"/>
        </a:spcAft>
        <a:buChar char="•"/>
        <a:tabLst>
          <a:tab pos="173038" algn="l"/>
        </a:tabLst>
        <a:defRPr sz="1600">
          <a:solidFill>
            <a:srgbClr val="919194"/>
          </a:solidFill>
          <a:latin typeface="+mn-lt"/>
          <a:ea typeface="MS PGothic" pitchFamily="34" charset="-128"/>
          <a:cs typeface="+mn-cs"/>
        </a:defRPr>
      </a:lvl3pPr>
      <a:lvl4pPr marL="801688" indent="-176213" algn="l" rtl="0" eaLnBrk="1" fontAlgn="base" hangingPunct="1">
        <a:lnSpc>
          <a:spcPts val="2600"/>
        </a:lnSpc>
        <a:spcBef>
          <a:spcPct val="0"/>
        </a:spcBef>
        <a:spcAft>
          <a:spcPct val="0"/>
        </a:spcAft>
        <a:buChar char="–"/>
        <a:tabLst>
          <a:tab pos="173038" algn="l"/>
        </a:tabLst>
        <a:defRPr sz="1400">
          <a:solidFill>
            <a:srgbClr val="919194"/>
          </a:solidFill>
          <a:latin typeface="Arial"/>
          <a:ea typeface="MS PGothic" pitchFamily="34" charset="-128"/>
          <a:cs typeface="Arial"/>
        </a:defRPr>
      </a:lvl4pPr>
      <a:lvl5pPr marL="1090613" indent="-176213" algn="l" defTabSz="969963" rtl="0" eaLnBrk="1" fontAlgn="base" hangingPunct="1">
        <a:lnSpc>
          <a:spcPts val="2600"/>
        </a:lnSpc>
        <a:spcBef>
          <a:spcPct val="0"/>
        </a:spcBef>
        <a:spcAft>
          <a:spcPct val="0"/>
        </a:spcAft>
        <a:buChar char="•"/>
        <a:tabLst>
          <a:tab pos="173038" algn="l"/>
        </a:tabLst>
        <a:defRPr sz="1400" i="1">
          <a:solidFill>
            <a:srgbClr val="919194"/>
          </a:solidFill>
          <a:latin typeface="+mn-lt"/>
          <a:ea typeface="MS PGothic" pitchFamily="34" charset="-128"/>
          <a:cs typeface="+mn-cs"/>
        </a:defRPr>
      </a:lvl5pPr>
      <a:lvl6pPr marL="1343025" indent="-176213" algn="l" rtl="0" eaLnBrk="1" fontAlgn="base" hangingPunct="1">
        <a:lnSpc>
          <a:spcPts val="3000"/>
        </a:lnSpc>
        <a:spcBef>
          <a:spcPct val="0"/>
        </a:spcBef>
        <a:spcAft>
          <a:spcPct val="0"/>
        </a:spcAft>
        <a:buChar char="•"/>
        <a:defRPr sz="2000">
          <a:solidFill>
            <a:schemeClr val="tx1"/>
          </a:solidFill>
          <a:latin typeface="+mn-lt"/>
          <a:ea typeface="+mn-ea"/>
          <a:cs typeface="+mn-cs"/>
        </a:defRPr>
      </a:lvl6pPr>
      <a:lvl7pPr marL="1800225" indent="-176213" algn="l" rtl="0" eaLnBrk="1" fontAlgn="base" hangingPunct="1">
        <a:lnSpc>
          <a:spcPts val="3000"/>
        </a:lnSpc>
        <a:spcBef>
          <a:spcPct val="0"/>
        </a:spcBef>
        <a:spcAft>
          <a:spcPct val="0"/>
        </a:spcAft>
        <a:buChar char="•"/>
        <a:defRPr sz="2000">
          <a:solidFill>
            <a:schemeClr val="tx1"/>
          </a:solidFill>
          <a:latin typeface="+mn-lt"/>
          <a:ea typeface="+mn-ea"/>
          <a:cs typeface="+mn-cs"/>
        </a:defRPr>
      </a:lvl7pPr>
      <a:lvl8pPr marL="2257425" indent="-176213" algn="l" rtl="0" eaLnBrk="1" fontAlgn="base" hangingPunct="1">
        <a:lnSpc>
          <a:spcPts val="3000"/>
        </a:lnSpc>
        <a:spcBef>
          <a:spcPct val="0"/>
        </a:spcBef>
        <a:spcAft>
          <a:spcPct val="0"/>
        </a:spcAft>
        <a:buChar char="•"/>
        <a:defRPr sz="2000">
          <a:solidFill>
            <a:schemeClr val="tx1"/>
          </a:solidFill>
          <a:latin typeface="+mn-lt"/>
          <a:ea typeface="+mn-ea"/>
          <a:cs typeface="+mn-cs"/>
        </a:defRPr>
      </a:lvl8pPr>
      <a:lvl9pPr marL="2714625" indent="-176213" algn="l" rtl="0" eaLnBrk="1" fontAlgn="base" hangingPunct="1">
        <a:lnSpc>
          <a:spcPts val="3000"/>
        </a:lnSpc>
        <a:spcBef>
          <a:spcPct val="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E:\Work\Mccann\TE\Cuts\slide-background.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lide Number Placeholder 2"/>
          <p:cNvSpPr>
            <a:spLocks noGrp="1"/>
          </p:cNvSpPr>
          <p:nvPr>
            <p:ph type="sldNum" sz="quarter" idx="4"/>
          </p:nvPr>
        </p:nvSpPr>
        <p:spPr>
          <a:xfrm>
            <a:off x="309563" y="6354990"/>
            <a:ext cx="2133600" cy="365125"/>
          </a:xfrm>
          <a:prstGeom prst="rect">
            <a:avLst/>
          </a:prstGeom>
        </p:spPr>
        <p:txBody>
          <a:bodyPr vert="horz" lIns="91440" tIns="45720" rIns="91440" bIns="45720" rtlCol="0" anchor="ctr"/>
          <a:lstStyle>
            <a:lvl1pPr algn="l">
              <a:defRPr sz="1050">
                <a:solidFill>
                  <a:srgbClr val="919195"/>
                </a:solidFill>
              </a:defRPr>
            </a:lvl1pPr>
          </a:lstStyle>
          <a:p>
            <a:pPr defTabSz="914400" fontAlgn="base">
              <a:spcBef>
                <a:spcPct val="0"/>
              </a:spcBef>
              <a:spcAft>
                <a:spcPct val="0"/>
              </a:spcAft>
              <a:defRPr/>
            </a:pPr>
            <a:r>
              <a:rPr lang="en-US" dirty="0">
                <a:ea typeface="ＭＳ Ｐゴシック" charset="0"/>
              </a:rPr>
              <a:t>page </a:t>
            </a:r>
            <a:fld id="{F977B5B4-1830-7C4D-B253-6E0CAE77DC38}" type="slidenum">
              <a:rPr lang="en-US" smtClean="0">
                <a:ea typeface="ＭＳ Ｐゴシック" charset="0"/>
              </a:rPr>
              <a:pPr defTabSz="914400" fontAlgn="base">
                <a:spcBef>
                  <a:spcPct val="0"/>
                </a:spcBef>
                <a:spcAft>
                  <a:spcPct val="0"/>
                </a:spcAft>
                <a:defRPr/>
              </a:pPr>
              <a:t>‹#›</a:t>
            </a:fld>
            <a:endParaRPr lang="en-US" dirty="0">
              <a:ea typeface="ＭＳ Ｐゴシック" charset="0"/>
            </a:endParaRPr>
          </a:p>
        </p:txBody>
      </p:sp>
      <p:sp>
        <p:nvSpPr>
          <p:cNvPr id="1031" name="Rectangle 7"/>
          <p:cNvSpPr>
            <a:spLocks noGrp="1" noChangeArrowheads="1"/>
          </p:cNvSpPr>
          <p:nvPr>
            <p:ph type="title"/>
          </p:nvPr>
        </p:nvSpPr>
        <p:spPr bwMode="gray">
          <a:xfrm>
            <a:off x="533400" y="533400"/>
            <a:ext cx="81534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32" name="Rectangle 8"/>
          <p:cNvSpPr>
            <a:spLocks noGrp="1" noChangeArrowheads="1"/>
          </p:cNvSpPr>
          <p:nvPr>
            <p:ph type="body" idx="1"/>
          </p:nvPr>
        </p:nvSpPr>
        <p:spPr bwMode="auto">
          <a:xfrm>
            <a:off x="533399" y="1331913"/>
            <a:ext cx="8162925" cy="4525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eaLnBrk="0" fontAlgn="base" hangingPunct="0">
              <a:spcBef>
                <a:spcPct val="0"/>
              </a:spcBef>
              <a:spcAft>
                <a:spcPct val="0"/>
              </a:spcAft>
            </a:pPr>
            <a:endParaRPr lang="en-US" dirty="0">
              <a:solidFill>
                <a:srgbClr val="0073AE">
                  <a:tint val="75000"/>
                </a:srgbClr>
              </a:solidFill>
              <a:latin typeface="AauxPro OT Medium" charset="0"/>
              <a:ea typeface="MS PGothic" pitchFamily="34" charset="-128"/>
            </a:endParaRPr>
          </a:p>
        </p:txBody>
      </p:sp>
      <p:pic>
        <p:nvPicPr>
          <p:cNvPr id="5" name="Picture 4"/>
          <p:cNvPicPr>
            <a:picLocks noChangeAspect="1"/>
          </p:cNvPicPr>
          <p:nvPr/>
        </p:nvPicPr>
        <p:blipFill>
          <a:blip r:embed="rId12"/>
          <a:stretch>
            <a:fillRect/>
          </a:stretch>
        </p:blipFill>
        <p:spPr>
          <a:xfrm>
            <a:off x="7848600" y="6198488"/>
            <a:ext cx="1177628" cy="583312"/>
          </a:xfrm>
          <a:prstGeom prst="rect">
            <a:avLst/>
          </a:prstGeom>
        </p:spPr>
      </p:pic>
    </p:spTree>
    <p:extLst>
      <p:ext uri="{BB962C8B-B14F-4D97-AF65-F5344CB8AC3E}">
        <p14:creationId xmlns:p14="http://schemas.microsoft.com/office/powerpoint/2010/main" val="3757484472"/>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Lst>
  <mc:AlternateContent xmlns:mc="http://schemas.openxmlformats.org/markup-compatibility/2006" xmlns:p14="http://schemas.microsoft.com/office/powerpoint/2010/main">
    <mc:Choice Requires="p14">
      <p:transition p14:dur="10"/>
    </mc:Choice>
    <mc:Fallback xmlns="">
      <p:transition/>
    </mc:Fallback>
  </mc:AlternateContent>
  <p:hf hdr="0" ftr="0"/>
  <p:txStyles>
    <p:titleStyle>
      <a:lvl1pPr algn="l" rtl="0" eaLnBrk="1" fontAlgn="base" hangingPunct="1">
        <a:spcBef>
          <a:spcPct val="0"/>
        </a:spcBef>
        <a:spcAft>
          <a:spcPct val="0"/>
        </a:spcAft>
        <a:defRPr sz="3000" spc="20">
          <a:solidFill>
            <a:schemeClr val="tx1"/>
          </a:solidFill>
          <a:effectLst/>
          <a:latin typeface="+mj-lt"/>
          <a:ea typeface="ＭＳ Ｐゴシック" charset="0"/>
          <a:cs typeface="ＭＳ Ｐゴシック" charset="0"/>
        </a:defRPr>
      </a:lvl1pPr>
      <a:lvl2pPr algn="l" rtl="0" eaLnBrk="1" fontAlgn="base" hangingPunct="1">
        <a:spcBef>
          <a:spcPct val="0"/>
        </a:spcBef>
        <a:spcAft>
          <a:spcPct val="0"/>
        </a:spcAft>
        <a:defRPr sz="2400">
          <a:solidFill>
            <a:schemeClr val="bg1"/>
          </a:solidFill>
          <a:latin typeface="Arial" charset="0"/>
          <a:ea typeface="ＭＳ Ｐゴシック" charset="0"/>
          <a:cs typeface="ＭＳ Ｐゴシック" charset="0"/>
        </a:defRPr>
      </a:lvl2pPr>
      <a:lvl3pPr algn="l" rtl="0" eaLnBrk="1" fontAlgn="base" hangingPunct="1">
        <a:spcBef>
          <a:spcPct val="0"/>
        </a:spcBef>
        <a:spcAft>
          <a:spcPct val="0"/>
        </a:spcAft>
        <a:defRPr sz="2400">
          <a:solidFill>
            <a:schemeClr val="bg1"/>
          </a:solidFill>
          <a:latin typeface="Arial" charset="0"/>
          <a:ea typeface="ＭＳ Ｐゴシック" charset="0"/>
          <a:cs typeface="ＭＳ Ｐゴシック" charset="0"/>
        </a:defRPr>
      </a:lvl3pPr>
      <a:lvl4pPr algn="l" rtl="0" eaLnBrk="1" fontAlgn="base" hangingPunct="1">
        <a:spcBef>
          <a:spcPct val="0"/>
        </a:spcBef>
        <a:spcAft>
          <a:spcPct val="0"/>
        </a:spcAft>
        <a:defRPr sz="2400">
          <a:solidFill>
            <a:schemeClr val="bg1"/>
          </a:solidFill>
          <a:latin typeface="Arial" charset="0"/>
          <a:ea typeface="ＭＳ Ｐゴシック" charset="0"/>
          <a:cs typeface="ＭＳ Ｐゴシック" charset="0"/>
        </a:defRPr>
      </a:lvl4pPr>
      <a:lvl5pPr algn="l" rtl="0" eaLnBrk="1" fontAlgn="base" hangingPunct="1">
        <a:spcBef>
          <a:spcPct val="0"/>
        </a:spcBef>
        <a:spcAft>
          <a:spcPct val="0"/>
        </a:spcAft>
        <a:defRPr sz="2400">
          <a:solidFill>
            <a:schemeClr val="bg1"/>
          </a:solidFill>
          <a:latin typeface="Arial" charset="0"/>
          <a:ea typeface="ＭＳ Ｐゴシック" charset="0"/>
          <a:cs typeface="ＭＳ Ｐゴシック" charset="0"/>
        </a:defRPr>
      </a:lvl5pPr>
      <a:lvl6pPr marL="457200" algn="l" rtl="0" eaLnBrk="1" fontAlgn="base" hangingPunct="1">
        <a:lnSpc>
          <a:spcPts val="3600"/>
        </a:lnSpc>
        <a:spcBef>
          <a:spcPct val="0"/>
        </a:spcBef>
        <a:spcAft>
          <a:spcPct val="0"/>
        </a:spcAft>
        <a:defRPr sz="3200">
          <a:solidFill>
            <a:schemeClr val="tx1"/>
          </a:solidFill>
          <a:latin typeface="Arial" charset="0"/>
          <a:ea typeface="Arial" charset="0"/>
          <a:cs typeface="Arial" charset="0"/>
        </a:defRPr>
      </a:lvl6pPr>
      <a:lvl7pPr marL="914400" algn="l" rtl="0" eaLnBrk="1" fontAlgn="base" hangingPunct="1">
        <a:lnSpc>
          <a:spcPts val="3600"/>
        </a:lnSpc>
        <a:spcBef>
          <a:spcPct val="0"/>
        </a:spcBef>
        <a:spcAft>
          <a:spcPct val="0"/>
        </a:spcAft>
        <a:defRPr sz="3200">
          <a:solidFill>
            <a:schemeClr val="tx1"/>
          </a:solidFill>
          <a:latin typeface="Arial" charset="0"/>
          <a:ea typeface="Arial" charset="0"/>
          <a:cs typeface="Arial" charset="0"/>
        </a:defRPr>
      </a:lvl7pPr>
      <a:lvl8pPr marL="1371600" algn="l" rtl="0" eaLnBrk="1" fontAlgn="base" hangingPunct="1">
        <a:lnSpc>
          <a:spcPts val="3600"/>
        </a:lnSpc>
        <a:spcBef>
          <a:spcPct val="0"/>
        </a:spcBef>
        <a:spcAft>
          <a:spcPct val="0"/>
        </a:spcAft>
        <a:defRPr sz="3200">
          <a:solidFill>
            <a:schemeClr val="tx1"/>
          </a:solidFill>
          <a:latin typeface="Arial" charset="0"/>
          <a:ea typeface="Arial" charset="0"/>
          <a:cs typeface="Arial" charset="0"/>
        </a:defRPr>
      </a:lvl8pPr>
      <a:lvl9pPr marL="1828800" algn="l" rtl="0" eaLnBrk="1" fontAlgn="base" hangingPunct="1">
        <a:lnSpc>
          <a:spcPts val="3600"/>
        </a:lnSpc>
        <a:spcBef>
          <a:spcPct val="0"/>
        </a:spcBef>
        <a:spcAft>
          <a:spcPct val="0"/>
        </a:spcAft>
        <a:defRPr sz="3200">
          <a:solidFill>
            <a:schemeClr val="tx1"/>
          </a:solidFill>
          <a:latin typeface="Arial" charset="0"/>
          <a:ea typeface="Arial" charset="0"/>
          <a:cs typeface="Arial" charset="0"/>
        </a:defRPr>
      </a:lvl9pPr>
    </p:titleStyle>
    <p:bodyStyle>
      <a:lvl1pPr marL="173038" indent="-173038" algn="l" rtl="0" eaLnBrk="1" fontAlgn="base" hangingPunct="1">
        <a:lnSpc>
          <a:spcPts val="3000"/>
        </a:lnSpc>
        <a:spcBef>
          <a:spcPct val="0"/>
        </a:spcBef>
        <a:spcAft>
          <a:spcPct val="0"/>
        </a:spcAft>
        <a:buChar char="•"/>
        <a:tabLst>
          <a:tab pos="173038" algn="l"/>
        </a:tabLst>
        <a:defRPr lang="en-US" sz="2000" dirty="0">
          <a:solidFill>
            <a:srgbClr val="919194"/>
          </a:solidFill>
          <a:latin typeface="+mn-lt"/>
          <a:ea typeface="ＭＳ Ｐゴシック" charset="0"/>
          <a:cs typeface="ＭＳ Ｐゴシック" charset="0"/>
        </a:defRPr>
      </a:lvl1pPr>
      <a:lvl2pPr marL="346075" indent="-174625" algn="l" rtl="0" eaLnBrk="1" fontAlgn="base" hangingPunct="1">
        <a:lnSpc>
          <a:spcPts val="2800"/>
        </a:lnSpc>
        <a:spcBef>
          <a:spcPct val="0"/>
        </a:spcBef>
        <a:spcAft>
          <a:spcPct val="0"/>
        </a:spcAft>
        <a:buChar char="–"/>
        <a:tabLst>
          <a:tab pos="173038" algn="l"/>
        </a:tabLst>
        <a:defRPr>
          <a:solidFill>
            <a:srgbClr val="919194"/>
          </a:solidFill>
          <a:latin typeface="+mn-lt"/>
          <a:ea typeface="ＭＳ Ｐゴシック" charset="0"/>
          <a:cs typeface="+mn-cs"/>
        </a:defRPr>
      </a:lvl2pPr>
      <a:lvl3pPr marL="573088" indent="-182563" algn="l" rtl="0" eaLnBrk="1" fontAlgn="base" hangingPunct="1">
        <a:lnSpc>
          <a:spcPts val="2700"/>
        </a:lnSpc>
        <a:spcBef>
          <a:spcPct val="0"/>
        </a:spcBef>
        <a:spcAft>
          <a:spcPct val="0"/>
        </a:spcAft>
        <a:buChar char="•"/>
        <a:tabLst>
          <a:tab pos="173038" algn="l"/>
        </a:tabLst>
        <a:defRPr sz="1600">
          <a:solidFill>
            <a:srgbClr val="919194"/>
          </a:solidFill>
          <a:latin typeface="+mn-lt"/>
          <a:ea typeface="ＭＳ Ｐゴシック" charset="0"/>
          <a:cs typeface="+mn-cs"/>
        </a:defRPr>
      </a:lvl3pPr>
      <a:lvl4pPr marL="801688" indent="-176213" algn="l" rtl="0" eaLnBrk="1" fontAlgn="base" hangingPunct="1">
        <a:lnSpc>
          <a:spcPts val="2600"/>
        </a:lnSpc>
        <a:spcBef>
          <a:spcPct val="0"/>
        </a:spcBef>
        <a:spcAft>
          <a:spcPct val="0"/>
        </a:spcAft>
        <a:buChar char="–"/>
        <a:tabLst>
          <a:tab pos="173038" algn="l"/>
        </a:tabLst>
        <a:defRPr sz="1400">
          <a:solidFill>
            <a:srgbClr val="919194"/>
          </a:solidFill>
          <a:latin typeface="Arial"/>
          <a:ea typeface="ＭＳ Ｐゴシック" charset="0"/>
          <a:cs typeface="Arial"/>
        </a:defRPr>
      </a:lvl4pPr>
      <a:lvl5pPr marL="1090613" indent="-176213" algn="l" defTabSz="969963" rtl="0" eaLnBrk="1" fontAlgn="base" hangingPunct="1">
        <a:lnSpc>
          <a:spcPts val="2600"/>
        </a:lnSpc>
        <a:spcBef>
          <a:spcPct val="0"/>
        </a:spcBef>
        <a:spcAft>
          <a:spcPct val="0"/>
        </a:spcAft>
        <a:buChar char="•"/>
        <a:tabLst>
          <a:tab pos="173038" algn="l"/>
        </a:tabLst>
        <a:defRPr sz="1400" i="1">
          <a:solidFill>
            <a:srgbClr val="919194"/>
          </a:solidFill>
          <a:latin typeface="+mn-lt"/>
          <a:ea typeface="ＭＳ Ｐゴシック" charset="0"/>
          <a:cs typeface="+mn-cs"/>
        </a:defRPr>
      </a:lvl5pPr>
      <a:lvl6pPr marL="1343025" indent="-176213" algn="l" rtl="0" eaLnBrk="1" fontAlgn="base" hangingPunct="1">
        <a:lnSpc>
          <a:spcPts val="3000"/>
        </a:lnSpc>
        <a:spcBef>
          <a:spcPct val="0"/>
        </a:spcBef>
        <a:spcAft>
          <a:spcPct val="0"/>
        </a:spcAft>
        <a:buChar char="•"/>
        <a:defRPr sz="2000">
          <a:solidFill>
            <a:schemeClr val="tx1"/>
          </a:solidFill>
          <a:latin typeface="+mn-lt"/>
          <a:ea typeface="+mn-ea"/>
          <a:cs typeface="+mn-cs"/>
        </a:defRPr>
      </a:lvl6pPr>
      <a:lvl7pPr marL="1800225" indent="-176213" algn="l" rtl="0" eaLnBrk="1" fontAlgn="base" hangingPunct="1">
        <a:lnSpc>
          <a:spcPts val="3000"/>
        </a:lnSpc>
        <a:spcBef>
          <a:spcPct val="0"/>
        </a:spcBef>
        <a:spcAft>
          <a:spcPct val="0"/>
        </a:spcAft>
        <a:buChar char="•"/>
        <a:defRPr sz="2000">
          <a:solidFill>
            <a:schemeClr val="tx1"/>
          </a:solidFill>
          <a:latin typeface="+mn-lt"/>
          <a:ea typeface="+mn-ea"/>
          <a:cs typeface="+mn-cs"/>
        </a:defRPr>
      </a:lvl7pPr>
      <a:lvl8pPr marL="2257425" indent="-176213" algn="l" rtl="0" eaLnBrk="1" fontAlgn="base" hangingPunct="1">
        <a:lnSpc>
          <a:spcPts val="3000"/>
        </a:lnSpc>
        <a:spcBef>
          <a:spcPct val="0"/>
        </a:spcBef>
        <a:spcAft>
          <a:spcPct val="0"/>
        </a:spcAft>
        <a:buChar char="•"/>
        <a:defRPr sz="2000">
          <a:solidFill>
            <a:schemeClr val="tx1"/>
          </a:solidFill>
          <a:latin typeface="+mn-lt"/>
          <a:ea typeface="+mn-ea"/>
          <a:cs typeface="+mn-cs"/>
        </a:defRPr>
      </a:lvl8pPr>
      <a:lvl9pPr marL="2714625" indent="-176213" algn="l" rtl="0" eaLnBrk="1" fontAlgn="base" hangingPunct="1">
        <a:lnSpc>
          <a:spcPts val="3000"/>
        </a:lnSpc>
        <a:spcBef>
          <a:spcPct val="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287809"/>
            <a:ext cx="8798719" cy="6032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514348" y="655820"/>
            <a:ext cx="8280000" cy="590706"/>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514349" y="1465877"/>
            <a:ext cx="8280000" cy="46080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514840" y="6416675"/>
            <a:ext cx="426914"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pPr/>
              <a:t>‹#›</a:t>
            </a:fld>
            <a:endParaRPr lang="en-US" dirty="0"/>
          </a:p>
        </p:txBody>
      </p:sp>
      <p:sp>
        <p:nvSpPr>
          <p:cNvPr id="14" name="Rectangle 13"/>
          <p:cNvSpPr/>
          <p:nvPr/>
        </p:nvSpPr>
        <p:spPr>
          <a:xfrm>
            <a:off x="0" y="287809"/>
            <a:ext cx="612000" cy="5953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789466" y="6502166"/>
            <a:ext cx="3618298" cy="215444"/>
          </a:xfrm>
          <a:prstGeom prst="rect">
            <a:avLst/>
          </a:prstGeom>
          <a:noFill/>
        </p:spPr>
        <p:txBody>
          <a:bodyPr wrap="none" rtlCol="0">
            <a:spAutoFit/>
          </a:bodyPr>
          <a:lstStyle/>
          <a:p>
            <a:pPr algn="r" defTabSz="914400">
              <a:defRPr/>
            </a:pPr>
            <a:r>
              <a:rPr lang="en-US" sz="800" b="1" dirty="0">
                <a:solidFill>
                  <a:srgbClr val="919195"/>
                </a:solidFill>
                <a:latin typeface="Arial"/>
                <a:cs typeface="Arial"/>
              </a:rPr>
              <a:t>TE Connectivity</a:t>
            </a:r>
            <a:r>
              <a:rPr lang="en-US" sz="800" dirty="0">
                <a:solidFill>
                  <a:srgbClr val="919195"/>
                </a:solidFill>
                <a:latin typeface="Arial"/>
                <a:cs typeface="Arial"/>
              </a:rPr>
              <a:t> Confidential &amp; Proprietary. Do not reproduce or distribute.</a:t>
            </a:r>
          </a:p>
        </p:txBody>
      </p:sp>
      <p:pic>
        <p:nvPicPr>
          <p:cNvPr id="10" name="Picture 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714349" y="6240857"/>
            <a:ext cx="1080000" cy="617143"/>
          </a:xfrm>
          <a:prstGeom prst="rect">
            <a:avLst/>
          </a:prstGeom>
        </p:spPr>
      </p:pic>
      <p:sp>
        <p:nvSpPr>
          <p:cNvPr id="9" name="Line 11"/>
          <p:cNvSpPr>
            <a:spLocks noChangeShapeType="1"/>
          </p:cNvSpPr>
          <p:nvPr userDrawn="1"/>
        </p:nvSpPr>
        <p:spPr bwMode="auto">
          <a:xfrm flipV="1">
            <a:off x="558800" y="833438"/>
            <a:ext cx="8137525" cy="47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633402410"/>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Lst>
  <p:hf hdr="0" ftr="0"/>
  <p:txStyles>
    <p:title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p:titleStyle>
    <p:bodyStyle>
      <a:lvl1pPr marL="0" indent="0" algn="l" defTabSz="914400" rtl="0" eaLnBrk="1" latinLnBrk="0" hangingPunct="1">
        <a:lnSpc>
          <a:spcPct val="110000"/>
        </a:lnSpc>
        <a:spcBef>
          <a:spcPts val="0"/>
        </a:spcBef>
        <a:spcAft>
          <a:spcPts val="800"/>
        </a:spcAft>
        <a:buFont typeface="Arial" panose="020B0604020202020204" pitchFamily="34" charset="0"/>
        <a:buNone/>
        <a:defRPr sz="1800" kern="1200">
          <a:solidFill>
            <a:schemeClr val="tx2"/>
          </a:solidFill>
          <a:latin typeface="+mn-lt"/>
          <a:ea typeface="+mn-ea"/>
          <a:cs typeface="+mn-cs"/>
        </a:defRPr>
      </a:lvl1pPr>
      <a:lvl2pPr marL="452438" indent="-228600" algn="l" defTabSz="914400" rtl="0" eaLnBrk="1" latinLnBrk="0" hangingPunct="1">
        <a:lnSpc>
          <a:spcPct val="110000"/>
        </a:lnSpc>
        <a:spcBef>
          <a:spcPts val="0"/>
        </a:spcBef>
        <a:spcAft>
          <a:spcPts val="800"/>
        </a:spcAft>
        <a:buFont typeface="Arial" panose="020B0604020202020204" pitchFamily="34" charset="0"/>
        <a:buChar char="•"/>
        <a:defRPr sz="1600" kern="1200">
          <a:solidFill>
            <a:schemeClr val="tx2"/>
          </a:solidFill>
          <a:latin typeface="+mn-lt"/>
          <a:ea typeface="+mn-ea"/>
          <a:cs typeface="+mn-cs"/>
        </a:defRPr>
      </a:lvl2pPr>
      <a:lvl3pPr marL="688975" indent="-228600" algn="l" defTabSz="914400" rtl="0" eaLnBrk="1" latinLnBrk="0" hangingPunct="1">
        <a:lnSpc>
          <a:spcPct val="110000"/>
        </a:lnSpc>
        <a:spcBef>
          <a:spcPts val="0"/>
        </a:spcBef>
        <a:spcAft>
          <a:spcPts val="800"/>
        </a:spcAft>
        <a:buFont typeface="Arial" panose="020B0604020202020204" pitchFamily="34" charset="0"/>
        <a:buChar char="•"/>
        <a:defRPr sz="1400" kern="1200">
          <a:solidFill>
            <a:schemeClr val="tx2"/>
          </a:solidFill>
          <a:latin typeface="+mn-lt"/>
          <a:ea typeface="+mn-ea"/>
          <a:cs typeface="+mn-cs"/>
        </a:defRPr>
      </a:lvl3pPr>
      <a:lvl4pPr marL="914400" indent="-228600" algn="l" defTabSz="914400" rtl="0" eaLnBrk="1" latinLnBrk="0" hangingPunct="1">
        <a:lnSpc>
          <a:spcPct val="110000"/>
        </a:lnSpc>
        <a:spcBef>
          <a:spcPts val="0"/>
        </a:spcBef>
        <a:spcAft>
          <a:spcPts val="800"/>
        </a:spcAft>
        <a:buFont typeface="Arial" panose="020B0604020202020204" pitchFamily="34" charset="0"/>
        <a:buChar char="•"/>
        <a:defRPr sz="1200" kern="1200">
          <a:solidFill>
            <a:schemeClr val="tx2"/>
          </a:solidFill>
          <a:latin typeface="+mn-lt"/>
          <a:ea typeface="+mn-ea"/>
          <a:cs typeface="+mn-cs"/>
        </a:defRPr>
      </a:lvl4pPr>
      <a:lvl5pPr marL="1139825" indent="-228600" algn="l" defTabSz="914400" rtl="0" eaLnBrk="1" latinLnBrk="0" hangingPunct="1">
        <a:lnSpc>
          <a:spcPct val="110000"/>
        </a:lnSpc>
        <a:spcBef>
          <a:spcPts val="0"/>
        </a:spcBef>
        <a:spcAft>
          <a:spcPts val="800"/>
        </a:spcAft>
        <a:buFont typeface="Arial" panose="020B0604020202020204" pitchFamily="34" charset="0"/>
        <a:buChar char="•"/>
        <a:defRPr sz="1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5.xml"/></Relationships>
</file>

<file path=ppt/slides/_rels/slide10.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oleObject" Target="../embeddings/oleObject7.bin"/><Relationship Id="rId5" Type="http://schemas.openxmlformats.org/officeDocument/2006/relationships/notesSlide" Target="../notesSlides/notesSlide10.xml"/><Relationship Id="rId4" Type="http://schemas.openxmlformats.org/officeDocument/2006/relationships/slideLayout" Target="../slideLayouts/slideLayout8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4.xml"/><Relationship Id="rId1" Type="http://schemas.openxmlformats.org/officeDocument/2006/relationships/tags" Target="../tags/tag6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4.xml"/></Relationships>
</file>

<file path=ppt/slides/_rels/slide14.xml.rels><?xml version="1.0" encoding="UTF-8" standalone="yes"?>
<Relationships xmlns="http://schemas.openxmlformats.org/package/2006/relationships"><Relationship Id="rId8" Type="http://schemas.openxmlformats.org/officeDocument/2006/relationships/tags" Target="../tags/tag71.xml"/><Relationship Id="rId13" Type="http://schemas.openxmlformats.org/officeDocument/2006/relationships/tags" Target="../tags/tag76.xml"/><Relationship Id="rId18" Type="http://schemas.openxmlformats.org/officeDocument/2006/relationships/slideLayout" Target="../slideLayouts/slideLayout84.xml"/><Relationship Id="rId3" Type="http://schemas.openxmlformats.org/officeDocument/2006/relationships/tags" Target="../tags/tag66.xml"/><Relationship Id="rId7" Type="http://schemas.openxmlformats.org/officeDocument/2006/relationships/tags" Target="../tags/tag70.xml"/><Relationship Id="rId12" Type="http://schemas.openxmlformats.org/officeDocument/2006/relationships/tags" Target="../tags/tag75.xml"/><Relationship Id="rId17" Type="http://schemas.openxmlformats.org/officeDocument/2006/relationships/tags" Target="../tags/tag80.xml"/><Relationship Id="rId2" Type="http://schemas.openxmlformats.org/officeDocument/2006/relationships/tags" Target="../tags/tag65.xml"/><Relationship Id="rId16" Type="http://schemas.openxmlformats.org/officeDocument/2006/relationships/tags" Target="../tags/tag79.xml"/><Relationship Id="rId20" Type="http://schemas.openxmlformats.org/officeDocument/2006/relationships/oleObject" Target="../embeddings/oleObject8.bin"/><Relationship Id="rId1" Type="http://schemas.openxmlformats.org/officeDocument/2006/relationships/tags" Target="../tags/tag64.xml"/><Relationship Id="rId6" Type="http://schemas.openxmlformats.org/officeDocument/2006/relationships/tags" Target="../tags/tag69.xml"/><Relationship Id="rId11" Type="http://schemas.openxmlformats.org/officeDocument/2006/relationships/tags" Target="../tags/tag74.xml"/><Relationship Id="rId5" Type="http://schemas.openxmlformats.org/officeDocument/2006/relationships/tags" Target="../tags/tag68.xml"/><Relationship Id="rId15" Type="http://schemas.openxmlformats.org/officeDocument/2006/relationships/tags" Target="../tags/tag78.xml"/><Relationship Id="rId10" Type="http://schemas.openxmlformats.org/officeDocument/2006/relationships/tags" Target="../tags/tag73.xml"/><Relationship Id="rId19" Type="http://schemas.openxmlformats.org/officeDocument/2006/relationships/notesSlide" Target="../notesSlides/notesSlide14.xml"/><Relationship Id="rId4" Type="http://schemas.openxmlformats.org/officeDocument/2006/relationships/tags" Target="../tags/tag67.xml"/><Relationship Id="rId9" Type="http://schemas.openxmlformats.org/officeDocument/2006/relationships/tags" Target="../tags/tag72.xml"/><Relationship Id="rId14" Type="http://schemas.openxmlformats.org/officeDocument/2006/relationships/tags" Target="../tags/tag77.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3" Type="http://schemas.openxmlformats.org/officeDocument/2006/relationships/tags" Target="../tags/tag83.xml"/><Relationship Id="rId7" Type="http://schemas.openxmlformats.org/officeDocument/2006/relationships/slideLayout" Target="../slideLayouts/slideLayout84.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9"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13" Type="http://schemas.openxmlformats.org/officeDocument/2006/relationships/tags" Target="../tags/tag99.xml"/><Relationship Id="rId18" Type="http://schemas.openxmlformats.org/officeDocument/2006/relationships/tags" Target="../tags/tag104.xml"/><Relationship Id="rId26" Type="http://schemas.openxmlformats.org/officeDocument/2006/relationships/tags" Target="../tags/tag112.xml"/><Relationship Id="rId39" Type="http://schemas.openxmlformats.org/officeDocument/2006/relationships/tags" Target="../tags/tag125.xml"/><Relationship Id="rId21" Type="http://schemas.openxmlformats.org/officeDocument/2006/relationships/tags" Target="../tags/tag107.xml"/><Relationship Id="rId34" Type="http://schemas.openxmlformats.org/officeDocument/2006/relationships/tags" Target="../tags/tag120.xml"/><Relationship Id="rId42" Type="http://schemas.openxmlformats.org/officeDocument/2006/relationships/tags" Target="../tags/tag128.xml"/><Relationship Id="rId47" Type="http://schemas.openxmlformats.org/officeDocument/2006/relationships/tags" Target="../tags/tag133.xml"/><Relationship Id="rId50" Type="http://schemas.openxmlformats.org/officeDocument/2006/relationships/tags" Target="../tags/tag136.xml"/><Relationship Id="rId55" Type="http://schemas.openxmlformats.org/officeDocument/2006/relationships/tags" Target="../tags/tag141.xml"/><Relationship Id="rId63" Type="http://schemas.openxmlformats.org/officeDocument/2006/relationships/tags" Target="../tags/tag149.xml"/><Relationship Id="rId68" Type="http://schemas.openxmlformats.org/officeDocument/2006/relationships/tags" Target="../tags/tag154.xml"/><Relationship Id="rId7" Type="http://schemas.openxmlformats.org/officeDocument/2006/relationships/tags" Target="../tags/tag93.xml"/><Relationship Id="rId71" Type="http://schemas.openxmlformats.org/officeDocument/2006/relationships/oleObject" Target="../embeddings/oleObject10.bin"/><Relationship Id="rId2" Type="http://schemas.openxmlformats.org/officeDocument/2006/relationships/tags" Target="../tags/tag88.xml"/><Relationship Id="rId16" Type="http://schemas.openxmlformats.org/officeDocument/2006/relationships/tags" Target="../tags/tag102.xml"/><Relationship Id="rId29" Type="http://schemas.openxmlformats.org/officeDocument/2006/relationships/tags" Target="../tags/tag115.xml"/><Relationship Id="rId11" Type="http://schemas.openxmlformats.org/officeDocument/2006/relationships/tags" Target="../tags/tag97.xml"/><Relationship Id="rId24" Type="http://schemas.openxmlformats.org/officeDocument/2006/relationships/tags" Target="../tags/tag110.xml"/><Relationship Id="rId32" Type="http://schemas.openxmlformats.org/officeDocument/2006/relationships/tags" Target="../tags/tag118.xml"/><Relationship Id="rId37" Type="http://schemas.openxmlformats.org/officeDocument/2006/relationships/tags" Target="../tags/tag123.xml"/><Relationship Id="rId40" Type="http://schemas.openxmlformats.org/officeDocument/2006/relationships/tags" Target="../tags/tag126.xml"/><Relationship Id="rId45" Type="http://schemas.openxmlformats.org/officeDocument/2006/relationships/tags" Target="../tags/tag131.xml"/><Relationship Id="rId53" Type="http://schemas.openxmlformats.org/officeDocument/2006/relationships/tags" Target="../tags/tag139.xml"/><Relationship Id="rId58" Type="http://schemas.openxmlformats.org/officeDocument/2006/relationships/tags" Target="../tags/tag144.xml"/><Relationship Id="rId66" Type="http://schemas.openxmlformats.org/officeDocument/2006/relationships/tags" Target="../tags/tag152.xml"/><Relationship Id="rId74" Type="http://schemas.openxmlformats.org/officeDocument/2006/relationships/image" Target="../media/image31.png"/><Relationship Id="rId5" Type="http://schemas.openxmlformats.org/officeDocument/2006/relationships/tags" Target="../tags/tag91.xml"/><Relationship Id="rId15" Type="http://schemas.openxmlformats.org/officeDocument/2006/relationships/tags" Target="../tags/tag101.xml"/><Relationship Id="rId23" Type="http://schemas.openxmlformats.org/officeDocument/2006/relationships/tags" Target="../tags/tag109.xml"/><Relationship Id="rId28" Type="http://schemas.openxmlformats.org/officeDocument/2006/relationships/tags" Target="../tags/tag114.xml"/><Relationship Id="rId36" Type="http://schemas.openxmlformats.org/officeDocument/2006/relationships/tags" Target="../tags/tag122.xml"/><Relationship Id="rId49" Type="http://schemas.openxmlformats.org/officeDocument/2006/relationships/tags" Target="../tags/tag135.xml"/><Relationship Id="rId57" Type="http://schemas.openxmlformats.org/officeDocument/2006/relationships/tags" Target="../tags/tag143.xml"/><Relationship Id="rId61" Type="http://schemas.openxmlformats.org/officeDocument/2006/relationships/tags" Target="../tags/tag147.xml"/><Relationship Id="rId10" Type="http://schemas.openxmlformats.org/officeDocument/2006/relationships/tags" Target="../tags/tag96.xml"/><Relationship Id="rId19" Type="http://schemas.openxmlformats.org/officeDocument/2006/relationships/tags" Target="../tags/tag105.xml"/><Relationship Id="rId31" Type="http://schemas.openxmlformats.org/officeDocument/2006/relationships/tags" Target="../tags/tag117.xml"/><Relationship Id="rId44" Type="http://schemas.openxmlformats.org/officeDocument/2006/relationships/tags" Target="../tags/tag130.xml"/><Relationship Id="rId52" Type="http://schemas.openxmlformats.org/officeDocument/2006/relationships/tags" Target="../tags/tag138.xml"/><Relationship Id="rId60" Type="http://schemas.openxmlformats.org/officeDocument/2006/relationships/tags" Target="../tags/tag146.xml"/><Relationship Id="rId65" Type="http://schemas.openxmlformats.org/officeDocument/2006/relationships/tags" Target="../tags/tag151.xml"/><Relationship Id="rId73" Type="http://schemas.openxmlformats.org/officeDocument/2006/relationships/image" Target="../media/image30.wmf"/><Relationship Id="rId4" Type="http://schemas.openxmlformats.org/officeDocument/2006/relationships/tags" Target="../tags/tag90.xml"/><Relationship Id="rId9" Type="http://schemas.openxmlformats.org/officeDocument/2006/relationships/tags" Target="../tags/tag95.xml"/><Relationship Id="rId14" Type="http://schemas.openxmlformats.org/officeDocument/2006/relationships/tags" Target="../tags/tag100.xml"/><Relationship Id="rId22" Type="http://schemas.openxmlformats.org/officeDocument/2006/relationships/tags" Target="../tags/tag108.xml"/><Relationship Id="rId27" Type="http://schemas.openxmlformats.org/officeDocument/2006/relationships/tags" Target="../tags/tag113.xml"/><Relationship Id="rId30" Type="http://schemas.openxmlformats.org/officeDocument/2006/relationships/tags" Target="../tags/tag116.xml"/><Relationship Id="rId35" Type="http://schemas.openxmlformats.org/officeDocument/2006/relationships/tags" Target="../tags/tag121.xml"/><Relationship Id="rId43" Type="http://schemas.openxmlformats.org/officeDocument/2006/relationships/tags" Target="../tags/tag129.xml"/><Relationship Id="rId48" Type="http://schemas.openxmlformats.org/officeDocument/2006/relationships/tags" Target="../tags/tag134.xml"/><Relationship Id="rId56" Type="http://schemas.openxmlformats.org/officeDocument/2006/relationships/tags" Target="../tags/tag142.xml"/><Relationship Id="rId64" Type="http://schemas.openxmlformats.org/officeDocument/2006/relationships/tags" Target="../tags/tag150.xml"/><Relationship Id="rId69" Type="http://schemas.openxmlformats.org/officeDocument/2006/relationships/slideLayout" Target="../slideLayouts/slideLayout84.xml"/><Relationship Id="rId8" Type="http://schemas.openxmlformats.org/officeDocument/2006/relationships/tags" Target="../tags/tag94.xml"/><Relationship Id="rId51" Type="http://schemas.openxmlformats.org/officeDocument/2006/relationships/tags" Target="../tags/tag137.xml"/><Relationship Id="rId72" Type="http://schemas.openxmlformats.org/officeDocument/2006/relationships/image" Target="../media/image29.wmf"/><Relationship Id="rId3" Type="http://schemas.openxmlformats.org/officeDocument/2006/relationships/tags" Target="../tags/tag89.xml"/><Relationship Id="rId12" Type="http://schemas.openxmlformats.org/officeDocument/2006/relationships/tags" Target="../tags/tag98.xml"/><Relationship Id="rId17" Type="http://schemas.openxmlformats.org/officeDocument/2006/relationships/tags" Target="../tags/tag103.xml"/><Relationship Id="rId25" Type="http://schemas.openxmlformats.org/officeDocument/2006/relationships/tags" Target="../tags/tag111.xml"/><Relationship Id="rId33" Type="http://schemas.openxmlformats.org/officeDocument/2006/relationships/tags" Target="../tags/tag119.xml"/><Relationship Id="rId38" Type="http://schemas.openxmlformats.org/officeDocument/2006/relationships/tags" Target="../tags/tag124.xml"/><Relationship Id="rId46" Type="http://schemas.openxmlformats.org/officeDocument/2006/relationships/tags" Target="../tags/tag132.xml"/><Relationship Id="rId59" Type="http://schemas.openxmlformats.org/officeDocument/2006/relationships/tags" Target="../tags/tag145.xml"/><Relationship Id="rId67" Type="http://schemas.openxmlformats.org/officeDocument/2006/relationships/tags" Target="../tags/tag153.xml"/><Relationship Id="rId20" Type="http://schemas.openxmlformats.org/officeDocument/2006/relationships/tags" Target="../tags/tag106.xml"/><Relationship Id="rId41" Type="http://schemas.openxmlformats.org/officeDocument/2006/relationships/tags" Target="../tags/tag127.xml"/><Relationship Id="rId54" Type="http://schemas.openxmlformats.org/officeDocument/2006/relationships/tags" Target="../tags/tag140.xml"/><Relationship Id="rId62" Type="http://schemas.openxmlformats.org/officeDocument/2006/relationships/tags" Target="../tags/tag148.xml"/><Relationship Id="rId70" Type="http://schemas.openxmlformats.org/officeDocument/2006/relationships/notesSlide" Target="../notesSlides/notesSlide16.xml"/><Relationship Id="rId1" Type="http://schemas.openxmlformats.org/officeDocument/2006/relationships/tags" Target="../tags/tag87.xml"/><Relationship Id="rId6" Type="http://schemas.openxmlformats.org/officeDocument/2006/relationships/tags" Target="../tags/tag92.xml"/></Relationships>
</file>

<file path=ppt/slides/_rels/slide17.xml.rels><?xml version="1.0" encoding="UTF-8" standalone="yes"?>
<Relationships xmlns="http://schemas.openxmlformats.org/package/2006/relationships"><Relationship Id="rId13" Type="http://schemas.openxmlformats.org/officeDocument/2006/relationships/tags" Target="../tags/tag167.xml"/><Relationship Id="rId18" Type="http://schemas.openxmlformats.org/officeDocument/2006/relationships/tags" Target="../tags/tag172.xml"/><Relationship Id="rId26" Type="http://schemas.openxmlformats.org/officeDocument/2006/relationships/tags" Target="../tags/tag180.xml"/><Relationship Id="rId39" Type="http://schemas.openxmlformats.org/officeDocument/2006/relationships/tags" Target="../tags/tag193.xml"/><Relationship Id="rId3" Type="http://schemas.openxmlformats.org/officeDocument/2006/relationships/tags" Target="../tags/tag157.xml"/><Relationship Id="rId21" Type="http://schemas.openxmlformats.org/officeDocument/2006/relationships/tags" Target="../tags/tag175.xml"/><Relationship Id="rId34" Type="http://schemas.openxmlformats.org/officeDocument/2006/relationships/tags" Target="../tags/tag188.xml"/><Relationship Id="rId42" Type="http://schemas.openxmlformats.org/officeDocument/2006/relationships/tags" Target="../tags/tag196.xml"/><Relationship Id="rId47" Type="http://schemas.openxmlformats.org/officeDocument/2006/relationships/tags" Target="../tags/tag201.xml"/><Relationship Id="rId50" Type="http://schemas.openxmlformats.org/officeDocument/2006/relationships/slideLayout" Target="../slideLayouts/slideLayout84.xml"/><Relationship Id="rId7" Type="http://schemas.openxmlformats.org/officeDocument/2006/relationships/tags" Target="../tags/tag161.xml"/><Relationship Id="rId12" Type="http://schemas.openxmlformats.org/officeDocument/2006/relationships/tags" Target="../tags/tag166.xml"/><Relationship Id="rId17" Type="http://schemas.openxmlformats.org/officeDocument/2006/relationships/tags" Target="../tags/tag171.xml"/><Relationship Id="rId25" Type="http://schemas.openxmlformats.org/officeDocument/2006/relationships/tags" Target="../tags/tag179.xml"/><Relationship Id="rId33" Type="http://schemas.openxmlformats.org/officeDocument/2006/relationships/tags" Target="../tags/tag187.xml"/><Relationship Id="rId38" Type="http://schemas.openxmlformats.org/officeDocument/2006/relationships/tags" Target="../tags/tag192.xml"/><Relationship Id="rId46" Type="http://schemas.openxmlformats.org/officeDocument/2006/relationships/tags" Target="../tags/tag200.xml"/><Relationship Id="rId2" Type="http://schemas.openxmlformats.org/officeDocument/2006/relationships/tags" Target="../tags/tag156.xml"/><Relationship Id="rId16" Type="http://schemas.openxmlformats.org/officeDocument/2006/relationships/tags" Target="../tags/tag170.xml"/><Relationship Id="rId20" Type="http://schemas.openxmlformats.org/officeDocument/2006/relationships/tags" Target="../tags/tag174.xml"/><Relationship Id="rId29" Type="http://schemas.openxmlformats.org/officeDocument/2006/relationships/tags" Target="../tags/tag183.xml"/><Relationship Id="rId41" Type="http://schemas.openxmlformats.org/officeDocument/2006/relationships/tags" Target="../tags/tag195.xml"/><Relationship Id="rId54" Type="http://schemas.openxmlformats.org/officeDocument/2006/relationships/image" Target="../media/image33.wmf"/><Relationship Id="rId1" Type="http://schemas.openxmlformats.org/officeDocument/2006/relationships/tags" Target="../tags/tag155.xml"/><Relationship Id="rId6" Type="http://schemas.openxmlformats.org/officeDocument/2006/relationships/tags" Target="../tags/tag160.xml"/><Relationship Id="rId11" Type="http://schemas.openxmlformats.org/officeDocument/2006/relationships/tags" Target="../tags/tag165.xml"/><Relationship Id="rId24" Type="http://schemas.openxmlformats.org/officeDocument/2006/relationships/tags" Target="../tags/tag178.xml"/><Relationship Id="rId32" Type="http://schemas.openxmlformats.org/officeDocument/2006/relationships/tags" Target="../tags/tag186.xml"/><Relationship Id="rId37" Type="http://schemas.openxmlformats.org/officeDocument/2006/relationships/tags" Target="../tags/tag191.xml"/><Relationship Id="rId40" Type="http://schemas.openxmlformats.org/officeDocument/2006/relationships/tags" Target="../tags/tag194.xml"/><Relationship Id="rId45" Type="http://schemas.openxmlformats.org/officeDocument/2006/relationships/tags" Target="../tags/tag199.xml"/><Relationship Id="rId53" Type="http://schemas.openxmlformats.org/officeDocument/2006/relationships/image" Target="../media/image32.wmf"/><Relationship Id="rId5" Type="http://schemas.openxmlformats.org/officeDocument/2006/relationships/tags" Target="../tags/tag159.xml"/><Relationship Id="rId15" Type="http://schemas.openxmlformats.org/officeDocument/2006/relationships/tags" Target="../tags/tag169.xml"/><Relationship Id="rId23" Type="http://schemas.openxmlformats.org/officeDocument/2006/relationships/tags" Target="../tags/tag177.xml"/><Relationship Id="rId28" Type="http://schemas.openxmlformats.org/officeDocument/2006/relationships/tags" Target="../tags/tag182.xml"/><Relationship Id="rId36" Type="http://schemas.openxmlformats.org/officeDocument/2006/relationships/tags" Target="../tags/tag190.xml"/><Relationship Id="rId49" Type="http://schemas.openxmlformats.org/officeDocument/2006/relationships/tags" Target="../tags/tag203.xml"/><Relationship Id="rId10" Type="http://schemas.openxmlformats.org/officeDocument/2006/relationships/tags" Target="../tags/tag164.xml"/><Relationship Id="rId19" Type="http://schemas.openxmlformats.org/officeDocument/2006/relationships/tags" Target="../tags/tag173.xml"/><Relationship Id="rId31" Type="http://schemas.openxmlformats.org/officeDocument/2006/relationships/tags" Target="../tags/tag185.xml"/><Relationship Id="rId44" Type="http://schemas.openxmlformats.org/officeDocument/2006/relationships/tags" Target="../tags/tag198.xml"/><Relationship Id="rId52" Type="http://schemas.openxmlformats.org/officeDocument/2006/relationships/oleObject" Target="../embeddings/oleObject11.bin"/><Relationship Id="rId4" Type="http://schemas.openxmlformats.org/officeDocument/2006/relationships/tags" Target="../tags/tag158.xml"/><Relationship Id="rId9" Type="http://schemas.openxmlformats.org/officeDocument/2006/relationships/tags" Target="../tags/tag163.xml"/><Relationship Id="rId14" Type="http://schemas.openxmlformats.org/officeDocument/2006/relationships/tags" Target="../tags/tag168.xml"/><Relationship Id="rId22" Type="http://schemas.openxmlformats.org/officeDocument/2006/relationships/tags" Target="../tags/tag176.xml"/><Relationship Id="rId27" Type="http://schemas.openxmlformats.org/officeDocument/2006/relationships/tags" Target="../tags/tag181.xml"/><Relationship Id="rId30" Type="http://schemas.openxmlformats.org/officeDocument/2006/relationships/tags" Target="../tags/tag184.xml"/><Relationship Id="rId35" Type="http://schemas.openxmlformats.org/officeDocument/2006/relationships/tags" Target="../tags/tag189.xml"/><Relationship Id="rId43" Type="http://schemas.openxmlformats.org/officeDocument/2006/relationships/tags" Target="../tags/tag197.xml"/><Relationship Id="rId48" Type="http://schemas.openxmlformats.org/officeDocument/2006/relationships/tags" Target="../tags/tag202.xml"/><Relationship Id="rId8" Type="http://schemas.openxmlformats.org/officeDocument/2006/relationships/tags" Target="../tags/tag162.xml"/><Relationship Id="rId51"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oleObject" Target="../embeddings/oleObject3.bin"/><Relationship Id="rId5" Type="http://schemas.openxmlformats.org/officeDocument/2006/relationships/notesSlide" Target="../notesSlides/notesSlide2.xml"/><Relationship Id="rId4" Type="http://schemas.openxmlformats.org/officeDocument/2006/relationships/slideLayout" Target="../slideLayouts/slideLayout84.xml"/></Relationships>
</file>

<file path=ppt/slides/_rels/slide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oleObject" Target="../embeddings/oleObject4.bin"/><Relationship Id="rId5" Type="http://schemas.openxmlformats.org/officeDocument/2006/relationships/notesSlide" Target="../notesSlides/notesSlide3.xml"/><Relationship Id="rId4" Type="http://schemas.openxmlformats.org/officeDocument/2006/relationships/slideLayout" Target="../slideLayouts/slideLayout8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4.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5.bin"/><Relationship Id="rId5" Type="http://schemas.openxmlformats.org/officeDocument/2006/relationships/notesSlide" Target="../notesSlides/notesSlide5.xml"/><Relationship Id="rId4" Type="http://schemas.openxmlformats.org/officeDocument/2006/relationships/slideLayout" Target="../slideLayouts/slideLayout84.xml"/></Relationships>
</file>

<file path=ppt/slides/_rels/slide6.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oleObject" Target="../embeddings/oleObject6.bin"/><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notesSlide" Target="../notesSlides/notesSlide6.xml"/><Relationship Id="rId5" Type="http://schemas.openxmlformats.org/officeDocument/2006/relationships/slideLayout" Target="../slideLayouts/slideLayout84.xml"/><Relationship Id="rId4" Type="http://schemas.openxmlformats.org/officeDocument/2006/relationships/tags" Target="../tags/tag17.xml"/></Relationships>
</file>

<file path=ppt/slides/_rels/slide7.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tags" Target="../tags/tag35.xml"/><Relationship Id="rId26" Type="http://schemas.openxmlformats.org/officeDocument/2006/relationships/tags" Target="../tags/tag43.xml"/><Relationship Id="rId39" Type="http://schemas.openxmlformats.org/officeDocument/2006/relationships/slideLayout" Target="../slideLayouts/slideLayout84.xml"/><Relationship Id="rId3" Type="http://schemas.openxmlformats.org/officeDocument/2006/relationships/tags" Target="../tags/tag20.xml"/><Relationship Id="rId21" Type="http://schemas.openxmlformats.org/officeDocument/2006/relationships/tags" Target="../tags/tag38.xml"/><Relationship Id="rId34" Type="http://schemas.openxmlformats.org/officeDocument/2006/relationships/tags" Target="../tags/tag51.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5" Type="http://schemas.openxmlformats.org/officeDocument/2006/relationships/tags" Target="../tags/tag42.xml"/><Relationship Id="rId33" Type="http://schemas.openxmlformats.org/officeDocument/2006/relationships/tags" Target="../tags/tag50.xml"/><Relationship Id="rId38" Type="http://schemas.openxmlformats.org/officeDocument/2006/relationships/tags" Target="../tags/tag55.xml"/><Relationship Id="rId2" Type="http://schemas.openxmlformats.org/officeDocument/2006/relationships/tags" Target="../tags/tag19.xml"/><Relationship Id="rId16" Type="http://schemas.openxmlformats.org/officeDocument/2006/relationships/tags" Target="../tags/tag33.xml"/><Relationship Id="rId20" Type="http://schemas.openxmlformats.org/officeDocument/2006/relationships/tags" Target="../tags/tag37.xml"/><Relationship Id="rId29" Type="http://schemas.openxmlformats.org/officeDocument/2006/relationships/tags" Target="../tags/tag46.xml"/><Relationship Id="rId41" Type="http://schemas.openxmlformats.org/officeDocument/2006/relationships/image" Target="../media/image27.png"/><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24" Type="http://schemas.openxmlformats.org/officeDocument/2006/relationships/tags" Target="../tags/tag41.xml"/><Relationship Id="rId32" Type="http://schemas.openxmlformats.org/officeDocument/2006/relationships/tags" Target="../tags/tag49.xml"/><Relationship Id="rId37" Type="http://schemas.openxmlformats.org/officeDocument/2006/relationships/tags" Target="../tags/tag54.xml"/><Relationship Id="rId40" Type="http://schemas.openxmlformats.org/officeDocument/2006/relationships/notesSlide" Target="../notesSlides/notesSlide7.xml"/><Relationship Id="rId5" Type="http://schemas.openxmlformats.org/officeDocument/2006/relationships/tags" Target="../tags/tag22.xml"/><Relationship Id="rId15" Type="http://schemas.openxmlformats.org/officeDocument/2006/relationships/tags" Target="../tags/tag32.xml"/><Relationship Id="rId23" Type="http://schemas.openxmlformats.org/officeDocument/2006/relationships/tags" Target="../tags/tag40.xml"/><Relationship Id="rId28" Type="http://schemas.openxmlformats.org/officeDocument/2006/relationships/tags" Target="../tags/tag45.xml"/><Relationship Id="rId36" Type="http://schemas.openxmlformats.org/officeDocument/2006/relationships/tags" Target="../tags/tag53.xml"/><Relationship Id="rId10" Type="http://schemas.openxmlformats.org/officeDocument/2006/relationships/tags" Target="../tags/tag27.xml"/><Relationship Id="rId19" Type="http://schemas.openxmlformats.org/officeDocument/2006/relationships/tags" Target="../tags/tag36.xml"/><Relationship Id="rId31" Type="http://schemas.openxmlformats.org/officeDocument/2006/relationships/tags" Target="../tags/tag48.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 Id="rId22" Type="http://schemas.openxmlformats.org/officeDocument/2006/relationships/tags" Target="../tags/tag39.xml"/><Relationship Id="rId27" Type="http://schemas.openxmlformats.org/officeDocument/2006/relationships/tags" Target="../tags/tag44.xml"/><Relationship Id="rId30" Type="http://schemas.openxmlformats.org/officeDocument/2006/relationships/tags" Target="../tags/tag47.xml"/><Relationship Id="rId35" Type="http://schemas.openxmlformats.org/officeDocument/2006/relationships/tags" Target="../tags/tag52.xml"/></Relationships>
</file>

<file path=ppt/slides/_rels/slide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8.xml"/><Relationship Id="rId1" Type="http://schemas.openxmlformats.org/officeDocument/2006/relationships/slideLayout" Target="../slideLayouts/slideLayout84.xml"/></Relationships>
</file>

<file path=ppt/slides/_rels/slide9.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notesSlide" Target="../notesSlides/notesSlide9.xml"/><Relationship Id="rId5" Type="http://schemas.openxmlformats.org/officeDocument/2006/relationships/slideLayout" Target="../slideLayouts/slideLayout88.xml"/><Relationship Id="rId4" Type="http://schemas.openxmlformats.org/officeDocument/2006/relationships/tags" Target="../tags/tag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828800" y="1905000"/>
            <a:ext cx="6481460" cy="1293606"/>
          </a:xfrm>
        </p:spPr>
        <p:txBody>
          <a:bodyPr rIns="91440"/>
          <a:lstStyle/>
          <a:p>
            <a:pPr eaLnBrk="1" hangingPunct="1">
              <a:lnSpc>
                <a:spcPct val="100000"/>
              </a:lnSpc>
            </a:pPr>
            <a:r>
              <a:rPr lang="en-US" altLang="en-US" dirty="0"/>
              <a:t>TEOA Lean Essentials</a:t>
            </a:r>
            <a:br>
              <a:rPr lang="en-US" altLang="en-US" dirty="0"/>
            </a:br>
            <a:r>
              <a:rPr lang="en-US" altLang="en-US" dirty="0"/>
              <a:t>Advanced Boot Camp</a:t>
            </a:r>
            <a:endParaRPr lang="en-US" altLang="en-US" sz="1100" i="1" dirty="0"/>
          </a:p>
        </p:txBody>
      </p:sp>
      <p:sp>
        <p:nvSpPr>
          <p:cNvPr id="5" name="Subtitle 2"/>
          <p:cNvSpPr>
            <a:spLocks noGrp="1"/>
          </p:cNvSpPr>
          <p:nvPr>
            <p:ph type="subTitle" idx="1"/>
          </p:nvPr>
        </p:nvSpPr>
        <p:spPr>
          <a:xfrm>
            <a:off x="1852495" y="3197675"/>
            <a:ext cx="6308959" cy="477693"/>
          </a:xfrm>
        </p:spPr>
        <p:txBody>
          <a:bodyPr/>
          <a:lstStyle/>
          <a:p>
            <a:r>
              <a:rPr lang="en-US" dirty="0"/>
              <a:t>Lean Principles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title"/>
            <p:custDataLst>
              <p:tags r:id="rId1"/>
            </p:custDataLst>
          </p:nvPr>
        </p:nvSpPr>
        <p:spPr bwMode="gray">
          <a:xfrm>
            <a:off x="533400" y="371342"/>
            <a:ext cx="8182799" cy="1000258"/>
          </a:xfrm>
        </p:spPr>
        <p:txBody>
          <a:bodyPr/>
          <a:lstStyle/>
          <a:p>
            <a:r>
              <a:rPr lang="en-US" altLang="en-US" dirty="0">
                <a:solidFill>
                  <a:srgbClr val="C00000"/>
                </a:solidFill>
              </a:rPr>
              <a:t>True North    </a:t>
            </a:r>
            <a:r>
              <a:rPr lang="en-US" altLang="en-US" dirty="0"/>
              <a:t>– Value Stream Mapping</a:t>
            </a:r>
          </a:p>
        </p:txBody>
      </p:sp>
      <p:sp>
        <p:nvSpPr>
          <p:cNvPr id="11267" name="Rectangle 4"/>
          <p:cNvSpPr>
            <a:spLocks noChangeArrowheads="1"/>
          </p:cNvSpPr>
          <p:nvPr>
            <p:custDataLst>
              <p:tags r:id="rId2"/>
            </p:custDataLst>
          </p:nvPr>
        </p:nvSpPr>
        <p:spPr bwMode="gray">
          <a:xfrm>
            <a:off x="914400" y="1295400"/>
            <a:ext cx="7543800"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342900" indent="-342900" defTabSz="895350">
              <a:buChar char="•"/>
              <a:defRPr sz="2000">
                <a:solidFill>
                  <a:schemeClr val="tx1"/>
                </a:solidFill>
                <a:latin typeface="Arial" charset="0"/>
                <a:cs typeface="Arial" charset="0"/>
              </a:defRPr>
            </a:lvl1pPr>
            <a:lvl2pPr marL="344488" indent="-342900" defTabSz="895350">
              <a:buChar char="–"/>
              <a:defRPr sz="2000">
                <a:solidFill>
                  <a:schemeClr val="tx1"/>
                </a:solidFill>
                <a:latin typeface="Arial" charset="0"/>
                <a:cs typeface="Arial" charset="0"/>
              </a:defRPr>
            </a:lvl2pPr>
            <a:lvl3pPr marL="571500" indent="-225425" defTabSz="895350">
              <a:buChar char="•"/>
              <a:defRPr sz="2000">
                <a:solidFill>
                  <a:schemeClr val="tx1"/>
                </a:solidFill>
                <a:latin typeface="Arial" charset="0"/>
                <a:cs typeface="Arial" charset="0"/>
              </a:defRPr>
            </a:lvl3pPr>
            <a:lvl4pPr marL="935038" indent="-342900" defTabSz="895350">
              <a:buChar char="–"/>
              <a:defRPr sz="2000">
                <a:solidFill>
                  <a:schemeClr val="tx1"/>
                </a:solidFill>
                <a:latin typeface="Arial" charset="0"/>
                <a:cs typeface="Arial" charset="0"/>
              </a:defRPr>
            </a:lvl4pPr>
            <a:lvl5pPr marL="1279525" indent="-342900" defTabSz="895350">
              <a:buChar char="•"/>
              <a:defRPr sz="2000">
                <a:solidFill>
                  <a:schemeClr val="tx1"/>
                </a:solidFill>
                <a:latin typeface="Arial" charset="0"/>
                <a:cs typeface="Arial" charset="0"/>
              </a:defRPr>
            </a:lvl5pPr>
            <a:lvl6pPr marL="1736725" indent="-342900" defTabSz="895350" eaLnBrk="0" fontAlgn="base" hangingPunct="0">
              <a:spcBef>
                <a:spcPct val="0"/>
              </a:spcBef>
              <a:spcAft>
                <a:spcPct val="0"/>
              </a:spcAft>
              <a:buChar char="•"/>
              <a:defRPr sz="2000">
                <a:solidFill>
                  <a:schemeClr val="tx1"/>
                </a:solidFill>
                <a:latin typeface="Arial" charset="0"/>
                <a:cs typeface="Arial" charset="0"/>
              </a:defRPr>
            </a:lvl6pPr>
            <a:lvl7pPr marL="2193925" indent="-342900" defTabSz="895350" eaLnBrk="0" fontAlgn="base" hangingPunct="0">
              <a:spcBef>
                <a:spcPct val="0"/>
              </a:spcBef>
              <a:spcAft>
                <a:spcPct val="0"/>
              </a:spcAft>
              <a:buChar char="•"/>
              <a:defRPr sz="2000">
                <a:solidFill>
                  <a:schemeClr val="tx1"/>
                </a:solidFill>
                <a:latin typeface="Arial" charset="0"/>
                <a:cs typeface="Arial" charset="0"/>
              </a:defRPr>
            </a:lvl7pPr>
            <a:lvl8pPr marL="2651125" indent="-342900" defTabSz="895350" eaLnBrk="0" fontAlgn="base" hangingPunct="0">
              <a:spcBef>
                <a:spcPct val="0"/>
              </a:spcBef>
              <a:spcAft>
                <a:spcPct val="0"/>
              </a:spcAft>
              <a:buChar char="•"/>
              <a:defRPr sz="2000">
                <a:solidFill>
                  <a:schemeClr val="tx1"/>
                </a:solidFill>
                <a:latin typeface="Arial" charset="0"/>
                <a:cs typeface="Arial" charset="0"/>
              </a:defRPr>
            </a:lvl8pPr>
            <a:lvl9pPr marL="3108325" indent="-342900" defTabSz="895350" eaLnBrk="0" fontAlgn="base" hangingPunct="0">
              <a:spcBef>
                <a:spcPct val="0"/>
              </a:spcBef>
              <a:spcAft>
                <a:spcPct val="0"/>
              </a:spcAft>
              <a:buChar char="•"/>
              <a:defRPr sz="2000">
                <a:solidFill>
                  <a:schemeClr val="tx1"/>
                </a:solidFill>
                <a:latin typeface="Arial" charset="0"/>
                <a:cs typeface="Arial" charset="0"/>
              </a:defRPr>
            </a:lvl9pPr>
          </a:lstStyle>
          <a:p>
            <a:pPr marL="458788" lvl="1" indent="-457200">
              <a:buFont typeface="+mj-lt"/>
              <a:buAutoNum type="arabicPeriod"/>
            </a:pPr>
            <a:r>
              <a:rPr lang="en-US" altLang="en-US" dirty="0">
                <a:solidFill>
                  <a:schemeClr val="tx2"/>
                </a:solidFill>
              </a:rPr>
              <a:t>What is the TAKT time?</a:t>
            </a:r>
          </a:p>
          <a:p>
            <a:pPr marL="458788" lvl="1" indent="-457200">
              <a:buFont typeface="+mj-lt"/>
              <a:buAutoNum type="arabicPeriod"/>
            </a:pPr>
            <a:r>
              <a:rPr lang="en-US" altLang="en-US" dirty="0">
                <a:solidFill>
                  <a:schemeClr val="tx2"/>
                </a:solidFill>
              </a:rPr>
              <a:t>Will you build to a finished goods supermarket, or directly to shipping?</a:t>
            </a:r>
          </a:p>
          <a:p>
            <a:pPr marL="458788" lvl="1" indent="-457200">
              <a:buFont typeface="+mj-lt"/>
              <a:buAutoNum type="arabicPeriod"/>
            </a:pPr>
            <a:r>
              <a:rPr lang="en-US" altLang="en-US" dirty="0">
                <a:solidFill>
                  <a:schemeClr val="tx2"/>
                </a:solidFill>
              </a:rPr>
              <a:t>Where can you use continuous flow processing?</a:t>
            </a:r>
          </a:p>
          <a:p>
            <a:pPr marL="458788" lvl="1" indent="-457200">
              <a:buFont typeface="+mj-lt"/>
              <a:buAutoNum type="arabicPeriod"/>
            </a:pPr>
            <a:r>
              <a:rPr lang="en-US" altLang="en-US" dirty="0">
                <a:solidFill>
                  <a:schemeClr val="tx2"/>
                </a:solidFill>
              </a:rPr>
              <a:t>Where will you need to use supermarket pull systems to control production of upstream processes?</a:t>
            </a:r>
          </a:p>
          <a:p>
            <a:pPr marL="458788" lvl="1" indent="-457200">
              <a:buFont typeface="+mj-lt"/>
              <a:buAutoNum type="arabicPeriod"/>
            </a:pPr>
            <a:r>
              <a:rPr lang="en-US" altLang="en-US" dirty="0">
                <a:solidFill>
                  <a:schemeClr val="tx2"/>
                </a:solidFill>
              </a:rPr>
              <a:t>At what single point in the production chain (the “pacemaker process”) will you schedule production?</a:t>
            </a:r>
          </a:p>
          <a:p>
            <a:pPr marL="458788" lvl="1" indent="-457200">
              <a:buFont typeface="+mj-lt"/>
              <a:buAutoNum type="arabicPeriod"/>
            </a:pPr>
            <a:r>
              <a:rPr lang="en-US" altLang="en-US" dirty="0">
                <a:solidFill>
                  <a:schemeClr val="tx2"/>
                </a:solidFill>
              </a:rPr>
              <a:t>How will you level the production mix at the pacemaker process?</a:t>
            </a:r>
          </a:p>
          <a:p>
            <a:pPr marL="458788" lvl="1" indent="-457200">
              <a:buFont typeface="+mj-lt"/>
              <a:buAutoNum type="arabicPeriod"/>
            </a:pPr>
            <a:r>
              <a:rPr lang="en-US" altLang="en-US" dirty="0">
                <a:solidFill>
                  <a:schemeClr val="tx2"/>
                </a:solidFill>
              </a:rPr>
              <a:t>What increment of work will you consistently release and take away from the pacemaker?</a:t>
            </a:r>
          </a:p>
          <a:p>
            <a:pPr marL="458788" lvl="1" indent="-457200">
              <a:buFont typeface="+mj-lt"/>
              <a:buAutoNum type="arabicPeriod"/>
            </a:pPr>
            <a:r>
              <a:rPr lang="en-US" altLang="en-US" dirty="0">
                <a:solidFill>
                  <a:schemeClr val="tx2"/>
                </a:solidFill>
              </a:rPr>
              <a:t>What process improvements will be necessary for the value stream to flow as your future-state design specifies?</a:t>
            </a:r>
            <a:endParaRPr lang="en-US" altLang="en-US" dirty="0"/>
          </a:p>
          <a:p>
            <a:pPr lvl="3"/>
            <a:r>
              <a:rPr lang="en-US" altLang="en-US" sz="1600" dirty="0">
                <a:solidFill>
                  <a:schemeClr val="bg1">
                    <a:lumMod val="50000"/>
                  </a:schemeClr>
                </a:solidFill>
              </a:rPr>
              <a:t>Womack &amp; Jones</a:t>
            </a:r>
            <a:r>
              <a:rPr lang="en-US" altLang="en-US" sz="1600" i="1" dirty="0">
                <a:solidFill>
                  <a:schemeClr val="bg1">
                    <a:lumMod val="50000"/>
                  </a:schemeClr>
                </a:solidFill>
              </a:rPr>
              <a:t>, Learning to See</a:t>
            </a:r>
            <a:endParaRPr lang="en-US" altLang="en-US" sz="1600" dirty="0">
              <a:solidFill>
                <a:schemeClr val="bg1">
                  <a:lumMod val="50000"/>
                </a:schemeClr>
              </a:solidFill>
            </a:endParaRPr>
          </a:p>
        </p:txBody>
      </p:sp>
      <p:graphicFrame>
        <p:nvGraphicFramePr>
          <p:cNvPr id="11268" name="Rectangle 5" hidden="1"/>
          <p:cNvGraphicFramePr>
            <a:graphicFrameLocks/>
          </p:cNvGraphicFramePr>
          <p:nvPr>
            <p:custDataLst>
              <p:tags r:id="rId3"/>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r:id="rId6" imgW="0" imgH="0" progId="TCLayout.ActiveDocument.1">
                  <p:embed/>
                </p:oleObj>
              </mc:Choice>
              <mc:Fallback>
                <p:oleObj r:id="rId6" imgW="0" imgH="0" progId="TCLayout.ActiveDocument.1">
                  <p:embed/>
                  <p:pic>
                    <p:nvPicPr>
                      <p:cNvPr id="11268" name="Rectangle 5"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gray">
                      <a:xfrm>
                        <a:off x="0" y="0"/>
                        <a:ext cx="161925" cy="16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 name="Group 7"/>
          <p:cNvGrpSpPr/>
          <p:nvPr/>
        </p:nvGrpSpPr>
        <p:grpSpPr>
          <a:xfrm>
            <a:off x="256032" y="882901"/>
            <a:ext cx="8584533" cy="5377345"/>
            <a:chOff x="256032" y="882901"/>
            <a:chExt cx="8584533" cy="5377345"/>
          </a:xfrm>
        </p:grpSpPr>
        <p:grpSp>
          <p:nvGrpSpPr>
            <p:cNvPr id="4" name="Group 3"/>
            <p:cNvGrpSpPr/>
            <p:nvPr/>
          </p:nvGrpSpPr>
          <p:grpSpPr>
            <a:xfrm>
              <a:off x="2620199" y="882901"/>
              <a:ext cx="6220366" cy="4862579"/>
              <a:chOff x="2620199" y="882901"/>
              <a:chExt cx="6220366" cy="4862579"/>
            </a:xfrm>
          </p:grpSpPr>
          <p:sp>
            <p:nvSpPr>
              <p:cNvPr id="5" name="TextBox 4"/>
              <p:cNvSpPr txBox="1"/>
              <p:nvPr/>
            </p:nvSpPr>
            <p:spPr>
              <a:xfrm>
                <a:off x="2620199" y="882901"/>
                <a:ext cx="6096000" cy="369332"/>
              </a:xfrm>
              <a:prstGeom prst="rect">
                <a:avLst/>
              </a:prstGeom>
              <a:solidFill>
                <a:srgbClr val="C00000"/>
              </a:solidFill>
            </p:spPr>
            <p:txBody>
              <a:bodyPr wrap="square" rtlCol="0">
                <a:spAutoFit/>
              </a:bodyPr>
              <a:lstStyle/>
              <a:p>
                <a:pPr algn="ctr"/>
                <a:r>
                  <a:rPr lang="en-US" sz="1800" b="1" dirty="0">
                    <a:solidFill>
                      <a:srgbClr val="FFFFFF"/>
                    </a:solidFill>
                  </a:rPr>
                  <a:t>Always in this order</a:t>
                </a:r>
              </a:p>
            </p:txBody>
          </p:sp>
          <p:sp>
            <p:nvSpPr>
              <p:cNvPr id="2" name="Down Arrow 1"/>
              <p:cNvSpPr/>
              <p:nvPr/>
            </p:nvSpPr>
            <p:spPr>
              <a:xfrm>
                <a:off x="8339328" y="1219200"/>
                <a:ext cx="501237" cy="4526280"/>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256032" y="1524000"/>
              <a:ext cx="6220968" cy="4736246"/>
              <a:chOff x="27432" y="1463040"/>
              <a:chExt cx="6220968" cy="4736246"/>
            </a:xfrm>
          </p:grpSpPr>
          <p:sp>
            <p:nvSpPr>
              <p:cNvPr id="6" name="TextBox 5"/>
              <p:cNvSpPr txBox="1"/>
              <p:nvPr/>
            </p:nvSpPr>
            <p:spPr>
              <a:xfrm>
                <a:off x="152400" y="5829954"/>
                <a:ext cx="6096000" cy="369332"/>
              </a:xfrm>
              <a:prstGeom prst="rect">
                <a:avLst/>
              </a:prstGeom>
              <a:solidFill>
                <a:srgbClr val="C00000"/>
              </a:solidFill>
            </p:spPr>
            <p:txBody>
              <a:bodyPr wrap="square" rtlCol="0">
                <a:spAutoFit/>
              </a:bodyPr>
              <a:lstStyle/>
              <a:p>
                <a:pPr algn="ctr"/>
                <a:r>
                  <a:rPr lang="en-US" sz="1800" b="1" dirty="0">
                    <a:solidFill>
                      <a:srgbClr val="FFFFFF"/>
                    </a:solidFill>
                  </a:rPr>
                  <a:t>Back-tracking at any point allowed &amp; encouraged</a:t>
                </a:r>
              </a:p>
            </p:txBody>
          </p:sp>
          <p:sp>
            <p:nvSpPr>
              <p:cNvPr id="9" name="Down Arrow 8"/>
              <p:cNvSpPr/>
              <p:nvPr/>
            </p:nvSpPr>
            <p:spPr>
              <a:xfrm rot="10800000">
                <a:off x="27432" y="1463040"/>
                <a:ext cx="501237" cy="4526280"/>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3" name="TextBox 12"/>
          <p:cNvSpPr txBox="1"/>
          <p:nvPr/>
        </p:nvSpPr>
        <p:spPr>
          <a:xfrm>
            <a:off x="256032" y="304800"/>
            <a:ext cx="2818704" cy="584775"/>
          </a:xfrm>
          <a:prstGeom prst="rect">
            <a:avLst/>
          </a:prstGeom>
          <a:solidFill>
            <a:srgbClr val="C00000"/>
          </a:solidFill>
        </p:spPr>
        <p:txBody>
          <a:bodyPr wrap="square" rtlCol="0">
            <a:spAutoFit/>
          </a:bodyPr>
          <a:lstStyle/>
          <a:p>
            <a:pPr algn="ctr"/>
            <a:r>
              <a:rPr lang="en-US" sz="3200" b="1" dirty="0">
                <a:solidFill>
                  <a:srgbClr val="FFFFFF"/>
                </a:solidFill>
              </a:rPr>
              <a:t>ESSENTIAL 2</a:t>
            </a:r>
          </a:p>
        </p:txBody>
      </p:sp>
    </p:spTree>
    <p:extLst>
      <p:ext uri="{BB962C8B-B14F-4D97-AF65-F5344CB8AC3E}">
        <p14:creationId xmlns:p14="http://schemas.microsoft.com/office/powerpoint/2010/main" val="2806775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gray">
          <a:xfrm>
            <a:off x="533400" y="338071"/>
            <a:ext cx="8182799" cy="1000258"/>
          </a:xfrm>
        </p:spPr>
        <p:txBody>
          <a:bodyPr/>
          <a:lstStyle/>
          <a:p>
            <a:r>
              <a:rPr lang="en-US" altLang="en-US" dirty="0"/>
              <a:t>But Value Streams can be Complicated</a:t>
            </a:r>
          </a:p>
        </p:txBody>
      </p:sp>
      <p:sp>
        <p:nvSpPr>
          <p:cNvPr id="38915" name="Rectangle 3"/>
          <p:cNvSpPr>
            <a:spLocks noGrp="1" noChangeArrowheads="1"/>
          </p:cNvSpPr>
          <p:nvPr>
            <p:ph idx="4294967295"/>
          </p:nvPr>
        </p:nvSpPr>
        <p:spPr bwMode="gray">
          <a:xfrm>
            <a:off x="0" y="2066925"/>
            <a:ext cx="4572000" cy="3048000"/>
          </a:xfrm>
        </p:spPr>
        <p:txBody>
          <a:bodyPr/>
          <a:lstStyle/>
          <a:p>
            <a:pPr>
              <a:lnSpc>
                <a:spcPct val="100000"/>
              </a:lnSpc>
            </a:pPr>
            <a:r>
              <a:rPr lang="en-US" altLang="en-US" sz="2000" dirty="0">
                <a:latin typeface="Arial" panose="020B0604020202020204" pitchFamily="34" charset="0"/>
                <a:cs typeface="Arial" panose="020B0604020202020204" pitchFamily="34" charset="0"/>
              </a:rPr>
              <a:t>What about:</a:t>
            </a:r>
          </a:p>
          <a:p>
            <a:pPr marL="285750" indent="-285750">
              <a:lnSpc>
                <a:spcPct val="100000"/>
              </a:lnSpc>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Highly variable demand?</a:t>
            </a:r>
          </a:p>
          <a:p>
            <a:pPr marL="285750" indent="-285750">
              <a:lnSpc>
                <a:spcPct val="100000"/>
              </a:lnSpc>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Product portfolio complexity?</a:t>
            </a:r>
          </a:p>
          <a:p>
            <a:pPr marL="738188" lvl="1" indent="-285750">
              <a:lnSpc>
                <a:spcPct val="100000"/>
              </a:lnSpc>
            </a:pPr>
            <a:r>
              <a:rPr lang="en-US" altLang="en-US" sz="2000" dirty="0">
                <a:latin typeface="Arial" panose="020B0604020202020204" pitchFamily="34" charset="0"/>
                <a:cs typeface="Arial" panose="020B0604020202020204" pitchFamily="34" charset="0"/>
              </a:rPr>
              <a:t>Mix</a:t>
            </a:r>
          </a:p>
          <a:p>
            <a:pPr marL="285750" indent="-285750">
              <a:lnSpc>
                <a:spcPct val="100000"/>
              </a:lnSpc>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Low volume?</a:t>
            </a:r>
          </a:p>
          <a:p>
            <a:pPr marL="285750" indent="-285750">
              <a:lnSpc>
                <a:spcPct val="100000"/>
              </a:lnSpc>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Shared resources within and across value streams?</a:t>
            </a:r>
          </a:p>
          <a:p>
            <a:pPr marL="285750" indent="-285750">
              <a:lnSpc>
                <a:spcPct val="100000"/>
              </a:lnSpc>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Others???</a:t>
            </a:r>
          </a:p>
          <a:p>
            <a:pPr>
              <a:lnSpc>
                <a:spcPct val="100000"/>
              </a:lnSpc>
            </a:pPr>
            <a:endParaRPr lang="en-US" altLang="en-US" sz="2000" dirty="0">
              <a:latin typeface="Arial" panose="020B0604020202020204" pitchFamily="34" charset="0"/>
              <a:cs typeface="Arial" panose="020B0604020202020204" pitchFamily="34" charset="0"/>
            </a:endParaRPr>
          </a:p>
          <a:p>
            <a:pPr>
              <a:lnSpc>
                <a:spcPct val="100000"/>
              </a:lnSpc>
            </a:pPr>
            <a:endParaRPr lang="en-US" altLang="en-US" sz="1800" dirty="0"/>
          </a:p>
        </p:txBody>
      </p:sp>
      <p:sp>
        <p:nvSpPr>
          <p:cNvPr id="8" name="Rectangle 3"/>
          <p:cNvSpPr txBox="1">
            <a:spLocks noChangeArrowheads="1"/>
          </p:cNvSpPr>
          <p:nvPr/>
        </p:nvSpPr>
        <p:spPr bwMode="gray">
          <a:xfrm>
            <a:off x="533400" y="1066800"/>
            <a:ext cx="8077200" cy="9144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2"/>
                </a:solidFill>
                <a:latin typeface="+mn-lt"/>
                <a:ea typeface="+mn-ea"/>
                <a:cs typeface="+mn-cs"/>
              </a:defRPr>
            </a:lvl1pPr>
            <a:lvl2pPr marL="452438"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2pPr>
            <a:lvl3pPr marL="688975" indent="-228600" algn="l" defTabSz="914400" rtl="0" eaLnBrk="1" latinLnBrk="0" hangingPunct="1">
              <a:lnSpc>
                <a:spcPct val="90000"/>
              </a:lnSpc>
              <a:spcBef>
                <a:spcPts val="500"/>
              </a:spcBef>
              <a:buFont typeface="Arial" panose="020B0604020202020204" pitchFamily="34" charset="0"/>
              <a:buChar char="•"/>
              <a:defRPr sz="1400" kern="1200">
                <a:solidFill>
                  <a:schemeClr val="tx2"/>
                </a:solidFill>
                <a:latin typeface="+mn-lt"/>
                <a:ea typeface="+mn-ea"/>
                <a:cs typeface="+mn-cs"/>
              </a:defRPr>
            </a:lvl3pPr>
            <a:lvl4pPr marL="914400" indent="-228600" algn="l" defTabSz="914400" rtl="0" eaLnBrk="1" latinLnBrk="0" hangingPunct="1">
              <a:lnSpc>
                <a:spcPct val="90000"/>
              </a:lnSpc>
              <a:spcBef>
                <a:spcPts val="500"/>
              </a:spcBef>
              <a:buFont typeface="Arial" panose="020B0604020202020204" pitchFamily="34" charset="0"/>
              <a:buChar char="•"/>
              <a:defRPr sz="1200" kern="1200">
                <a:solidFill>
                  <a:schemeClr val="tx2"/>
                </a:solidFill>
                <a:latin typeface="+mn-lt"/>
                <a:ea typeface="+mn-ea"/>
                <a:cs typeface="+mn-cs"/>
              </a:defRPr>
            </a:lvl4pPr>
            <a:lvl5pPr marL="1139825" indent="-228600" algn="l" defTabSz="914400" rtl="0" eaLnBrk="1" latinLnBrk="0" hangingPunct="1">
              <a:lnSpc>
                <a:spcPct val="90000"/>
              </a:lnSpc>
              <a:spcBef>
                <a:spcPts val="500"/>
              </a:spcBef>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00000"/>
              </a:lnSpc>
              <a:spcAft>
                <a:spcPts val="0"/>
              </a:spcAft>
            </a:pPr>
            <a:r>
              <a:rPr lang="en-US" altLang="en-US" sz="2000" b="1" dirty="0">
                <a:latin typeface="Arial" panose="020B0604020202020204" pitchFamily="34" charset="0"/>
                <a:cs typeface="Arial" panose="020B0604020202020204" pitchFamily="34" charset="0"/>
              </a:rPr>
              <a:t>Acme example from </a:t>
            </a:r>
            <a:r>
              <a:rPr lang="en-US" altLang="en-US" sz="2000" b="1" i="1" dirty="0">
                <a:latin typeface="Arial" panose="020B0604020202020204" pitchFamily="34" charset="0"/>
                <a:cs typeface="Arial" panose="020B0604020202020204" pitchFamily="34" charset="0"/>
              </a:rPr>
              <a:t>Learning to See </a:t>
            </a:r>
            <a:r>
              <a:rPr lang="en-US" altLang="en-US" sz="2000" b="1" dirty="0">
                <a:latin typeface="Arial" panose="020B0604020202020204" pitchFamily="34" charset="0"/>
                <a:cs typeface="Arial" panose="020B0604020202020204" pitchFamily="34" charset="0"/>
              </a:rPr>
              <a:t>is very simple</a:t>
            </a:r>
            <a:endParaRPr lang="en-US" altLang="en-US" sz="2000" dirty="0">
              <a:latin typeface="Arial" panose="020B0604020202020204" pitchFamily="34" charset="0"/>
              <a:cs typeface="Arial" panose="020B0604020202020204" pitchFamily="34" charset="0"/>
            </a:endParaRPr>
          </a:p>
          <a:p>
            <a:pPr fontAlgn="auto">
              <a:lnSpc>
                <a:spcPct val="100000"/>
              </a:lnSpc>
              <a:spcAft>
                <a:spcPts val="0"/>
              </a:spcAft>
            </a:pPr>
            <a:endParaRPr lang="en-US" altLang="en-US" dirty="0"/>
          </a:p>
        </p:txBody>
      </p:sp>
      <p:grpSp>
        <p:nvGrpSpPr>
          <p:cNvPr id="6" name="Group 5"/>
          <p:cNvGrpSpPr/>
          <p:nvPr/>
        </p:nvGrpSpPr>
        <p:grpSpPr>
          <a:xfrm>
            <a:off x="4572000" y="2067058"/>
            <a:ext cx="4038600" cy="3276600"/>
            <a:chOff x="4191000" y="2209800"/>
            <a:chExt cx="4038600" cy="3276600"/>
          </a:xfrm>
        </p:grpSpPr>
        <p:sp>
          <p:nvSpPr>
            <p:cNvPr id="5" name="Right Brace 4"/>
            <p:cNvSpPr/>
            <p:nvPr/>
          </p:nvSpPr>
          <p:spPr>
            <a:xfrm>
              <a:off x="4191000" y="2209800"/>
              <a:ext cx="1676400" cy="3276600"/>
            </a:xfrm>
            <a:prstGeom prst="rightBrace">
              <a:avLst/>
            </a:prstGeom>
            <a:ln w="317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5638800" y="3494157"/>
              <a:ext cx="2590800" cy="707886"/>
            </a:xfrm>
            <a:prstGeom prst="rect">
              <a:avLst/>
            </a:prstGeom>
            <a:solidFill>
              <a:srgbClr val="CCECFF"/>
            </a:solidFill>
            <a:ln w="28575">
              <a:solidFill>
                <a:schemeClr val="accent1"/>
              </a:solidFill>
            </a:ln>
          </p:spPr>
          <p:txBody>
            <a:bodyPr wrap="square" rtlCol="0">
              <a:spAutoFit/>
            </a:bodyPr>
            <a:lstStyle/>
            <a:p>
              <a:pPr algn="ctr"/>
              <a:r>
                <a:rPr lang="en-US" sz="4000" b="1" dirty="0">
                  <a:solidFill>
                    <a:schemeClr val="accent1"/>
                  </a:solidFill>
                </a:rPr>
                <a:t>CHAOS</a:t>
              </a:r>
            </a:p>
          </p:txBody>
        </p:sp>
      </p:grpSp>
    </p:spTree>
    <p:extLst>
      <p:ext uri="{BB962C8B-B14F-4D97-AF65-F5344CB8AC3E}">
        <p14:creationId xmlns:p14="http://schemas.microsoft.com/office/powerpoint/2010/main" val="2442046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gray">
          <a:xfrm>
            <a:off x="495935" y="386586"/>
            <a:ext cx="8182799" cy="1000258"/>
          </a:xfrm>
        </p:spPr>
        <p:txBody>
          <a:bodyPr/>
          <a:lstStyle/>
          <a:p>
            <a:r>
              <a:rPr lang="en-US" altLang="en-US" dirty="0"/>
              <a:t>The Chaos Graph</a:t>
            </a:r>
          </a:p>
        </p:txBody>
      </p:sp>
      <p:sp>
        <p:nvSpPr>
          <p:cNvPr id="42" name="Rectangle 4"/>
          <p:cNvSpPr>
            <a:spLocks noChangeArrowheads="1"/>
          </p:cNvSpPr>
          <p:nvPr>
            <p:custDataLst>
              <p:tags r:id="rId1"/>
            </p:custDataLst>
          </p:nvPr>
        </p:nvSpPr>
        <p:spPr bwMode="gray">
          <a:xfrm>
            <a:off x="690880" y="5816025"/>
            <a:ext cx="7543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342900" indent="-342900" defTabSz="895350">
              <a:buChar char="•"/>
              <a:defRPr sz="2000">
                <a:solidFill>
                  <a:schemeClr val="tx1"/>
                </a:solidFill>
                <a:latin typeface="Arial" charset="0"/>
                <a:cs typeface="Arial" charset="0"/>
              </a:defRPr>
            </a:lvl1pPr>
            <a:lvl2pPr marL="344488" indent="-342900" defTabSz="895350">
              <a:buChar char="–"/>
              <a:defRPr sz="2000">
                <a:solidFill>
                  <a:schemeClr val="tx1"/>
                </a:solidFill>
                <a:latin typeface="Arial" charset="0"/>
                <a:cs typeface="Arial" charset="0"/>
              </a:defRPr>
            </a:lvl2pPr>
            <a:lvl3pPr marL="571500" indent="-225425" defTabSz="895350">
              <a:buChar char="•"/>
              <a:defRPr sz="2000">
                <a:solidFill>
                  <a:schemeClr val="tx1"/>
                </a:solidFill>
                <a:latin typeface="Arial" charset="0"/>
                <a:cs typeface="Arial" charset="0"/>
              </a:defRPr>
            </a:lvl3pPr>
            <a:lvl4pPr marL="935038" indent="-342900" defTabSz="895350">
              <a:buChar char="–"/>
              <a:defRPr sz="2000">
                <a:solidFill>
                  <a:schemeClr val="tx1"/>
                </a:solidFill>
                <a:latin typeface="Arial" charset="0"/>
                <a:cs typeface="Arial" charset="0"/>
              </a:defRPr>
            </a:lvl4pPr>
            <a:lvl5pPr marL="1279525" indent="-342900" defTabSz="895350">
              <a:buChar char="•"/>
              <a:defRPr sz="2000">
                <a:solidFill>
                  <a:schemeClr val="tx1"/>
                </a:solidFill>
                <a:latin typeface="Arial" charset="0"/>
                <a:cs typeface="Arial" charset="0"/>
              </a:defRPr>
            </a:lvl5pPr>
            <a:lvl6pPr marL="1736725" indent="-342900" defTabSz="895350" eaLnBrk="0" fontAlgn="base" hangingPunct="0">
              <a:spcBef>
                <a:spcPct val="0"/>
              </a:spcBef>
              <a:spcAft>
                <a:spcPct val="0"/>
              </a:spcAft>
              <a:buChar char="•"/>
              <a:defRPr sz="2000">
                <a:solidFill>
                  <a:schemeClr val="tx1"/>
                </a:solidFill>
                <a:latin typeface="Arial" charset="0"/>
                <a:cs typeface="Arial" charset="0"/>
              </a:defRPr>
            </a:lvl6pPr>
            <a:lvl7pPr marL="2193925" indent="-342900" defTabSz="895350" eaLnBrk="0" fontAlgn="base" hangingPunct="0">
              <a:spcBef>
                <a:spcPct val="0"/>
              </a:spcBef>
              <a:spcAft>
                <a:spcPct val="0"/>
              </a:spcAft>
              <a:buChar char="•"/>
              <a:defRPr sz="2000">
                <a:solidFill>
                  <a:schemeClr val="tx1"/>
                </a:solidFill>
                <a:latin typeface="Arial" charset="0"/>
                <a:cs typeface="Arial" charset="0"/>
              </a:defRPr>
            </a:lvl7pPr>
            <a:lvl8pPr marL="2651125" indent="-342900" defTabSz="895350" eaLnBrk="0" fontAlgn="base" hangingPunct="0">
              <a:spcBef>
                <a:spcPct val="0"/>
              </a:spcBef>
              <a:spcAft>
                <a:spcPct val="0"/>
              </a:spcAft>
              <a:buChar char="•"/>
              <a:defRPr sz="2000">
                <a:solidFill>
                  <a:schemeClr val="tx1"/>
                </a:solidFill>
                <a:latin typeface="Arial" charset="0"/>
                <a:cs typeface="Arial" charset="0"/>
              </a:defRPr>
            </a:lvl8pPr>
            <a:lvl9pPr marL="3108325" indent="-342900" defTabSz="895350" eaLnBrk="0" fontAlgn="base" hangingPunct="0">
              <a:spcBef>
                <a:spcPct val="0"/>
              </a:spcBef>
              <a:spcAft>
                <a:spcPct val="0"/>
              </a:spcAft>
              <a:buChar char="•"/>
              <a:defRPr sz="2000">
                <a:solidFill>
                  <a:schemeClr val="tx1"/>
                </a:solidFill>
                <a:latin typeface="Arial" charset="0"/>
                <a:cs typeface="Arial" charset="0"/>
              </a:defRPr>
            </a:lvl9pPr>
          </a:lstStyle>
          <a:p>
            <a:pPr marL="458788" lvl="1" indent="-457200">
              <a:buFont typeface="+mj-lt"/>
              <a:buAutoNum type="arabicPeriod"/>
            </a:pPr>
            <a:endParaRPr lang="en-US" altLang="en-US" dirty="0"/>
          </a:p>
          <a:p>
            <a:pPr marL="1588" lvl="1" indent="0">
              <a:buNone/>
            </a:pPr>
            <a:r>
              <a:rPr lang="en-US" altLang="en-US" sz="1800" dirty="0">
                <a:solidFill>
                  <a:schemeClr val="bg1">
                    <a:lumMod val="50000"/>
                  </a:schemeClr>
                </a:solidFill>
              </a:rPr>
              <a:t>Duggan</a:t>
            </a:r>
            <a:r>
              <a:rPr lang="en-US" altLang="en-US" sz="1800" i="1" dirty="0">
                <a:solidFill>
                  <a:schemeClr val="bg1">
                    <a:lumMod val="50000"/>
                  </a:schemeClr>
                </a:solidFill>
              </a:rPr>
              <a:t>, Creating Mixed Model Value Streams</a:t>
            </a:r>
            <a:endParaRPr lang="en-US" altLang="en-US" dirty="0">
              <a:solidFill>
                <a:schemeClr val="bg1">
                  <a:lumMod val="50000"/>
                </a:schemeClr>
              </a:solidFill>
            </a:endParaRPr>
          </a:p>
        </p:txBody>
      </p:sp>
      <p:cxnSp>
        <p:nvCxnSpPr>
          <p:cNvPr id="9" name="Straight Connector 8"/>
          <p:cNvCxnSpPr/>
          <p:nvPr/>
        </p:nvCxnSpPr>
        <p:spPr>
          <a:xfrm>
            <a:off x="1295400" y="1244025"/>
            <a:ext cx="0" cy="411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95400" y="5358825"/>
            <a:ext cx="6096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971800" y="4977825"/>
            <a:ext cx="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800600" y="4977825"/>
            <a:ext cx="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781800" y="4977825"/>
            <a:ext cx="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447800" y="4977825"/>
            <a:ext cx="0" cy="381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 name="Freeform 19"/>
          <p:cNvSpPr/>
          <p:nvPr/>
        </p:nvSpPr>
        <p:spPr>
          <a:xfrm>
            <a:off x="1360170" y="1868865"/>
            <a:ext cx="4617720" cy="3360420"/>
          </a:xfrm>
          <a:custGeom>
            <a:avLst/>
            <a:gdLst>
              <a:gd name="connsiteX0" fmla="*/ 0 w 4617720"/>
              <a:gd name="connsiteY0" fmla="*/ 3360420 h 3360420"/>
              <a:gd name="connsiteX1" fmla="*/ 720090 w 4617720"/>
              <a:gd name="connsiteY1" fmla="*/ 3314700 h 3360420"/>
              <a:gd name="connsiteX2" fmla="*/ 1508760 w 4617720"/>
              <a:gd name="connsiteY2" fmla="*/ 3188970 h 3360420"/>
              <a:gd name="connsiteX3" fmla="*/ 2446020 w 4617720"/>
              <a:gd name="connsiteY3" fmla="*/ 2891790 h 3360420"/>
              <a:gd name="connsiteX4" fmla="*/ 3337560 w 4617720"/>
              <a:gd name="connsiteY4" fmla="*/ 2286000 h 3360420"/>
              <a:gd name="connsiteX5" fmla="*/ 3943350 w 4617720"/>
              <a:gd name="connsiteY5" fmla="*/ 1543050 h 3360420"/>
              <a:gd name="connsiteX6" fmla="*/ 4434840 w 4617720"/>
              <a:gd name="connsiteY6" fmla="*/ 560070 h 3360420"/>
              <a:gd name="connsiteX7" fmla="*/ 4617720 w 4617720"/>
              <a:gd name="connsiteY7" fmla="*/ 0 h 3360420"/>
              <a:gd name="connsiteX8" fmla="*/ 4617720 w 4617720"/>
              <a:gd name="connsiteY8" fmla="*/ 0 h 3360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17720" h="3360420">
                <a:moveTo>
                  <a:pt x="0" y="3360420"/>
                </a:moveTo>
                <a:cubicBezTo>
                  <a:pt x="234315" y="3351847"/>
                  <a:pt x="468630" y="3343275"/>
                  <a:pt x="720090" y="3314700"/>
                </a:cubicBezTo>
                <a:cubicBezTo>
                  <a:pt x="971550" y="3286125"/>
                  <a:pt x="1221105" y="3259455"/>
                  <a:pt x="1508760" y="3188970"/>
                </a:cubicBezTo>
                <a:cubicBezTo>
                  <a:pt x="1796415" y="3118485"/>
                  <a:pt x="2141220" y="3042285"/>
                  <a:pt x="2446020" y="2891790"/>
                </a:cubicBezTo>
                <a:cubicBezTo>
                  <a:pt x="2750820" y="2741295"/>
                  <a:pt x="3088005" y="2510790"/>
                  <a:pt x="3337560" y="2286000"/>
                </a:cubicBezTo>
                <a:cubicBezTo>
                  <a:pt x="3587115" y="2061210"/>
                  <a:pt x="3760470" y="1830705"/>
                  <a:pt x="3943350" y="1543050"/>
                </a:cubicBezTo>
                <a:cubicBezTo>
                  <a:pt x="4126230" y="1255395"/>
                  <a:pt x="4322445" y="817245"/>
                  <a:pt x="4434840" y="560070"/>
                </a:cubicBezTo>
                <a:cubicBezTo>
                  <a:pt x="4547235" y="302895"/>
                  <a:pt x="4617720" y="0"/>
                  <a:pt x="4617720" y="0"/>
                </a:cubicBezTo>
                <a:lnTo>
                  <a:pt x="4617720" y="0"/>
                </a:lnTo>
              </a:path>
            </a:pathLst>
          </a:custGeom>
          <a:noFill/>
          <a:ln w="57150">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1295400" y="1091625"/>
            <a:ext cx="6096000" cy="707886"/>
          </a:xfrm>
          <a:prstGeom prst="rect">
            <a:avLst/>
          </a:prstGeom>
          <a:solidFill>
            <a:srgbClr val="CCECFF"/>
          </a:solidFill>
          <a:ln w="28575">
            <a:solidFill>
              <a:schemeClr val="accent1"/>
            </a:solidFill>
          </a:ln>
        </p:spPr>
        <p:txBody>
          <a:bodyPr wrap="square" rtlCol="0">
            <a:spAutoFit/>
          </a:bodyPr>
          <a:lstStyle/>
          <a:p>
            <a:r>
              <a:rPr lang="en-US" sz="2000" b="1" dirty="0">
                <a:solidFill>
                  <a:schemeClr val="accent1"/>
                </a:solidFill>
              </a:rPr>
              <a:t>As Lead Time Increases, the Amount of Chaos Increases – Seemingly Infinitely</a:t>
            </a:r>
          </a:p>
        </p:txBody>
      </p:sp>
      <p:sp>
        <p:nvSpPr>
          <p:cNvPr id="36" name="Rectangle 3"/>
          <p:cNvSpPr>
            <a:spLocks noChangeArrowheads="1"/>
          </p:cNvSpPr>
          <p:nvPr/>
        </p:nvSpPr>
        <p:spPr bwMode="gray">
          <a:xfrm>
            <a:off x="490266" y="2827947"/>
            <a:ext cx="1077595"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buChar char="•"/>
              <a:tabLst>
                <a:tab pos="2292350" algn="l"/>
              </a:tabLst>
              <a:defRPr sz="2000">
                <a:solidFill>
                  <a:schemeClr val="tx1"/>
                </a:solidFill>
                <a:latin typeface="Arial" charset="0"/>
                <a:cs typeface="Arial" charset="0"/>
              </a:defRPr>
            </a:lvl1pPr>
            <a:lvl2pPr marL="346075" indent="-185738">
              <a:buChar char="–"/>
              <a:tabLst>
                <a:tab pos="2292350" algn="l"/>
              </a:tabLst>
              <a:defRPr sz="2000">
                <a:solidFill>
                  <a:schemeClr val="tx1"/>
                </a:solidFill>
                <a:latin typeface="Arial" charset="0"/>
                <a:cs typeface="Arial" charset="0"/>
              </a:defRPr>
            </a:lvl2pPr>
            <a:lvl3pPr marL="530225" indent="-182563">
              <a:buChar char="•"/>
              <a:tabLst>
                <a:tab pos="2292350" algn="l"/>
              </a:tabLst>
              <a:defRPr sz="2000">
                <a:solidFill>
                  <a:schemeClr val="tx1"/>
                </a:solidFill>
                <a:latin typeface="Arial" charset="0"/>
                <a:cs typeface="Arial" charset="0"/>
              </a:defRPr>
            </a:lvl3pPr>
            <a:lvl4pPr marL="708025" indent="-176213">
              <a:buChar char="–"/>
              <a:tabLst>
                <a:tab pos="2292350" algn="l"/>
              </a:tabLst>
              <a:defRPr sz="2000">
                <a:solidFill>
                  <a:schemeClr val="tx1"/>
                </a:solidFill>
                <a:latin typeface="Arial" charset="0"/>
                <a:cs typeface="Arial" charset="0"/>
              </a:defRPr>
            </a:lvl4pPr>
            <a:lvl5pPr marL="885825" indent="-176213">
              <a:buChar char="•"/>
              <a:tabLst>
                <a:tab pos="2292350" algn="l"/>
              </a:tabLst>
              <a:defRPr sz="2000">
                <a:solidFill>
                  <a:schemeClr val="tx1"/>
                </a:solidFill>
                <a:latin typeface="Arial" charset="0"/>
                <a:cs typeface="Arial" charset="0"/>
              </a:defRPr>
            </a:lvl5pPr>
            <a:lvl6pPr marL="13430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6pPr>
            <a:lvl7pPr marL="18002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7pPr>
            <a:lvl8pPr marL="22574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8pPr>
            <a:lvl9pPr marL="27146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9pPr>
          </a:lstStyle>
          <a:p>
            <a:pPr>
              <a:buFontTx/>
              <a:buNone/>
            </a:pPr>
            <a:r>
              <a:rPr lang="en-US" altLang="en-US" sz="1600" b="1" dirty="0">
                <a:solidFill>
                  <a:schemeClr val="accent1"/>
                </a:solidFill>
              </a:rPr>
              <a:t>Chaos</a:t>
            </a:r>
          </a:p>
        </p:txBody>
      </p:sp>
      <p:sp>
        <p:nvSpPr>
          <p:cNvPr id="37" name="Rectangle 3"/>
          <p:cNvSpPr>
            <a:spLocks noChangeArrowheads="1"/>
          </p:cNvSpPr>
          <p:nvPr/>
        </p:nvSpPr>
        <p:spPr bwMode="gray">
          <a:xfrm>
            <a:off x="2514600" y="5399775"/>
            <a:ext cx="1077595"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buChar char="•"/>
              <a:tabLst>
                <a:tab pos="2292350" algn="l"/>
              </a:tabLst>
              <a:defRPr sz="2000">
                <a:solidFill>
                  <a:schemeClr val="tx1"/>
                </a:solidFill>
                <a:latin typeface="Arial" charset="0"/>
                <a:cs typeface="Arial" charset="0"/>
              </a:defRPr>
            </a:lvl1pPr>
            <a:lvl2pPr marL="346075" indent="-185738">
              <a:buChar char="–"/>
              <a:tabLst>
                <a:tab pos="2292350" algn="l"/>
              </a:tabLst>
              <a:defRPr sz="2000">
                <a:solidFill>
                  <a:schemeClr val="tx1"/>
                </a:solidFill>
                <a:latin typeface="Arial" charset="0"/>
                <a:cs typeface="Arial" charset="0"/>
              </a:defRPr>
            </a:lvl2pPr>
            <a:lvl3pPr marL="530225" indent="-182563">
              <a:buChar char="•"/>
              <a:tabLst>
                <a:tab pos="2292350" algn="l"/>
              </a:tabLst>
              <a:defRPr sz="2000">
                <a:solidFill>
                  <a:schemeClr val="tx1"/>
                </a:solidFill>
                <a:latin typeface="Arial" charset="0"/>
                <a:cs typeface="Arial" charset="0"/>
              </a:defRPr>
            </a:lvl3pPr>
            <a:lvl4pPr marL="708025" indent="-176213">
              <a:buChar char="–"/>
              <a:tabLst>
                <a:tab pos="2292350" algn="l"/>
              </a:tabLst>
              <a:defRPr sz="2000">
                <a:solidFill>
                  <a:schemeClr val="tx1"/>
                </a:solidFill>
                <a:latin typeface="Arial" charset="0"/>
                <a:cs typeface="Arial" charset="0"/>
              </a:defRPr>
            </a:lvl4pPr>
            <a:lvl5pPr marL="885825" indent="-176213">
              <a:buChar char="•"/>
              <a:tabLst>
                <a:tab pos="2292350" algn="l"/>
              </a:tabLst>
              <a:defRPr sz="2000">
                <a:solidFill>
                  <a:schemeClr val="tx1"/>
                </a:solidFill>
                <a:latin typeface="Arial" charset="0"/>
                <a:cs typeface="Arial" charset="0"/>
              </a:defRPr>
            </a:lvl5pPr>
            <a:lvl6pPr marL="13430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6pPr>
            <a:lvl7pPr marL="18002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7pPr>
            <a:lvl8pPr marL="22574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8pPr>
            <a:lvl9pPr marL="27146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9pPr>
          </a:lstStyle>
          <a:p>
            <a:pPr>
              <a:buFontTx/>
              <a:buNone/>
            </a:pPr>
            <a:r>
              <a:rPr lang="en-US" altLang="en-US" sz="1600" b="1" dirty="0">
                <a:solidFill>
                  <a:schemeClr val="accent1"/>
                </a:solidFill>
              </a:rPr>
              <a:t>1 Month</a:t>
            </a:r>
          </a:p>
        </p:txBody>
      </p:sp>
      <p:sp>
        <p:nvSpPr>
          <p:cNvPr id="38" name="Rectangle 3"/>
          <p:cNvSpPr>
            <a:spLocks noChangeArrowheads="1"/>
          </p:cNvSpPr>
          <p:nvPr/>
        </p:nvSpPr>
        <p:spPr bwMode="gray">
          <a:xfrm>
            <a:off x="1143000" y="5376446"/>
            <a:ext cx="1077595"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buChar char="•"/>
              <a:tabLst>
                <a:tab pos="2292350" algn="l"/>
              </a:tabLst>
              <a:defRPr sz="2000">
                <a:solidFill>
                  <a:schemeClr val="tx1"/>
                </a:solidFill>
                <a:latin typeface="Arial" charset="0"/>
                <a:cs typeface="Arial" charset="0"/>
              </a:defRPr>
            </a:lvl1pPr>
            <a:lvl2pPr marL="346075" indent="-185738">
              <a:buChar char="–"/>
              <a:tabLst>
                <a:tab pos="2292350" algn="l"/>
              </a:tabLst>
              <a:defRPr sz="2000">
                <a:solidFill>
                  <a:schemeClr val="tx1"/>
                </a:solidFill>
                <a:latin typeface="Arial" charset="0"/>
                <a:cs typeface="Arial" charset="0"/>
              </a:defRPr>
            </a:lvl2pPr>
            <a:lvl3pPr marL="530225" indent="-182563">
              <a:buChar char="•"/>
              <a:tabLst>
                <a:tab pos="2292350" algn="l"/>
              </a:tabLst>
              <a:defRPr sz="2000">
                <a:solidFill>
                  <a:schemeClr val="tx1"/>
                </a:solidFill>
                <a:latin typeface="Arial" charset="0"/>
                <a:cs typeface="Arial" charset="0"/>
              </a:defRPr>
            </a:lvl3pPr>
            <a:lvl4pPr marL="708025" indent="-176213">
              <a:buChar char="–"/>
              <a:tabLst>
                <a:tab pos="2292350" algn="l"/>
              </a:tabLst>
              <a:defRPr sz="2000">
                <a:solidFill>
                  <a:schemeClr val="tx1"/>
                </a:solidFill>
                <a:latin typeface="Arial" charset="0"/>
                <a:cs typeface="Arial" charset="0"/>
              </a:defRPr>
            </a:lvl4pPr>
            <a:lvl5pPr marL="885825" indent="-176213">
              <a:buChar char="•"/>
              <a:tabLst>
                <a:tab pos="2292350" algn="l"/>
              </a:tabLst>
              <a:defRPr sz="2000">
                <a:solidFill>
                  <a:schemeClr val="tx1"/>
                </a:solidFill>
                <a:latin typeface="Arial" charset="0"/>
                <a:cs typeface="Arial" charset="0"/>
              </a:defRPr>
            </a:lvl5pPr>
            <a:lvl6pPr marL="13430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6pPr>
            <a:lvl7pPr marL="18002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7pPr>
            <a:lvl8pPr marL="22574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8pPr>
            <a:lvl9pPr marL="27146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9pPr>
          </a:lstStyle>
          <a:p>
            <a:pPr>
              <a:buFontTx/>
              <a:buNone/>
            </a:pPr>
            <a:r>
              <a:rPr lang="en-US" altLang="en-US" sz="1600" b="1" dirty="0">
                <a:solidFill>
                  <a:schemeClr val="accent1"/>
                </a:solidFill>
              </a:rPr>
              <a:t>1 Day</a:t>
            </a:r>
          </a:p>
        </p:txBody>
      </p:sp>
      <p:sp>
        <p:nvSpPr>
          <p:cNvPr id="39" name="Rectangle 3"/>
          <p:cNvSpPr>
            <a:spLocks noChangeArrowheads="1"/>
          </p:cNvSpPr>
          <p:nvPr/>
        </p:nvSpPr>
        <p:spPr bwMode="gray">
          <a:xfrm>
            <a:off x="4343400" y="5392226"/>
            <a:ext cx="1077595"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buChar char="•"/>
              <a:tabLst>
                <a:tab pos="2292350" algn="l"/>
              </a:tabLst>
              <a:defRPr sz="2000">
                <a:solidFill>
                  <a:schemeClr val="tx1"/>
                </a:solidFill>
                <a:latin typeface="Arial" charset="0"/>
                <a:cs typeface="Arial" charset="0"/>
              </a:defRPr>
            </a:lvl1pPr>
            <a:lvl2pPr marL="346075" indent="-185738">
              <a:buChar char="–"/>
              <a:tabLst>
                <a:tab pos="2292350" algn="l"/>
              </a:tabLst>
              <a:defRPr sz="2000">
                <a:solidFill>
                  <a:schemeClr val="tx1"/>
                </a:solidFill>
                <a:latin typeface="Arial" charset="0"/>
                <a:cs typeface="Arial" charset="0"/>
              </a:defRPr>
            </a:lvl2pPr>
            <a:lvl3pPr marL="530225" indent="-182563">
              <a:buChar char="•"/>
              <a:tabLst>
                <a:tab pos="2292350" algn="l"/>
              </a:tabLst>
              <a:defRPr sz="2000">
                <a:solidFill>
                  <a:schemeClr val="tx1"/>
                </a:solidFill>
                <a:latin typeface="Arial" charset="0"/>
                <a:cs typeface="Arial" charset="0"/>
              </a:defRPr>
            </a:lvl3pPr>
            <a:lvl4pPr marL="708025" indent="-176213">
              <a:buChar char="–"/>
              <a:tabLst>
                <a:tab pos="2292350" algn="l"/>
              </a:tabLst>
              <a:defRPr sz="2000">
                <a:solidFill>
                  <a:schemeClr val="tx1"/>
                </a:solidFill>
                <a:latin typeface="Arial" charset="0"/>
                <a:cs typeface="Arial" charset="0"/>
              </a:defRPr>
            </a:lvl4pPr>
            <a:lvl5pPr marL="885825" indent="-176213">
              <a:buChar char="•"/>
              <a:tabLst>
                <a:tab pos="2292350" algn="l"/>
              </a:tabLst>
              <a:defRPr sz="2000">
                <a:solidFill>
                  <a:schemeClr val="tx1"/>
                </a:solidFill>
                <a:latin typeface="Arial" charset="0"/>
                <a:cs typeface="Arial" charset="0"/>
              </a:defRPr>
            </a:lvl5pPr>
            <a:lvl6pPr marL="13430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6pPr>
            <a:lvl7pPr marL="18002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7pPr>
            <a:lvl8pPr marL="22574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8pPr>
            <a:lvl9pPr marL="27146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9pPr>
          </a:lstStyle>
          <a:p>
            <a:pPr>
              <a:buFontTx/>
              <a:buNone/>
            </a:pPr>
            <a:r>
              <a:rPr lang="en-US" altLang="en-US" sz="1600" b="1" dirty="0">
                <a:solidFill>
                  <a:schemeClr val="accent1"/>
                </a:solidFill>
              </a:rPr>
              <a:t>2 Month</a:t>
            </a:r>
          </a:p>
        </p:txBody>
      </p:sp>
      <p:sp>
        <p:nvSpPr>
          <p:cNvPr id="40" name="Rectangle 3"/>
          <p:cNvSpPr>
            <a:spLocks noChangeArrowheads="1"/>
          </p:cNvSpPr>
          <p:nvPr/>
        </p:nvSpPr>
        <p:spPr bwMode="gray">
          <a:xfrm>
            <a:off x="6313805" y="5392226"/>
            <a:ext cx="1077595"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buChar char="•"/>
              <a:tabLst>
                <a:tab pos="2292350" algn="l"/>
              </a:tabLst>
              <a:defRPr sz="2000">
                <a:solidFill>
                  <a:schemeClr val="tx1"/>
                </a:solidFill>
                <a:latin typeface="Arial" charset="0"/>
                <a:cs typeface="Arial" charset="0"/>
              </a:defRPr>
            </a:lvl1pPr>
            <a:lvl2pPr marL="346075" indent="-185738">
              <a:buChar char="–"/>
              <a:tabLst>
                <a:tab pos="2292350" algn="l"/>
              </a:tabLst>
              <a:defRPr sz="2000">
                <a:solidFill>
                  <a:schemeClr val="tx1"/>
                </a:solidFill>
                <a:latin typeface="Arial" charset="0"/>
                <a:cs typeface="Arial" charset="0"/>
              </a:defRPr>
            </a:lvl2pPr>
            <a:lvl3pPr marL="530225" indent="-182563">
              <a:buChar char="•"/>
              <a:tabLst>
                <a:tab pos="2292350" algn="l"/>
              </a:tabLst>
              <a:defRPr sz="2000">
                <a:solidFill>
                  <a:schemeClr val="tx1"/>
                </a:solidFill>
                <a:latin typeface="Arial" charset="0"/>
                <a:cs typeface="Arial" charset="0"/>
              </a:defRPr>
            </a:lvl3pPr>
            <a:lvl4pPr marL="708025" indent="-176213">
              <a:buChar char="–"/>
              <a:tabLst>
                <a:tab pos="2292350" algn="l"/>
              </a:tabLst>
              <a:defRPr sz="2000">
                <a:solidFill>
                  <a:schemeClr val="tx1"/>
                </a:solidFill>
                <a:latin typeface="Arial" charset="0"/>
                <a:cs typeface="Arial" charset="0"/>
              </a:defRPr>
            </a:lvl4pPr>
            <a:lvl5pPr marL="885825" indent="-176213">
              <a:buChar char="•"/>
              <a:tabLst>
                <a:tab pos="2292350" algn="l"/>
              </a:tabLst>
              <a:defRPr sz="2000">
                <a:solidFill>
                  <a:schemeClr val="tx1"/>
                </a:solidFill>
                <a:latin typeface="Arial" charset="0"/>
                <a:cs typeface="Arial" charset="0"/>
              </a:defRPr>
            </a:lvl5pPr>
            <a:lvl6pPr marL="13430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6pPr>
            <a:lvl7pPr marL="18002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7pPr>
            <a:lvl8pPr marL="22574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8pPr>
            <a:lvl9pPr marL="27146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9pPr>
          </a:lstStyle>
          <a:p>
            <a:pPr>
              <a:buFontTx/>
              <a:buNone/>
            </a:pPr>
            <a:r>
              <a:rPr lang="en-US" altLang="en-US" sz="1600" b="1" dirty="0">
                <a:solidFill>
                  <a:schemeClr val="accent1"/>
                </a:solidFill>
              </a:rPr>
              <a:t>3 Month</a:t>
            </a:r>
          </a:p>
        </p:txBody>
      </p:sp>
      <p:sp>
        <p:nvSpPr>
          <p:cNvPr id="43" name="Rectangle 3"/>
          <p:cNvSpPr>
            <a:spLocks noChangeArrowheads="1"/>
          </p:cNvSpPr>
          <p:nvPr/>
        </p:nvSpPr>
        <p:spPr bwMode="gray">
          <a:xfrm>
            <a:off x="3342005" y="5638800"/>
            <a:ext cx="1534795"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buChar char="•"/>
              <a:tabLst>
                <a:tab pos="2292350" algn="l"/>
              </a:tabLst>
              <a:defRPr sz="2000">
                <a:solidFill>
                  <a:schemeClr val="tx1"/>
                </a:solidFill>
                <a:latin typeface="Arial" charset="0"/>
                <a:cs typeface="Arial" charset="0"/>
              </a:defRPr>
            </a:lvl1pPr>
            <a:lvl2pPr marL="346075" indent="-185738">
              <a:buChar char="–"/>
              <a:tabLst>
                <a:tab pos="2292350" algn="l"/>
              </a:tabLst>
              <a:defRPr sz="2000">
                <a:solidFill>
                  <a:schemeClr val="tx1"/>
                </a:solidFill>
                <a:latin typeface="Arial" charset="0"/>
                <a:cs typeface="Arial" charset="0"/>
              </a:defRPr>
            </a:lvl2pPr>
            <a:lvl3pPr marL="530225" indent="-182563">
              <a:buChar char="•"/>
              <a:tabLst>
                <a:tab pos="2292350" algn="l"/>
              </a:tabLst>
              <a:defRPr sz="2000">
                <a:solidFill>
                  <a:schemeClr val="tx1"/>
                </a:solidFill>
                <a:latin typeface="Arial" charset="0"/>
                <a:cs typeface="Arial" charset="0"/>
              </a:defRPr>
            </a:lvl3pPr>
            <a:lvl4pPr marL="708025" indent="-176213">
              <a:buChar char="–"/>
              <a:tabLst>
                <a:tab pos="2292350" algn="l"/>
              </a:tabLst>
              <a:defRPr sz="2000">
                <a:solidFill>
                  <a:schemeClr val="tx1"/>
                </a:solidFill>
                <a:latin typeface="Arial" charset="0"/>
                <a:cs typeface="Arial" charset="0"/>
              </a:defRPr>
            </a:lvl4pPr>
            <a:lvl5pPr marL="885825" indent="-176213">
              <a:buChar char="•"/>
              <a:tabLst>
                <a:tab pos="2292350" algn="l"/>
              </a:tabLst>
              <a:defRPr sz="2000">
                <a:solidFill>
                  <a:schemeClr val="tx1"/>
                </a:solidFill>
                <a:latin typeface="Arial" charset="0"/>
                <a:cs typeface="Arial" charset="0"/>
              </a:defRPr>
            </a:lvl5pPr>
            <a:lvl6pPr marL="13430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6pPr>
            <a:lvl7pPr marL="18002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7pPr>
            <a:lvl8pPr marL="22574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8pPr>
            <a:lvl9pPr marL="27146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9pPr>
          </a:lstStyle>
          <a:p>
            <a:pPr>
              <a:buFontTx/>
              <a:buNone/>
            </a:pPr>
            <a:r>
              <a:rPr lang="en-US" altLang="en-US" sz="1600" b="1" dirty="0">
                <a:solidFill>
                  <a:schemeClr val="accent1"/>
                </a:solidFill>
              </a:rPr>
              <a:t>Lead Time</a:t>
            </a:r>
          </a:p>
        </p:txBody>
      </p:sp>
    </p:spTree>
    <p:extLst>
      <p:ext uri="{BB962C8B-B14F-4D97-AF65-F5344CB8AC3E}">
        <p14:creationId xmlns:p14="http://schemas.microsoft.com/office/powerpoint/2010/main" val="948151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gray">
          <a:xfrm>
            <a:off x="533400" y="338071"/>
            <a:ext cx="8182799" cy="1000258"/>
          </a:xfrm>
        </p:spPr>
        <p:txBody>
          <a:bodyPr/>
          <a:lstStyle/>
          <a:p>
            <a:r>
              <a:rPr lang="en-US" altLang="en-US" dirty="0"/>
              <a:t>The Value Streams Chaos Function</a:t>
            </a:r>
          </a:p>
        </p:txBody>
      </p:sp>
      <p:sp>
        <p:nvSpPr>
          <p:cNvPr id="38915" name="Rectangle 3"/>
          <p:cNvSpPr>
            <a:spLocks noGrp="1" noChangeArrowheads="1"/>
          </p:cNvSpPr>
          <p:nvPr>
            <p:ph idx="4294967295"/>
          </p:nvPr>
        </p:nvSpPr>
        <p:spPr bwMode="gray">
          <a:xfrm>
            <a:off x="0" y="1143000"/>
            <a:ext cx="7696200" cy="3733800"/>
          </a:xfrm>
        </p:spPr>
        <p:txBody>
          <a:bodyPr/>
          <a:lstStyle/>
          <a:p>
            <a:pPr marL="342900" indent="-342900">
              <a:lnSpc>
                <a:spcPct val="150000"/>
              </a:lnSpc>
              <a:buFont typeface="Arial" panose="020B0604020202020204" pitchFamily="34" charset="0"/>
              <a:buChar char="•"/>
            </a:pPr>
            <a:r>
              <a:rPr lang="en-US" altLang="en-US" sz="2000" b="1" dirty="0">
                <a:latin typeface="Arial" panose="020B0604020202020204" pitchFamily="34" charset="0"/>
                <a:cs typeface="Arial" panose="020B0604020202020204" pitchFamily="34" charset="0"/>
              </a:rPr>
              <a:t>Flexibility is Good – to a Point</a:t>
            </a:r>
            <a:endParaRPr lang="en-US" altLang="en-US" sz="2800" b="1" baseline="300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altLang="en-US" sz="2000" b="1" dirty="0">
                <a:latin typeface="Arial" panose="020B0604020202020204" pitchFamily="34" charset="0"/>
                <a:cs typeface="Arial" panose="020B0604020202020204" pitchFamily="34" charset="0"/>
              </a:rPr>
              <a:t>Some Flexibilities are Better than Others</a:t>
            </a:r>
          </a:p>
          <a:p>
            <a:pPr marL="342900" indent="-342900">
              <a:lnSpc>
                <a:spcPct val="150000"/>
              </a:lnSpc>
              <a:buFont typeface="Arial" panose="020B0604020202020204" pitchFamily="34" charset="0"/>
              <a:buChar char="•"/>
            </a:pPr>
            <a:r>
              <a:rPr lang="en-US" altLang="en-US" sz="2000" b="1" dirty="0">
                <a:latin typeface="Arial" panose="020B0604020202020204" pitchFamily="34" charset="0"/>
                <a:cs typeface="Arial" panose="020B0604020202020204" pitchFamily="34" charset="0"/>
              </a:rPr>
              <a:t>Infinite Flexibility Creates Infinite Complexity</a:t>
            </a:r>
          </a:p>
          <a:p>
            <a:pPr>
              <a:lnSpc>
                <a:spcPct val="100000"/>
              </a:lnSpc>
            </a:pPr>
            <a:endParaRPr lang="en-US" altLang="en-US" sz="2000" b="1" dirty="0">
              <a:latin typeface="Arial" panose="020B0604020202020204" pitchFamily="34" charset="0"/>
              <a:cs typeface="Arial" panose="020B0604020202020204" pitchFamily="34" charset="0"/>
            </a:endParaRPr>
          </a:p>
          <a:p>
            <a:pPr>
              <a:lnSpc>
                <a:spcPct val="100000"/>
              </a:lnSpc>
            </a:pPr>
            <a:endParaRPr lang="en-US" altLang="en-US" sz="2000" dirty="0">
              <a:latin typeface="Arial" panose="020B0604020202020204" pitchFamily="34" charset="0"/>
              <a:cs typeface="Arial" panose="020B0604020202020204" pitchFamily="34" charset="0"/>
            </a:endParaRPr>
          </a:p>
          <a:p>
            <a:pPr>
              <a:lnSpc>
                <a:spcPct val="100000"/>
              </a:lnSpc>
            </a:pPr>
            <a:endParaRPr lang="en-US" altLang="en-US" sz="1800" dirty="0"/>
          </a:p>
        </p:txBody>
      </p:sp>
      <p:sp>
        <p:nvSpPr>
          <p:cNvPr id="4" name="Rectangle 3"/>
          <p:cNvSpPr txBox="1">
            <a:spLocks noChangeArrowheads="1"/>
          </p:cNvSpPr>
          <p:nvPr/>
        </p:nvSpPr>
        <p:spPr bwMode="gray">
          <a:xfrm>
            <a:off x="163286" y="3962400"/>
            <a:ext cx="8218714" cy="6096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2"/>
                </a:solidFill>
                <a:latin typeface="+mn-lt"/>
                <a:ea typeface="+mn-ea"/>
                <a:cs typeface="+mn-cs"/>
              </a:defRPr>
            </a:lvl1pPr>
            <a:lvl2pPr marL="452438"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2pPr>
            <a:lvl3pPr marL="688975" indent="-228600" algn="l" defTabSz="914400" rtl="0" eaLnBrk="1" latinLnBrk="0" hangingPunct="1">
              <a:lnSpc>
                <a:spcPct val="90000"/>
              </a:lnSpc>
              <a:spcBef>
                <a:spcPts val="500"/>
              </a:spcBef>
              <a:buFont typeface="Arial" panose="020B0604020202020204" pitchFamily="34" charset="0"/>
              <a:buChar char="•"/>
              <a:defRPr sz="1400" kern="1200">
                <a:solidFill>
                  <a:schemeClr val="tx2"/>
                </a:solidFill>
                <a:latin typeface="+mn-lt"/>
                <a:ea typeface="+mn-ea"/>
                <a:cs typeface="+mn-cs"/>
              </a:defRPr>
            </a:lvl3pPr>
            <a:lvl4pPr marL="914400" indent="-228600" algn="l" defTabSz="914400" rtl="0" eaLnBrk="1" latinLnBrk="0" hangingPunct="1">
              <a:lnSpc>
                <a:spcPct val="90000"/>
              </a:lnSpc>
              <a:spcBef>
                <a:spcPts val="500"/>
              </a:spcBef>
              <a:buFont typeface="Arial" panose="020B0604020202020204" pitchFamily="34" charset="0"/>
              <a:buChar char="•"/>
              <a:defRPr sz="1200" kern="1200">
                <a:solidFill>
                  <a:schemeClr val="tx2"/>
                </a:solidFill>
                <a:latin typeface="+mn-lt"/>
                <a:ea typeface="+mn-ea"/>
                <a:cs typeface="+mn-cs"/>
              </a:defRPr>
            </a:lvl4pPr>
            <a:lvl5pPr marL="1139825" indent="-228600" algn="l" defTabSz="914400" rtl="0" eaLnBrk="1" latinLnBrk="0" hangingPunct="1">
              <a:lnSpc>
                <a:spcPct val="90000"/>
              </a:lnSpc>
              <a:spcBef>
                <a:spcPts val="500"/>
              </a:spcBef>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fontAlgn="auto">
              <a:lnSpc>
                <a:spcPct val="100000"/>
              </a:lnSpc>
              <a:spcAft>
                <a:spcPts val="0"/>
              </a:spcAft>
            </a:pPr>
            <a:r>
              <a:rPr lang="en-US" altLang="en-US" sz="2800" b="1" dirty="0">
                <a:solidFill>
                  <a:srgbClr val="C00000"/>
                </a:solidFill>
                <a:latin typeface="Arial" panose="020B0604020202020204" pitchFamily="34" charset="0"/>
                <a:cs typeface="Arial" panose="020B0604020202020204" pitchFamily="34" charset="0"/>
              </a:rPr>
              <a:t>SIMPLIFY…</a:t>
            </a:r>
          </a:p>
          <a:p>
            <a:pPr algn="ctr" fontAlgn="auto">
              <a:lnSpc>
                <a:spcPct val="100000"/>
              </a:lnSpc>
              <a:spcAft>
                <a:spcPts val="0"/>
              </a:spcAft>
            </a:pPr>
            <a:r>
              <a:rPr lang="en-US" altLang="en-US" sz="2800" b="1" dirty="0">
                <a:solidFill>
                  <a:srgbClr val="C00000"/>
                </a:solidFill>
                <a:latin typeface="Arial" panose="020B0604020202020204" pitchFamily="34" charset="0"/>
                <a:cs typeface="Arial" panose="020B0604020202020204" pitchFamily="34" charset="0"/>
              </a:rPr>
              <a:t>“LESS SHARED IS BETTER SHARED”</a:t>
            </a:r>
          </a:p>
          <a:p>
            <a:pPr algn="ctr" fontAlgn="auto">
              <a:lnSpc>
                <a:spcPct val="100000"/>
              </a:lnSpc>
              <a:spcAft>
                <a:spcPts val="0"/>
              </a:spcAft>
            </a:pPr>
            <a:endParaRPr lang="en-US" altLang="en-US" sz="2000" b="1" dirty="0">
              <a:latin typeface="Arial" panose="020B0604020202020204" pitchFamily="34" charset="0"/>
              <a:cs typeface="Arial" panose="020B0604020202020204" pitchFamily="34" charset="0"/>
            </a:endParaRPr>
          </a:p>
          <a:p>
            <a:pPr algn="ctr" fontAlgn="auto">
              <a:lnSpc>
                <a:spcPct val="100000"/>
              </a:lnSpc>
              <a:spcAft>
                <a:spcPts val="0"/>
              </a:spcAft>
            </a:pPr>
            <a:endParaRPr lang="en-US" altLang="en-US" sz="2000" b="1" dirty="0">
              <a:latin typeface="Arial" panose="020B0604020202020204" pitchFamily="34" charset="0"/>
              <a:cs typeface="Arial" panose="020B0604020202020204" pitchFamily="34" charset="0"/>
            </a:endParaRPr>
          </a:p>
          <a:p>
            <a:pPr algn="ctr" fontAlgn="auto">
              <a:lnSpc>
                <a:spcPct val="100000"/>
              </a:lnSpc>
              <a:spcAft>
                <a:spcPts val="0"/>
              </a:spcAft>
            </a:pPr>
            <a:endParaRPr lang="en-US" altLang="en-US" sz="2000" b="1" dirty="0">
              <a:latin typeface="Arial" panose="020B0604020202020204" pitchFamily="34" charset="0"/>
              <a:cs typeface="Arial" panose="020B0604020202020204" pitchFamily="34" charset="0"/>
            </a:endParaRPr>
          </a:p>
          <a:p>
            <a:pPr algn="ctr" fontAlgn="auto">
              <a:lnSpc>
                <a:spcPct val="100000"/>
              </a:lnSpc>
              <a:spcAft>
                <a:spcPts val="0"/>
              </a:spcAft>
            </a:pPr>
            <a:endParaRPr lang="en-US" altLang="en-US" sz="2000" dirty="0">
              <a:latin typeface="Arial" panose="020B0604020202020204" pitchFamily="34" charset="0"/>
              <a:cs typeface="Arial" panose="020B0604020202020204" pitchFamily="34" charset="0"/>
            </a:endParaRPr>
          </a:p>
          <a:p>
            <a:pPr algn="ctr" fontAlgn="auto">
              <a:lnSpc>
                <a:spcPct val="100000"/>
              </a:lnSpc>
              <a:spcAft>
                <a:spcPts val="0"/>
              </a:spcAft>
            </a:pPr>
            <a:endParaRPr lang="en-US" altLang="en-US" dirty="0"/>
          </a:p>
        </p:txBody>
      </p:sp>
      <p:sp>
        <p:nvSpPr>
          <p:cNvPr id="6" name="TextBox 5"/>
          <p:cNvSpPr txBox="1"/>
          <p:nvPr/>
        </p:nvSpPr>
        <p:spPr>
          <a:xfrm>
            <a:off x="1295400" y="5392200"/>
            <a:ext cx="6096000" cy="461665"/>
          </a:xfrm>
          <a:prstGeom prst="rect">
            <a:avLst/>
          </a:prstGeom>
          <a:solidFill>
            <a:srgbClr val="C00000"/>
          </a:solidFill>
        </p:spPr>
        <p:txBody>
          <a:bodyPr wrap="square" rtlCol="0">
            <a:spAutoFit/>
          </a:bodyPr>
          <a:lstStyle/>
          <a:p>
            <a:pPr algn="ctr"/>
            <a:r>
              <a:rPr lang="en-US" sz="2400" b="1" dirty="0">
                <a:solidFill>
                  <a:srgbClr val="FFFFFF"/>
                </a:solidFill>
              </a:rPr>
              <a:t>ESSENTIAL 3</a:t>
            </a:r>
          </a:p>
        </p:txBody>
      </p:sp>
    </p:spTree>
    <p:extLst>
      <p:ext uri="{BB962C8B-B14F-4D97-AF65-F5344CB8AC3E}">
        <p14:creationId xmlns:p14="http://schemas.microsoft.com/office/powerpoint/2010/main" val="120317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Rectangle 2" hidden="1"/>
          <p:cNvGraphicFramePr>
            <a:graphicFrameLocks/>
          </p:cNvGraphicFramePr>
          <p:nvPr>
            <p:custDataLst>
              <p:tags r:id="rId1"/>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r:id="rId20" imgW="0" imgH="0" progId="TCLayout.ActiveDocument.1">
                  <p:embed/>
                </p:oleObj>
              </mc:Choice>
              <mc:Fallback>
                <p:oleObj r:id="rId20" imgW="0" imgH="0" progId="TCLayout.ActiveDocument.1">
                  <p:embed/>
                  <p:pic>
                    <p:nvPicPr>
                      <p:cNvPr id="19458" name="Rectangle 2"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gray">
                      <a:xfrm>
                        <a:off x="0" y="0"/>
                        <a:ext cx="161925" cy="16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59" name="Rectangle 3"/>
          <p:cNvSpPr>
            <a:spLocks noGrp="1" noChangeArrowheads="1"/>
          </p:cNvSpPr>
          <p:nvPr>
            <p:ph type="title"/>
            <p:custDataLst>
              <p:tags r:id="rId2"/>
            </p:custDataLst>
          </p:nvPr>
        </p:nvSpPr>
        <p:spPr bwMode="gray">
          <a:xfrm>
            <a:off x="457200" y="327025"/>
            <a:ext cx="8182799" cy="1000258"/>
          </a:xfrm>
        </p:spPr>
        <p:txBody>
          <a:bodyPr/>
          <a:lstStyle/>
          <a:p>
            <a:r>
              <a:rPr lang="en-US" altLang="en-US" dirty="0"/>
              <a:t>Mapping Information and Material Flow</a:t>
            </a:r>
          </a:p>
        </p:txBody>
      </p:sp>
      <p:sp>
        <p:nvSpPr>
          <p:cNvPr id="19460" name="AutoShape 4"/>
          <p:cNvSpPr>
            <a:spLocks noChangeArrowheads="1"/>
          </p:cNvSpPr>
          <p:nvPr>
            <p:custDataLst>
              <p:tags r:id="rId3"/>
            </p:custDataLst>
          </p:nvPr>
        </p:nvSpPr>
        <p:spPr bwMode="gray">
          <a:xfrm flipV="1">
            <a:off x="2662237" y="4983163"/>
            <a:ext cx="4067175" cy="207962"/>
          </a:xfrm>
          <a:prstGeom prst="triangle">
            <a:avLst>
              <a:gd name="adj" fmla="val 50000"/>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eaLnBrk="0" fontAlgn="base" hangingPunct="0">
              <a:spcBef>
                <a:spcPct val="0"/>
              </a:spcBef>
              <a:spcAft>
                <a:spcPct val="0"/>
              </a:spcAft>
              <a:defRPr sz="1200">
                <a:solidFill>
                  <a:schemeClr val="tx1"/>
                </a:solidFill>
                <a:latin typeface="Arial" charset="0"/>
                <a:cs typeface="Arial" charset="0"/>
              </a:defRPr>
            </a:lvl6pPr>
            <a:lvl7pPr marL="2971800" indent="-228600" eaLnBrk="0" fontAlgn="base" hangingPunct="0">
              <a:spcBef>
                <a:spcPct val="0"/>
              </a:spcBef>
              <a:spcAft>
                <a:spcPct val="0"/>
              </a:spcAft>
              <a:defRPr sz="1200">
                <a:solidFill>
                  <a:schemeClr val="tx1"/>
                </a:solidFill>
                <a:latin typeface="Arial" charset="0"/>
                <a:cs typeface="Arial" charset="0"/>
              </a:defRPr>
            </a:lvl7pPr>
            <a:lvl8pPr marL="3429000" indent="-228600" eaLnBrk="0" fontAlgn="base" hangingPunct="0">
              <a:spcBef>
                <a:spcPct val="0"/>
              </a:spcBef>
              <a:spcAft>
                <a:spcPct val="0"/>
              </a:spcAft>
              <a:defRPr sz="1200">
                <a:solidFill>
                  <a:schemeClr val="tx1"/>
                </a:solidFill>
                <a:latin typeface="Arial" charset="0"/>
                <a:cs typeface="Arial" charset="0"/>
              </a:defRPr>
            </a:lvl8pPr>
            <a:lvl9pPr marL="3886200" indent="-228600" eaLnBrk="0" fontAlgn="base" hangingPunct="0">
              <a:spcBef>
                <a:spcPct val="0"/>
              </a:spcBef>
              <a:spcAft>
                <a:spcPct val="0"/>
              </a:spcAft>
              <a:defRPr sz="1200">
                <a:solidFill>
                  <a:schemeClr val="tx1"/>
                </a:solidFill>
                <a:latin typeface="Arial" charset="0"/>
                <a:cs typeface="Arial" charset="0"/>
              </a:defRPr>
            </a:lvl9pPr>
          </a:lstStyle>
          <a:p>
            <a:pPr eaLnBrk="1" hangingPunct="1"/>
            <a:endParaRPr lang="en-US" altLang="en-US">
              <a:solidFill>
                <a:schemeClr val="bg1">
                  <a:lumMod val="50000"/>
                </a:schemeClr>
              </a:solidFill>
            </a:endParaRPr>
          </a:p>
        </p:txBody>
      </p:sp>
      <p:sp>
        <p:nvSpPr>
          <p:cNvPr id="19461" name="Freeform 5"/>
          <p:cNvSpPr>
            <a:spLocks/>
          </p:cNvSpPr>
          <p:nvPr>
            <p:custDataLst>
              <p:tags r:id="rId4"/>
            </p:custDataLst>
          </p:nvPr>
        </p:nvSpPr>
        <p:spPr bwMode="gray">
          <a:xfrm>
            <a:off x="1501775" y="1524000"/>
            <a:ext cx="6213475" cy="2947988"/>
          </a:xfrm>
          <a:custGeom>
            <a:avLst/>
            <a:gdLst>
              <a:gd name="T0" fmla="*/ 0 w 4094"/>
              <a:gd name="T1" fmla="*/ 2947988 h 2592"/>
              <a:gd name="T2" fmla="*/ 0 w 4094"/>
              <a:gd name="T3" fmla="*/ 412855 h 2592"/>
              <a:gd name="T4" fmla="*/ 2080770 w 4094"/>
              <a:gd name="T5" fmla="*/ 0 h 2592"/>
              <a:gd name="T6" fmla="*/ 2080770 w 4094"/>
              <a:gd name="T7" fmla="*/ 412855 h 2592"/>
              <a:gd name="T8" fmla="*/ 4141811 w 4094"/>
              <a:gd name="T9" fmla="*/ 0 h 2592"/>
              <a:gd name="T10" fmla="*/ 4141811 w 4094"/>
              <a:gd name="T11" fmla="*/ 412855 h 2592"/>
              <a:gd name="T12" fmla="*/ 6213475 w 4094"/>
              <a:gd name="T13" fmla="*/ 0 h 2592"/>
              <a:gd name="T14" fmla="*/ 6213475 w 4094"/>
              <a:gd name="T15" fmla="*/ 2947988 h 2592"/>
              <a:gd name="T16" fmla="*/ 0 w 4094"/>
              <a:gd name="T17" fmla="*/ 2947988 h 25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94" h="2592">
                <a:moveTo>
                  <a:pt x="0" y="2592"/>
                </a:moveTo>
                <a:lnTo>
                  <a:pt x="0" y="363"/>
                </a:lnTo>
                <a:lnTo>
                  <a:pt x="1371" y="0"/>
                </a:lnTo>
                <a:lnTo>
                  <a:pt x="1371" y="363"/>
                </a:lnTo>
                <a:lnTo>
                  <a:pt x="2729" y="0"/>
                </a:lnTo>
                <a:lnTo>
                  <a:pt x="2729" y="363"/>
                </a:lnTo>
                <a:lnTo>
                  <a:pt x="4094" y="0"/>
                </a:lnTo>
                <a:lnTo>
                  <a:pt x="4094" y="2592"/>
                </a:lnTo>
                <a:lnTo>
                  <a:pt x="0" y="2592"/>
                </a:lnTo>
                <a:close/>
              </a:path>
            </a:pathLst>
          </a:custGeom>
          <a:solidFill>
            <a:schemeClr val="bg1"/>
          </a:solidFill>
          <a:ln w="19050" cap="flat" cmpd="sng">
            <a:solidFill>
              <a:schemeClr val="bg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solidFill>
                <a:schemeClr val="bg1">
                  <a:lumMod val="50000"/>
                </a:schemeClr>
              </a:solidFill>
            </a:endParaRPr>
          </a:p>
        </p:txBody>
      </p:sp>
      <p:sp>
        <p:nvSpPr>
          <p:cNvPr id="19462" name="Freeform 6"/>
          <p:cNvSpPr>
            <a:spLocks/>
          </p:cNvSpPr>
          <p:nvPr>
            <p:custDataLst>
              <p:tags r:id="rId5"/>
            </p:custDataLst>
          </p:nvPr>
        </p:nvSpPr>
        <p:spPr bwMode="gray">
          <a:xfrm flipH="1">
            <a:off x="454025" y="1882775"/>
            <a:ext cx="982662" cy="628650"/>
          </a:xfrm>
          <a:custGeom>
            <a:avLst/>
            <a:gdLst>
              <a:gd name="T0" fmla="*/ 0 w 626"/>
              <a:gd name="T1" fmla="*/ 628650 h 552"/>
              <a:gd name="T2" fmla="*/ 982662 w 626"/>
              <a:gd name="T3" fmla="*/ 628650 h 552"/>
              <a:gd name="T4" fmla="*/ 982662 w 626"/>
              <a:gd name="T5" fmla="*/ 251688 h 552"/>
              <a:gd name="T6" fmla="*/ 654585 w 626"/>
              <a:gd name="T7" fmla="*/ 0 h 552"/>
              <a:gd name="T8" fmla="*/ 654585 w 626"/>
              <a:gd name="T9" fmla="*/ 251688 h 552"/>
              <a:gd name="T10" fmla="*/ 331217 w 626"/>
              <a:gd name="T11" fmla="*/ 0 h 552"/>
              <a:gd name="T12" fmla="*/ 331217 w 626"/>
              <a:gd name="T13" fmla="*/ 251688 h 552"/>
              <a:gd name="T14" fmla="*/ 0 w 626"/>
              <a:gd name="T15" fmla="*/ 0 h 552"/>
              <a:gd name="T16" fmla="*/ 0 w 626"/>
              <a:gd name="T17" fmla="*/ 628650 h 5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26" h="552">
                <a:moveTo>
                  <a:pt x="0" y="552"/>
                </a:moveTo>
                <a:lnTo>
                  <a:pt x="626" y="552"/>
                </a:lnTo>
                <a:lnTo>
                  <a:pt x="626" y="221"/>
                </a:lnTo>
                <a:lnTo>
                  <a:pt x="417" y="0"/>
                </a:lnTo>
                <a:lnTo>
                  <a:pt x="417" y="221"/>
                </a:lnTo>
                <a:lnTo>
                  <a:pt x="211" y="0"/>
                </a:lnTo>
                <a:lnTo>
                  <a:pt x="211" y="221"/>
                </a:lnTo>
                <a:lnTo>
                  <a:pt x="0" y="0"/>
                </a:lnTo>
                <a:lnTo>
                  <a:pt x="0" y="552"/>
                </a:lnTo>
                <a:close/>
              </a:path>
            </a:pathLst>
          </a:custGeom>
          <a:solidFill>
            <a:schemeClr val="bg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solidFill>
                <a:schemeClr val="bg1">
                  <a:lumMod val="50000"/>
                </a:schemeClr>
              </a:solidFill>
            </a:endParaRPr>
          </a:p>
        </p:txBody>
      </p:sp>
      <p:sp>
        <p:nvSpPr>
          <p:cNvPr id="19463" name="Rectangle 7"/>
          <p:cNvSpPr>
            <a:spLocks noChangeArrowheads="1"/>
          </p:cNvSpPr>
          <p:nvPr>
            <p:custDataLst>
              <p:tags r:id="rId6"/>
            </p:custDataLst>
          </p:nvPr>
        </p:nvSpPr>
        <p:spPr bwMode="gray">
          <a:xfrm flipH="1">
            <a:off x="542925" y="2198688"/>
            <a:ext cx="812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buChar char="•"/>
              <a:defRPr sz="2000">
                <a:solidFill>
                  <a:schemeClr val="tx1"/>
                </a:solidFill>
                <a:latin typeface="Arial" charset="0"/>
                <a:cs typeface="Arial" charset="0"/>
              </a:defRPr>
            </a:lvl1pPr>
            <a:lvl2pPr marL="346075" indent="-185738">
              <a:buChar char="–"/>
              <a:defRPr sz="2000">
                <a:solidFill>
                  <a:schemeClr val="tx1"/>
                </a:solidFill>
                <a:latin typeface="Arial" charset="0"/>
                <a:cs typeface="Arial" charset="0"/>
              </a:defRPr>
            </a:lvl2pPr>
            <a:lvl3pPr marL="530225" indent="-182563">
              <a:buChar char="•"/>
              <a:defRPr sz="2000">
                <a:solidFill>
                  <a:schemeClr val="tx1"/>
                </a:solidFill>
                <a:latin typeface="Arial" charset="0"/>
                <a:cs typeface="Arial" charset="0"/>
              </a:defRPr>
            </a:lvl3pPr>
            <a:lvl4pPr marL="708025" indent="-176213">
              <a:buChar char="–"/>
              <a:defRPr sz="2000">
                <a:solidFill>
                  <a:schemeClr val="tx1"/>
                </a:solidFill>
                <a:latin typeface="Arial" charset="0"/>
                <a:cs typeface="Arial" charset="0"/>
              </a:defRPr>
            </a:lvl4pPr>
            <a:lvl5pPr marL="885825" indent="-176213">
              <a:buChar char="•"/>
              <a:defRPr sz="2000">
                <a:solidFill>
                  <a:schemeClr val="tx1"/>
                </a:solidFill>
                <a:latin typeface="Arial" charset="0"/>
                <a:cs typeface="Arial" charset="0"/>
              </a:defRPr>
            </a:lvl5pPr>
            <a:lvl6pPr marL="1343025" indent="-176213" eaLnBrk="0" fontAlgn="base" hangingPunct="0">
              <a:spcBef>
                <a:spcPct val="0"/>
              </a:spcBef>
              <a:spcAft>
                <a:spcPct val="0"/>
              </a:spcAft>
              <a:buChar char="•"/>
              <a:defRPr sz="2000">
                <a:solidFill>
                  <a:schemeClr val="tx1"/>
                </a:solidFill>
                <a:latin typeface="Arial" charset="0"/>
                <a:cs typeface="Arial" charset="0"/>
              </a:defRPr>
            </a:lvl6pPr>
            <a:lvl7pPr marL="1800225" indent="-176213" eaLnBrk="0" fontAlgn="base" hangingPunct="0">
              <a:spcBef>
                <a:spcPct val="0"/>
              </a:spcBef>
              <a:spcAft>
                <a:spcPct val="0"/>
              </a:spcAft>
              <a:buChar char="•"/>
              <a:defRPr sz="2000">
                <a:solidFill>
                  <a:schemeClr val="tx1"/>
                </a:solidFill>
                <a:latin typeface="Arial" charset="0"/>
                <a:cs typeface="Arial" charset="0"/>
              </a:defRPr>
            </a:lvl7pPr>
            <a:lvl8pPr marL="2257425" indent="-176213" eaLnBrk="0" fontAlgn="base" hangingPunct="0">
              <a:spcBef>
                <a:spcPct val="0"/>
              </a:spcBef>
              <a:spcAft>
                <a:spcPct val="0"/>
              </a:spcAft>
              <a:buChar char="•"/>
              <a:defRPr sz="2000">
                <a:solidFill>
                  <a:schemeClr val="tx1"/>
                </a:solidFill>
                <a:latin typeface="Arial" charset="0"/>
                <a:cs typeface="Arial" charset="0"/>
              </a:defRPr>
            </a:lvl8pPr>
            <a:lvl9pPr marL="2714625" indent="-176213" eaLnBrk="0" fontAlgn="base" hangingPunct="0">
              <a:spcBef>
                <a:spcPct val="0"/>
              </a:spcBef>
              <a:spcAft>
                <a:spcPct val="0"/>
              </a:spcAft>
              <a:buChar char="•"/>
              <a:defRPr sz="2000">
                <a:solidFill>
                  <a:schemeClr val="tx1"/>
                </a:solidFill>
                <a:latin typeface="Arial" charset="0"/>
                <a:cs typeface="Arial" charset="0"/>
              </a:defRPr>
            </a:lvl9pPr>
          </a:lstStyle>
          <a:p>
            <a:pPr>
              <a:buFontTx/>
              <a:buNone/>
            </a:pPr>
            <a:r>
              <a:rPr lang="en-US" altLang="en-US" sz="1600" b="1">
                <a:solidFill>
                  <a:schemeClr val="bg1">
                    <a:lumMod val="50000"/>
                  </a:schemeClr>
                </a:solidFill>
              </a:rPr>
              <a:t>Supplier</a:t>
            </a:r>
          </a:p>
        </p:txBody>
      </p:sp>
      <p:sp>
        <p:nvSpPr>
          <p:cNvPr id="19464" name="Freeform 8"/>
          <p:cNvSpPr>
            <a:spLocks/>
          </p:cNvSpPr>
          <p:nvPr>
            <p:custDataLst>
              <p:tags r:id="rId7"/>
            </p:custDataLst>
          </p:nvPr>
        </p:nvSpPr>
        <p:spPr bwMode="gray">
          <a:xfrm flipH="1">
            <a:off x="7780337" y="1882775"/>
            <a:ext cx="982663" cy="628650"/>
          </a:xfrm>
          <a:custGeom>
            <a:avLst/>
            <a:gdLst>
              <a:gd name="T0" fmla="*/ 0 w 626"/>
              <a:gd name="T1" fmla="*/ 628650 h 552"/>
              <a:gd name="T2" fmla="*/ 982663 w 626"/>
              <a:gd name="T3" fmla="*/ 628650 h 552"/>
              <a:gd name="T4" fmla="*/ 982663 w 626"/>
              <a:gd name="T5" fmla="*/ 251688 h 552"/>
              <a:gd name="T6" fmla="*/ 654585 w 626"/>
              <a:gd name="T7" fmla="*/ 0 h 552"/>
              <a:gd name="T8" fmla="*/ 654585 w 626"/>
              <a:gd name="T9" fmla="*/ 251688 h 552"/>
              <a:gd name="T10" fmla="*/ 331217 w 626"/>
              <a:gd name="T11" fmla="*/ 0 h 552"/>
              <a:gd name="T12" fmla="*/ 331217 w 626"/>
              <a:gd name="T13" fmla="*/ 251688 h 552"/>
              <a:gd name="T14" fmla="*/ 0 w 626"/>
              <a:gd name="T15" fmla="*/ 0 h 552"/>
              <a:gd name="T16" fmla="*/ 0 w 626"/>
              <a:gd name="T17" fmla="*/ 628650 h 5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26" h="552">
                <a:moveTo>
                  <a:pt x="0" y="552"/>
                </a:moveTo>
                <a:lnTo>
                  <a:pt x="626" y="552"/>
                </a:lnTo>
                <a:lnTo>
                  <a:pt x="626" y="221"/>
                </a:lnTo>
                <a:lnTo>
                  <a:pt x="417" y="0"/>
                </a:lnTo>
                <a:lnTo>
                  <a:pt x="417" y="221"/>
                </a:lnTo>
                <a:lnTo>
                  <a:pt x="211" y="0"/>
                </a:lnTo>
                <a:lnTo>
                  <a:pt x="211" y="221"/>
                </a:lnTo>
                <a:lnTo>
                  <a:pt x="0" y="0"/>
                </a:lnTo>
                <a:lnTo>
                  <a:pt x="0" y="552"/>
                </a:lnTo>
                <a:close/>
              </a:path>
            </a:pathLst>
          </a:custGeom>
          <a:solidFill>
            <a:schemeClr val="bg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solidFill>
                <a:schemeClr val="bg1">
                  <a:lumMod val="50000"/>
                </a:schemeClr>
              </a:solidFill>
            </a:endParaRPr>
          </a:p>
        </p:txBody>
      </p:sp>
      <p:grpSp>
        <p:nvGrpSpPr>
          <p:cNvPr id="56329" name="Group 9"/>
          <p:cNvGrpSpPr>
            <a:grpSpLocks/>
          </p:cNvGrpSpPr>
          <p:nvPr/>
        </p:nvGrpSpPr>
        <p:grpSpPr bwMode="auto">
          <a:xfrm>
            <a:off x="1419225" y="2303463"/>
            <a:ext cx="6378575" cy="1452562"/>
            <a:chOff x="841" y="1451"/>
            <a:chExt cx="4018" cy="915"/>
          </a:xfrm>
        </p:grpSpPr>
        <p:sp>
          <p:nvSpPr>
            <p:cNvPr id="19490" name="Line 10"/>
            <p:cNvSpPr>
              <a:spLocks noChangeShapeType="1"/>
            </p:cNvSpPr>
            <p:nvPr/>
          </p:nvSpPr>
          <p:spPr bwMode="gray">
            <a:xfrm flipH="1">
              <a:off x="1623" y="1650"/>
              <a:ext cx="1001" cy="71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lumMod val="50000"/>
                  </a:schemeClr>
                </a:solidFill>
              </a:endParaRPr>
            </a:p>
          </p:txBody>
        </p:sp>
        <p:sp>
          <p:nvSpPr>
            <p:cNvPr id="19491" name="Line 11"/>
            <p:cNvSpPr>
              <a:spLocks noChangeShapeType="1"/>
            </p:cNvSpPr>
            <p:nvPr/>
          </p:nvSpPr>
          <p:spPr bwMode="gray">
            <a:xfrm>
              <a:off x="2624" y="1642"/>
              <a:ext cx="1839" cy="70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lumMod val="50000"/>
                  </a:schemeClr>
                </a:solidFill>
              </a:endParaRPr>
            </a:p>
          </p:txBody>
        </p:sp>
        <p:sp>
          <p:nvSpPr>
            <p:cNvPr id="19492" name="Line 12"/>
            <p:cNvSpPr>
              <a:spLocks noChangeShapeType="1"/>
            </p:cNvSpPr>
            <p:nvPr/>
          </p:nvSpPr>
          <p:spPr bwMode="gray">
            <a:xfrm>
              <a:off x="2624" y="1650"/>
              <a:ext cx="891" cy="70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lumMod val="50000"/>
                  </a:schemeClr>
                </a:solidFill>
              </a:endParaRPr>
            </a:p>
          </p:txBody>
        </p:sp>
        <p:sp>
          <p:nvSpPr>
            <p:cNvPr id="19493" name="Line 13"/>
            <p:cNvSpPr>
              <a:spLocks noChangeShapeType="1"/>
            </p:cNvSpPr>
            <p:nvPr/>
          </p:nvSpPr>
          <p:spPr bwMode="gray">
            <a:xfrm flipH="1">
              <a:off x="2599" y="1650"/>
              <a:ext cx="14" cy="69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lumMod val="50000"/>
                  </a:schemeClr>
                </a:solidFill>
              </a:endParaRPr>
            </a:p>
          </p:txBody>
        </p:sp>
        <p:sp>
          <p:nvSpPr>
            <p:cNvPr id="19494" name="Freeform 14"/>
            <p:cNvSpPr>
              <a:spLocks/>
            </p:cNvSpPr>
            <p:nvPr>
              <p:custDataLst>
                <p:tags r:id="rId16"/>
              </p:custDataLst>
            </p:nvPr>
          </p:nvSpPr>
          <p:spPr bwMode="gray">
            <a:xfrm flipV="1">
              <a:off x="3061" y="1457"/>
              <a:ext cx="1798" cy="39"/>
            </a:xfrm>
            <a:custGeom>
              <a:avLst/>
              <a:gdLst>
                <a:gd name="T0" fmla="*/ 1798 w 912"/>
                <a:gd name="T1" fmla="*/ 33 h 70"/>
                <a:gd name="T2" fmla="*/ 1110 w 912"/>
                <a:gd name="T3" fmla="*/ 39 h 70"/>
                <a:gd name="T4" fmla="*/ 1254 w 912"/>
                <a:gd name="T5" fmla="*/ 0 h 70"/>
                <a:gd name="T6" fmla="*/ 0 w 912"/>
                <a:gd name="T7" fmla="*/ 0 h 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2" h="70">
                  <a:moveTo>
                    <a:pt x="912" y="60"/>
                  </a:moveTo>
                  <a:lnTo>
                    <a:pt x="563" y="70"/>
                  </a:lnTo>
                  <a:lnTo>
                    <a:pt x="636" y="0"/>
                  </a:lnTo>
                  <a:lnTo>
                    <a:pt x="0" y="0"/>
                  </a:ln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lumMod val="50000"/>
                  </a:schemeClr>
                </a:solidFill>
              </a:endParaRPr>
            </a:p>
          </p:txBody>
        </p:sp>
        <p:sp>
          <p:nvSpPr>
            <p:cNvPr id="19495" name="Freeform 15"/>
            <p:cNvSpPr>
              <a:spLocks/>
            </p:cNvSpPr>
            <p:nvPr>
              <p:custDataLst>
                <p:tags r:id="rId17"/>
              </p:custDataLst>
            </p:nvPr>
          </p:nvSpPr>
          <p:spPr bwMode="gray">
            <a:xfrm>
              <a:off x="841" y="1451"/>
              <a:ext cx="1801" cy="40"/>
            </a:xfrm>
            <a:custGeom>
              <a:avLst/>
              <a:gdLst>
                <a:gd name="T0" fmla="*/ 1801 w 1788"/>
                <a:gd name="T1" fmla="*/ 10 h 55"/>
                <a:gd name="T2" fmla="*/ 864 w 1788"/>
                <a:gd name="T3" fmla="*/ 0 h 55"/>
                <a:gd name="T4" fmla="*/ 1009 w 1788"/>
                <a:gd name="T5" fmla="*/ 35 h 55"/>
                <a:gd name="T6" fmla="*/ 0 w 1788"/>
                <a:gd name="T7" fmla="*/ 4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88" h="55">
                  <a:moveTo>
                    <a:pt x="1788" y="14"/>
                  </a:moveTo>
                  <a:lnTo>
                    <a:pt x="858" y="0"/>
                  </a:lnTo>
                  <a:lnTo>
                    <a:pt x="1002" y="48"/>
                  </a:lnTo>
                  <a:lnTo>
                    <a:pt x="0" y="55"/>
                  </a:ln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lumMod val="50000"/>
                  </a:schemeClr>
                </a:solidFill>
              </a:endParaRPr>
            </a:p>
          </p:txBody>
        </p:sp>
      </p:grpSp>
      <p:sp>
        <p:nvSpPr>
          <p:cNvPr id="19466" name="Rectangle 16"/>
          <p:cNvSpPr>
            <a:spLocks noChangeArrowheads="1"/>
          </p:cNvSpPr>
          <p:nvPr>
            <p:custDataLst>
              <p:tags r:id="rId8"/>
            </p:custDataLst>
          </p:nvPr>
        </p:nvSpPr>
        <p:spPr bwMode="gray">
          <a:xfrm>
            <a:off x="3495675" y="2128838"/>
            <a:ext cx="1457325" cy="6365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296" tIns="46648" rIns="93296" bIns="46648" anchor="ctr"/>
          <a:lstStyle>
            <a:lvl1pPr defTabSz="933450">
              <a:buChar char="•"/>
              <a:defRPr sz="2000">
                <a:solidFill>
                  <a:schemeClr val="tx1"/>
                </a:solidFill>
                <a:latin typeface="Arial" charset="0"/>
                <a:cs typeface="Arial" charset="0"/>
              </a:defRPr>
            </a:lvl1pPr>
            <a:lvl2pPr marL="466725" indent="-185738" defTabSz="933450">
              <a:buChar char="–"/>
              <a:defRPr sz="2000">
                <a:solidFill>
                  <a:schemeClr val="tx1"/>
                </a:solidFill>
                <a:latin typeface="Arial" charset="0"/>
                <a:cs typeface="Arial" charset="0"/>
              </a:defRPr>
            </a:lvl2pPr>
            <a:lvl3pPr marL="933450" indent="-182563" defTabSz="933450">
              <a:buChar char="•"/>
              <a:defRPr sz="2000">
                <a:solidFill>
                  <a:schemeClr val="tx1"/>
                </a:solidFill>
                <a:latin typeface="Arial" charset="0"/>
                <a:cs typeface="Arial" charset="0"/>
              </a:defRPr>
            </a:lvl3pPr>
            <a:lvl4pPr marL="1400175" indent="-176213" defTabSz="933450">
              <a:buChar char="–"/>
              <a:defRPr sz="2000">
                <a:solidFill>
                  <a:schemeClr val="tx1"/>
                </a:solidFill>
                <a:latin typeface="Arial" charset="0"/>
                <a:cs typeface="Arial" charset="0"/>
              </a:defRPr>
            </a:lvl4pPr>
            <a:lvl5pPr marL="1865313" indent="-176213" defTabSz="933450">
              <a:buChar char="•"/>
              <a:defRPr sz="2000">
                <a:solidFill>
                  <a:schemeClr val="tx1"/>
                </a:solidFill>
                <a:latin typeface="Arial" charset="0"/>
                <a:cs typeface="Arial" charset="0"/>
              </a:defRPr>
            </a:lvl5pPr>
            <a:lvl6pPr marL="2322513" indent="-176213" defTabSz="933450" eaLnBrk="0" fontAlgn="base" hangingPunct="0">
              <a:spcBef>
                <a:spcPct val="0"/>
              </a:spcBef>
              <a:spcAft>
                <a:spcPct val="0"/>
              </a:spcAft>
              <a:buChar char="•"/>
              <a:defRPr sz="2000">
                <a:solidFill>
                  <a:schemeClr val="tx1"/>
                </a:solidFill>
                <a:latin typeface="Arial" charset="0"/>
                <a:cs typeface="Arial" charset="0"/>
              </a:defRPr>
            </a:lvl6pPr>
            <a:lvl7pPr marL="2779713" indent="-176213" defTabSz="933450" eaLnBrk="0" fontAlgn="base" hangingPunct="0">
              <a:spcBef>
                <a:spcPct val="0"/>
              </a:spcBef>
              <a:spcAft>
                <a:spcPct val="0"/>
              </a:spcAft>
              <a:buChar char="•"/>
              <a:defRPr sz="2000">
                <a:solidFill>
                  <a:schemeClr val="tx1"/>
                </a:solidFill>
                <a:latin typeface="Arial" charset="0"/>
                <a:cs typeface="Arial" charset="0"/>
              </a:defRPr>
            </a:lvl7pPr>
            <a:lvl8pPr marL="3236913" indent="-176213" defTabSz="933450" eaLnBrk="0" fontAlgn="base" hangingPunct="0">
              <a:spcBef>
                <a:spcPct val="0"/>
              </a:spcBef>
              <a:spcAft>
                <a:spcPct val="0"/>
              </a:spcAft>
              <a:buChar char="•"/>
              <a:defRPr sz="2000">
                <a:solidFill>
                  <a:schemeClr val="tx1"/>
                </a:solidFill>
                <a:latin typeface="Arial" charset="0"/>
                <a:cs typeface="Arial" charset="0"/>
              </a:defRPr>
            </a:lvl8pPr>
            <a:lvl9pPr marL="3694113" indent="-176213" defTabSz="933450" eaLnBrk="0" fontAlgn="base" hangingPunct="0">
              <a:spcBef>
                <a:spcPct val="0"/>
              </a:spcBef>
              <a:spcAft>
                <a:spcPct val="0"/>
              </a:spcAft>
              <a:buChar char="•"/>
              <a:defRPr sz="2000">
                <a:solidFill>
                  <a:schemeClr val="tx1"/>
                </a:solidFill>
                <a:latin typeface="Arial" charset="0"/>
                <a:cs typeface="Arial" charset="0"/>
              </a:defRPr>
            </a:lvl9pPr>
          </a:lstStyle>
          <a:p>
            <a:pPr algn="ctr" eaLnBrk="1" hangingPunct="1">
              <a:buFontTx/>
              <a:buNone/>
            </a:pPr>
            <a:r>
              <a:rPr lang="en-US" altLang="en-US" sz="1600" b="1" dirty="0">
                <a:solidFill>
                  <a:schemeClr val="bg1">
                    <a:lumMod val="50000"/>
                  </a:schemeClr>
                </a:solidFill>
              </a:rPr>
              <a:t>Production</a:t>
            </a:r>
            <a:br>
              <a:rPr lang="en-US" altLang="en-US" sz="1600" b="1" dirty="0">
                <a:solidFill>
                  <a:schemeClr val="bg1">
                    <a:lumMod val="50000"/>
                  </a:schemeClr>
                </a:solidFill>
              </a:rPr>
            </a:br>
            <a:r>
              <a:rPr lang="en-US" altLang="en-US" sz="1600" b="1" dirty="0">
                <a:solidFill>
                  <a:schemeClr val="bg1">
                    <a:lumMod val="50000"/>
                  </a:schemeClr>
                </a:solidFill>
              </a:rPr>
              <a:t>Control</a:t>
            </a:r>
          </a:p>
        </p:txBody>
      </p:sp>
      <p:sp>
        <p:nvSpPr>
          <p:cNvPr id="19467" name="Rectangle 17"/>
          <p:cNvSpPr>
            <a:spLocks noChangeArrowheads="1"/>
          </p:cNvSpPr>
          <p:nvPr>
            <p:custDataLst>
              <p:tags r:id="rId9"/>
            </p:custDataLst>
          </p:nvPr>
        </p:nvSpPr>
        <p:spPr bwMode="gray">
          <a:xfrm flipH="1">
            <a:off x="7793037" y="2198688"/>
            <a:ext cx="94773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buChar char="•"/>
              <a:defRPr sz="2000">
                <a:solidFill>
                  <a:schemeClr val="tx1"/>
                </a:solidFill>
                <a:latin typeface="Arial" charset="0"/>
                <a:cs typeface="Arial" charset="0"/>
              </a:defRPr>
            </a:lvl1pPr>
            <a:lvl2pPr marL="346075" indent="-185738">
              <a:buChar char="–"/>
              <a:defRPr sz="2000">
                <a:solidFill>
                  <a:schemeClr val="tx1"/>
                </a:solidFill>
                <a:latin typeface="Arial" charset="0"/>
                <a:cs typeface="Arial" charset="0"/>
              </a:defRPr>
            </a:lvl2pPr>
            <a:lvl3pPr marL="530225" indent="-182563">
              <a:buChar char="•"/>
              <a:defRPr sz="2000">
                <a:solidFill>
                  <a:schemeClr val="tx1"/>
                </a:solidFill>
                <a:latin typeface="Arial" charset="0"/>
                <a:cs typeface="Arial" charset="0"/>
              </a:defRPr>
            </a:lvl3pPr>
            <a:lvl4pPr marL="708025" indent="-176213">
              <a:buChar char="–"/>
              <a:defRPr sz="2000">
                <a:solidFill>
                  <a:schemeClr val="tx1"/>
                </a:solidFill>
                <a:latin typeface="Arial" charset="0"/>
                <a:cs typeface="Arial" charset="0"/>
              </a:defRPr>
            </a:lvl4pPr>
            <a:lvl5pPr marL="885825" indent="-176213">
              <a:buChar char="•"/>
              <a:defRPr sz="2000">
                <a:solidFill>
                  <a:schemeClr val="tx1"/>
                </a:solidFill>
                <a:latin typeface="Arial" charset="0"/>
                <a:cs typeface="Arial" charset="0"/>
              </a:defRPr>
            </a:lvl5pPr>
            <a:lvl6pPr marL="1343025" indent="-176213" eaLnBrk="0" fontAlgn="base" hangingPunct="0">
              <a:spcBef>
                <a:spcPct val="0"/>
              </a:spcBef>
              <a:spcAft>
                <a:spcPct val="0"/>
              </a:spcAft>
              <a:buChar char="•"/>
              <a:defRPr sz="2000">
                <a:solidFill>
                  <a:schemeClr val="tx1"/>
                </a:solidFill>
                <a:latin typeface="Arial" charset="0"/>
                <a:cs typeface="Arial" charset="0"/>
              </a:defRPr>
            </a:lvl6pPr>
            <a:lvl7pPr marL="1800225" indent="-176213" eaLnBrk="0" fontAlgn="base" hangingPunct="0">
              <a:spcBef>
                <a:spcPct val="0"/>
              </a:spcBef>
              <a:spcAft>
                <a:spcPct val="0"/>
              </a:spcAft>
              <a:buChar char="•"/>
              <a:defRPr sz="2000">
                <a:solidFill>
                  <a:schemeClr val="tx1"/>
                </a:solidFill>
                <a:latin typeface="Arial" charset="0"/>
                <a:cs typeface="Arial" charset="0"/>
              </a:defRPr>
            </a:lvl7pPr>
            <a:lvl8pPr marL="2257425" indent="-176213" eaLnBrk="0" fontAlgn="base" hangingPunct="0">
              <a:spcBef>
                <a:spcPct val="0"/>
              </a:spcBef>
              <a:spcAft>
                <a:spcPct val="0"/>
              </a:spcAft>
              <a:buChar char="•"/>
              <a:defRPr sz="2000">
                <a:solidFill>
                  <a:schemeClr val="tx1"/>
                </a:solidFill>
                <a:latin typeface="Arial" charset="0"/>
                <a:cs typeface="Arial" charset="0"/>
              </a:defRPr>
            </a:lvl8pPr>
            <a:lvl9pPr marL="2714625" indent="-176213" eaLnBrk="0" fontAlgn="base" hangingPunct="0">
              <a:spcBef>
                <a:spcPct val="0"/>
              </a:spcBef>
              <a:spcAft>
                <a:spcPct val="0"/>
              </a:spcAft>
              <a:buChar char="•"/>
              <a:defRPr sz="2000">
                <a:solidFill>
                  <a:schemeClr val="tx1"/>
                </a:solidFill>
                <a:latin typeface="Arial" charset="0"/>
                <a:cs typeface="Arial" charset="0"/>
              </a:defRPr>
            </a:lvl9pPr>
          </a:lstStyle>
          <a:p>
            <a:pPr>
              <a:buFontTx/>
              <a:buNone/>
            </a:pPr>
            <a:r>
              <a:rPr lang="en-US" altLang="en-US" sz="1600" b="1">
                <a:solidFill>
                  <a:schemeClr val="bg1">
                    <a:lumMod val="50000"/>
                  </a:schemeClr>
                </a:solidFill>
              </a:rPr>
              <a:t>Customer</a:t>
            </a:r>
          </a:p>
        </p:txBody>
      </p:sp>
      <p:sp>
        <p:nvSpPr>
          <p:cNvPr id="19468" name="Rectangle 18"/>
          <p:cNvSpPr>
            <a:spLocks noChangeArrowheads="1"/>
          </p:cNvSpPr>
          <p:nvPr/>
        </p:nvSpPr>
        <p:spPr bwMode="gray">
          <a:xfrm>
            <a:off x="6745287" y="3784600"/>
            <a:ext cx="882650" cy="41910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eaLnBrk="0" fontAlgn="base" hangingPunct="0">
              <a:spcBef>
                <a:spcPct val="0"/>
              </a:spcBef>
              <a:spcAft>
                <a:spcPct val="0"/>
              </a:spcAft>
              <a:defRPr sz="1200">
                <a:solidFill>
                  <a:schemeClr val="tx1"/>
                </a:solidFill>
                <a:latin typeface="Arial" charset="0"/>
                <a:cs typeface="Arial" charset="0"/>
              </a:defRPr>
            </a:lvl6pPr>
            <a:lvl7pPr marL="2971800" indent="-228600" eaLnBrk="0" fontAlgn="base" hangingPunct="0">
              <a:spcBef>
                <a:spcPct val="0"/>
              </a:spcBef>
              <a:spcAft>
                <a:spcPct val="0"/>
              </a:spcAft>
              <a:defRPr sz="1200">
                <a:solidFill>
                  <a:schemeClr val="tx1"/>
                </a:solidFill>
                <a:latin typeface="Arial" charset="0"/>
                <a:cs typeface="Arial" charset="0"/>
              </a:defRPr>
            </a:lvl7pPr>
            <a:lvl8pPr marL="3429000" indent="-228600" eaLnBrk="0" fontAlgn="base" hangingPunct="0">
              <a:spcBef>
                <a:spcPct val="0"/>
              </a:spcBef>
              <a:spcAft>
                <a:spcPct val="0"/>
              </a:spcAft>
              <a:defRPr sz="1200">
                <a:solidFill>
                  <a:schemeClr val="tx1"/>
                </a:solidFill>
                <a:latin typeface="Arial" charset="0"/>
                <a:cs typeface="Arial" charset="0"/>
              </a:defRPr>
            </a:lvl8pPr>
            <a:lvl9pPr marL="3886200" indent="-228600" eaLnBrk="0" fontAlgn="base" hangingPunct="0">
              <a:spcBef>
                <a:spcPct val="0"/>
              </a:spcBef>
              <a:spcAft>
                <a:spcPct val="0"/>
              </a:spcAft>
              <a:defRPr sz="1200">
                <a:solidFill>
                  <a:schemeClr val="tx1"/>
                </a:solidFill>
                <a:latin typeface="Arial" charset="0"/>
                <a:cs typeface="Arial" charset="0"/>
              </a:defRPr>
            </a:lvl9pPr>
          </a:lstStyle>
          <a:p>
            <a:pPr eaLnBrk="1" hangingPunct="1"/>
            <a:endParaRPr lang="en-US" altLang="en-US">
              <a:solidFill>
                <a:schemeClr val="bg1">
                  <a:lumMod val="50000"/>
                </a:schemeClr>
              </a:solidFill>
            </a:endParaRPr>
          </a:p>
        </p:txBody>
      </p:sp>
      <p:sp>
        <p:nvSpPr>
          <p:cNvPr id="19469" name="Line 19"/>
          <p:cNvSpPr>
            <a:spLocks noChangeShapeType="1"/>
          </p:cNvSpPr>
          <p:nvPr/>
        </p:nvSpPr>
        <p:spPr bwMode="gray">
          <a:xfrm>
            <a:off x="6745287" y="3941763"/>
            <a:ext cx="882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lumMod val="50000"/>
                </a:schemeClr>
              </a:solidFill>
            </a:endParaRPr>
          </a:p>
        </p:txBody>
      </p:sp>
      <p:sp>
        <p:nvSpPr>
          <p:cNvPr id="19470" name="Rectangle 20"/>
          <p:cNvSpPr>
            <a:spLocks noChangeArrowheads="1"/>
          </p:cNvSpPr>
          <p:nvPr/>
        </p:nvSpPr>
        <p:spPr bwMode="gray">
          <a:xfrm>
            <a:off x="2203450" y="3784600"/>
            <a:ext cx="881062" cy="419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eaLnBrk="0" fontAlgn="base" hangingPunct="0">
              <a:spcBef>
                <a:spcPct val="0"/>
              </a:spcBef>
              <a:spcAft>
                <a:spcPct val="0"/>
              </a:spcAft>
              <a:defRPr sz="1200">
                <a:solidFill>
                  <a:schemeClr val="tx1"/>
                </a:solidFill>
                <a:latin typeface="Arial" charset="0"/>
                <a:cs typeface="Arial" charset="0"/>
              </a:defRPr>
            </a:lvl6pPr>
            <a:lvl7pPr marL="2971800" indent="-228600" eaLnBrk="0" fontAlgn="base" hangingPunct="0">
              <a:spcBef>
                <a:spcPct val="0"/>
              </a:spcBef>
              <a:spcAft>
                <a:spcPct val="0"/>
              </a:spcAft>
              <a:defRPr sz="1200">
                <a:solidFill>
                  <a:schemeClr val="tx1"/>
                </a:solidFill>
                <a:latin typeface="Arial" charset="0"/>
                <a:cs typeface="Arial" charset="0"/>
              </a:defRPr>
            </a:lvl7pPr>
            <a:lvl8pPr marL="3429000" indent="-228600" eaLnBrk="0" fontAlgn="base" hangingPunct="0">
              <a:spcBef>
                <a:spcPct val="0"/>
              </a:spcBef>
              <a:spcAft>
                <a:spcPct val="0"/>
              </a:spcAft>
              <a:defRPr sz="1200">
                <a:solidFill>
                  <a:schemeClr val="tx1"/>
                </a:solidFill>
                <a:latin typeface="Arial" charset="0"/>
                <a:cs typeface="Arial" charset="0"/>
              </a:defRPr>
            </a:lvl8pPr>
            <a:lvl9pPr marL="3886200" indent="-228600" eaLnBrk="0" fontAlgn="base" hangingPunct="0">
              <a:spcBef>
                <a:spcPct val="0"/>
              </a:spcBef>
              <a:spcAft>
                <a:spcPct val="0"/>
              </a:spcAft>
              <a:defRPr sz="1200">
                <a:solidFill>
                  <a:schemeClr val="tx1"/>
                </a:solidFill>
                <a:latin typeface="Arial" charset="0"/>
                <a:cs typeface="Arial" charset="0"/>
              </a:defRPr>
            </a:lvl9pPr>
          </a:lstStyle>
          <a:p>
            <a:pPr eaLnBrk="1" hangingPunct="1"/>
            <a:endParaRPr lang="en-US" altLang="en-US">
              <a:solidFill>
                <a:schemeClr val="bg1">
                  <a:lumMod val="50000"/>
                </a:schemeClr>
              </a:solidFill>
            </a:endParaRPr>
          </a:p>
        </p:txBody>
      </p:sp>
      <p:sp>
        <p:nvSpPr>
          <p:cNvPr id="19471" name="Line 21"/>
          <p:cNvSpPr>
            <a:spLocks noChangeShapeType="1"/>
          </p:cNvSpPr>
          <p:nvPr/>
        </p:nvSpPr>
        <p:spPr bwMode="gray">
          <a:xfrm>
            <a:off x="2203450" y="3941763"/>
            <a:ext cx="8810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lumMod val="50000"/>
                </a:schemeClr>
              </a:solidFill>
            </a:endParaRPr>
          </a:p>
        </p:txBody>
      </p:sp>
      <p:sp>
        <p:nvSpPr>
          <p:cNvPr id="19472" name="Rectangle 22"/>
          <p:cNvSpPr>
            <a:spLocks noChangeArrowheads="1"/>
          </p:cNvSpPr>
          <p:nvPr/>
        </p:nvSpPr>
        <p:spPr bwMode="gray">
          <a:xfrm>
            <a:off x="3725862" y="3784600"/>
            <a:ext cx="881063" cy="419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eaLnBrk="0" fontAlgn="base" hangingPunct="0">
              <a:spcBef>
                <a:spcPct val="0"/>
              </a:spcBef>
              <a:spcAft>
                <a:spcPct val="0"/>
              </a:spcAft>
              <a:defRPr sz="1200">
                <a:solidFill>
                  <a:schemeClr val="tx1"/>
                </a:solidFill>
                <a:latin typeface="Arial" charset="0"/>
                <a:cs typeface="Arial" charset="0"/>
              </a:defRPr>
            </a:lvl6pPr>
            <a:lvl7pPr marL="2971800" indent="-228600" eaLnBrk="0" fontAlgn="base" hangingPunct="0">
              <a:spcBef>
                <a:spcPct val="0"/>
              </a:spcBef>
              <a:spcAft>
                <a:spcPct val="0"/>
              </a:spcAft>
              <a:defRPr sz="1200">
                <a:solidFill>
                  <a:schemeClr val="tx1"/>
                </a:solidFill>
                <a:latin typeface="Arial" charset="0"/>
                <a:cs typeface="Arial" charset="0"/>
              </a:defRPr>
            </a:lvl7pPr>
            <a:lvl8pPr marL="3429000" indent="-228600" eaLnBrk="0" fontAlgn="base" hangingPunct="0">
              <a:spcBef>
                <a:spcPct val="0"/>
              </a:spcBef>
              <a:spcAft>
                <a:spcPct val="0"/>
              </a:spcAft>
              <a:defRPr sz="1200">
                <a:solidFill>
                  <a:schemeClr val="tx1"/>
                </a:solidFill>
                <a:latin typeface="Arial" charset="0"/>
                <a:cs typeface="Arial" charset="0"/>
              </a:defRPr>
            </a:lvl8pPr>
            <a:lvl9pPr marL="3886200" indent="-228600" eaLnBrk="0" fontAlgn="base" hangingPunct="0">
              <a:spcBef>
                <a:spcPct val="0"/>
              </a:spcBef>
              <a:spcAft>
                <a:spcPct val="0"/>
              </a:spcAft>
              <a:defRPr sz="1200">
                <a:solidFill>
                  <a:schemeClr val="tx1"/>
                </a:solidFill>
                <a:latin typeface="Arial" charset="0"/>
                <a:cs typeface="Arial" charset="0"/>
              </a:defRPr>
            </a:lvl9pPr>
          </a:lstStyle>
          <a:p>
            <a:pPr eaLnBrk="1" hangingPunct="1"/>
            <a:endParaRPr lang="en-US" altLang="en-US">
              <a:solidFill>
                <a:schemeClr val="bg1">
                  <a:lumMod val="50000"/>
                </a:schemeClr>
              </a:solidFill>
            </a:endParaRPr>
          </a:p>
        </p:txBody>
      </p:sp>
      <p:sp>
        <p:nvSpPr>
          <p:cNvPr id="19473" name="Line 23"/>
          <p:cNvSpPr>
            <a:spLocks noChangeShapeType="1"/>
          </p:cNvSpPr>
          <p:nvPr/>
        </p:nvSpPr>
        <p:spPr bwMode="gray">
          <a:xfrm>
            <a:off x="3725862" y="3941763"/>
            <a:ext cx="8810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lumMod val="50000"/>
                </a:schemeClr>
              </a:solidFill>
            </a:endParaRPr>
          </a:p>
        </p:txBody>
      </p:sp>
      <p:sp>
        <p:nvSpPr>
          <p:cNvPr id="19474" name="Rectangle 24"/>
          <p:cNvSpPr>
            <a:spLocks noChangeArrowheads="1"/>
          </p:cNvSpPr>
          <p:nvPr/>
        </p:nvSpPr>
        <p:spPr bwMode="gray">
          <a:xfrm>
            <a:off x="5238750" y="3784600"/>
            <a:ext cx="882650" cy="419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eaLnBrk="0" fontAlgn="base" hangingPunct="0">
              <a:spcBef>
                <a:spcPct val="0"/>
              </a:spcBef>
              <a:spcAft>
                <a:spcPct val="0"/>
              </a:spcAft>
              <a:defRPr sz="1200">
                <a:solidFill>
                  <a:schemeClr val="tx1"/>
                </a:solidFill>
                <a:latin typeface="Arial" charset="0"/>
                <a:cs typeface="Arial" charset="0"/>
              </a:defRPr>
            </a:lvl6pPr>
            <a:lvl7pPr marL="2971800" indent="-228600" eaLnBrk="0" fontAlgn="base" hangingPunct="0">
              <a:spcBef>
                <a:spcPct val="0"/>
              </a:spcBef>
              <a:spcAft>
                <a:spcPct val="0"/>
              </a:spcAft>
              <a:defRPr sz="1200">
                <a:solidFill>
                  <a:schemeClr val="tx1"/>
                </a:solidFill>
                <a:latin typeface="Arial" charset="0"/>
                <a:cs typeface="Arial" charset="0"/>
              </a:defRPr>
            </a:lvl7pPr>
            <a:lvl8pPr marL="3429000" indent="-228600" eaLnBrk="0" fontAlgn="base" hangingPunct="0">
              <a:spcBef>
                <a:spcPct val="0"/>
              </a:spcBef>
              <a:spcAft>
                <a:spcPct val="0"/>
              </a:spcAft>
              <a:defRPr sz="1200">
                <a:solidFill>
                  <a:schemeClr val="tx1"/>
                </a:solidFill>
                <a:latin typeface="Arial" charset="0"/>
                <a:cs typeface="Arial" charset="0"/>
              </a:defRPr>
            </a:lvl8pPr>
            <a:lvl9pPr marL="3886200" indent="-228600" eaLnBrk="0" fontAlgn="base" hangingPunct="0">
              <a:spcBef>
                <a:spcPct val="0"/>
              </a:spcBef>
              <a:spcAft>
                <a:spcPct val="0"/>
              </a:spcAft>
              <a:defRPr sz="1200">
                <a:solidFill>
                  <a:schemeClr val="tx1"/>
                </a:solidFill>
                <a:latin typeface="Arial" charset="0"/>
                <a:cs typeface="Arial" charset="0"/>
              </a:defRPr>
            </a:lvl9pPr>
          </a:lstStyle>
          <a:p>
            <a:pPr eaLnBrk="1" hangingPunct="1"/>
            <a:endParaRPr lang="en-US" altLang="en-US">
              <a:solidFill>
                <a:schemeClr val="bg1">
                  <a:lumMod val="50000"/>
                </a:schemeClr>
              </a:solidFill>
            </a:endParaRPr>
          </a:p>
        </p:txBody>
      </p:sp>
      <p:sp>
        <p:nvSpPr>
          <p:cNvPr id="19475" name="Line 25"/>
          <p:cNvSpPr>
            <a:spLocks noChangeShapeType="1"/>
          </p:cNvSpPr>
          <p:nvPr/>
        </p:nvSpPr>
        <p:spPr bwMode="gray">
          <a:xfrm>
            <a:off x="5238750" y="3941763"/>
            <a:ext cx="88265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fo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lumMod val="50000"/>
                </a:schemeClr>
              </a:solidFill>
            </a:endParaRPr>
          </a:p>
        </p:txBody>
      </p:sp>
      <p:sp>
        <p:nvSpPr>
          <p:cNvPr id="19476" name="Line 26"/>
          <p:cNvSpPr>
            <a:spLocks noChangeShapeType="1"/>
          </p:cNvSpPr>
          <p:nvPr/>
        </p:nvSpPr>
        <p:spPr bwMode="gray">
          <a:xfrm>
            <a:off x="5238750" y="3941763"/>
            <a:ext cx="8810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lumMod val="50000"/>
                </a:schemeClr>
              </a:solidFill>
            </a:endParaRPr>
          </a:p>
        </p:txBody>
      </p:sp>
      <p:grpSp>
        <p:nvGrpSpPr>
          <p:cNvPr id="56347" name="Group 27"/>
          <p:cNvGrpSpPr>
            <a:grpSpLocks/>
          </p:cNvGrpSpPr>
          <p:nvPr/>
        </p:nvGrpSpPr>
        <p:grpSpPr bwMode="auto">
          <a:xfrm>
            <a:off x="1117600" y="2533650"/>
            <a:ext cx="7104062" cy="1592263"/>
            <a:chOff x="651" y="1596"/>
            <a:chExt cx="4475" cy="1003"/>
          </a:xfrm>
        </p:grpSpPr>
        <p:sp>
          <p:nvSpPr>
            <p:cNvPr id="19481" name="AutoShape 28"/>
            <p:cNvSpPr>
              <a:spLocks noChangeArrowheads="1"/>
            </p:cNvSpPr>
            <p:nvPr>
              <p:custDataLst>
                <p:tags r:id="rId10"/>
              </p:custDataLst>
            </p:nvPr>
          </p:nvSpPr>
          <p:spPr bwMode="gray">
            <a:xfrm rot="-4318398">
              <a:off x="4583" y="1908"/>
              <a:ext cx="856" cy="231"/>
            </a:xfrm>
            <a:prstGeom prst="rightArrow">
              <a:avLst>
                <a:gd name="adj1" fmla="val 70000"/>
                <a:gd name="adj2" fmla="val 3005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CC9900"/>
                    </a:outerShdw>
                  </a:effectLst>
                </a14:hiddenEffects>
              </a:ext>
            </a:extLst>
          </p:spPr>
          <p:txBody>
            <a:bodyPr vert="eaVert" wrap="none" anchor="ct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eaLnBrk="0" fontAlgn="base" hangingPunct="0">
                <a:spcBef>
                  <a:spcPct val="0"/>
                </a:spcBef>
                <a:spcAft>
                  <a:spcPct val="0"/>
                </a:spcAft>
                <a:defRPr sz="1200">
                  <a:solidFill>
                    <a:schemeClr val="tx1"/>
                  </a:solidFill>
                  <a:latin typeface="Arial" charset="0"/>
                  <a:cs typeface="Arial" charset="0"/>
                </a:defRPr>
              </a:lvl6pPr>
              <a:lvl7pPr marL="2971800" indent="-228600" eaLnBrk="0" fontAlgn="base" hangingPunct="0">
                <a:spcBef>
                  <a:spcPct val="0"/>
                </a:spcBef>
                <a:spcAft>
                  <a:spcPct val="0"/>
                </a:spcAft>
                <a:defRPr sz="1200">
                  <a:solidFill>
                    <a:schemeClr val="tx1"/>
                  </a:solidFill>
                  <a:latin typeface="Arial" charset="0"/>
                  <a:cs typeface="Arial" charset="0"/>
                </a:defRPr>
              </a:lvl7pPr>
              <a:lvl8pPr marL="3429000" indent="-228600" eaLnBrk="0" fontAlgn="base" hangingPunct="0">
                <a:spcBef>
                  <a:spcPct val="0"/>
                </a:spcBef>
                <a:spcAft>
                  <a:spcPct val="0"/>
                </a:spcAft>
                <a:defRPr sz="1200">
                  <a:solidFill>
                    <a:schemeClr val="tx1"/>
                  </a:solidFill>
                  <a:latin typeface="Arial" charset="0"/>
                  <a:cs typeface="Arial" charset="0"/>
                </a:defRPr>
              </a:lvl8pPr>
              <a:lvl9pPr marL="3886200" indent="-228600" eaLnBrk="0" fontAlgn="base" hangingPunct="0">
                <a:spcBef>
                  <a:spcPct val="0"/>
                </a:spcBef>
                <a:spcAft>
                  <a:spcPct val="0"/>
                </a:spcAft>
                <a:defRPr sz="1200">
                  <a:solidFill>
                    <a:schemeClr val="tx1"/>
                  </a:solidFill>
                  <a:latin typeface="Arial" charset="0"/>
                  <a:cs typeface="Arial" charset="0"/>
                </a:defRPr>
              </a:lvl9pPr>
            </a:lstStyle>
            <a:p>
              <a:pPr eaLnBrk="1" hangingPunct="1"/>
              <a:endParaRPr lang="en-US" altLang="en-US">
                <a:solidFill>
                  <a:schemeClr val="bg1">
                    <a:lumMod val="50000"/>
                  </a:schemeClr>
                </a:solidFill>
              </a:endParaRPr>
            </a:p>
          </p:txBody>
        </p:sp>
        <p:sp>
          <p:nvSpPr>
            <p:cNvPr id="19482" name="AutoShape 29"/>
            <p:cNvSpPr>
              <a:spLocks noChangeArrowheads="1"/>
            </p:cNvSpPr>
            <p:nvPr>
              <p:custDataLst>
                <p:tags r:id="rId11"/>
              </p:custDataLst>
            </p:nvPr>
          </p:nvSpPr>
          <p:spPr bwMode="gray">
            <a:xfrm rot="4180009" flipV="1">
              <a:off x="285" y="1971"/>
              <a:ext cx="963" cy="232"/>
            </a:xfrm>
            <a:prstGeom prst="rightArrow">
              <a:avLst>
                <a:gd name="adj1" fmla="val 70000"/>
                <a:gd name="adj2" fmla="val 2994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CC9900"/>
                    </a:outerShdw>
                  </a:effectLst>
                </a14:hiddenEffects>
              </a:ext>
            </a:extLst>
          </p:spPr>
          <p:txBody>
            <a:bodyPr vert="eaVert" wrap="none" anchor="ct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eaLnBrk="0" fontAlgn="base" hangingPunct="0">
                <a:spcBef>
                  <a:spcPct val="0"/>
                </a:spcBef>
                <a:spcAft>
                  <a:spcPct val="0"/>
                </a:spcAft>
                <a:defRPr sz="1200">
                  <a:solidFill>
                    <a:schemeClr val="tx1"/>
                  </a:solidFill>
                  <a:latin typeface="Arial" charset="0"/>
                  <a:cs typeface="Arial" charset="0"/>
                </a:defRPr>
              </a:lvl6pPr>
              <a:lvl7pPr marL="2971800" indent="-228600" eaLnBrk="0" fontAlgn="base" hangingPunct="0">
                <a:spcBef>
                  <a:spcPct val="0"/>
                </a:spcBef>
                <a:spcAft>
                  <a:spcPct val="0"/>
                </a:spcAft>
                <a:defRPr sz="1200">
                  <a:solidFill>
                    <a:schemeClr val="tx1"/>
                  </a:solidFill>
                  <a:latin typeface="Arial" charset="0"/>
                  <a:cs typeface="Arial" charset="0"/>
                </a:defRPr>
              </a:lvl7pPr>
              <a:lvl8pPr marL="3429000" indent="-228600" eaLnBrk="0" fontAlgn="base" hangingPunct="0">
                <a:spcBef>
                  <a:spcPct val="0"/>
                </a:spcBef>
                <a:spcAft>
                  <a:spcPct val="0"/>
                </a:spcAft>
                <a:defRPr sz="1200">
                  <a:solidFill>
                    <a:schemeClr val="tx1"/>
                  </a:solidFill>
                  <a:latin typeface="Arial" charset="0"/>
                  <a:cs typeface="Arial" charset="0"/>
                </a:defRPr>
              </a:lvl8pPr>
              <a:lvl9pPr marL="3886200" indent="-228600" eaLnBrk="0" fontAlgn="base" hangingPunct="0">
                <a:spcBef>
                  <a:spcPct val="0"/>
                </a:spcBef>
                <a:spcAft>
                  <a:spcPct val="0"/>
                </a:spcAft>
                <a:defRPr sz="1200">
                  <a:solidFill>
                    <a:schemeClr val="tx1"/>
                  </a:solidFill>
                  <a:latin typeface="Arial" charset="0"/>
                  <a:cs typeface="Arial" charset="0"/>
                </a:defRPr>
              </a:lvl9pPr>
            </a:lstStyle>
            <a:p>
              <a:pPr eaLnBrk="1" hangingPunct="1"/>
              <a:endParaRPr lang="en-US" altLang="en-US">
                <a:solidFill>
                  <a:schemeClr val="bg1">
                    <a:lumMod val="50000"/>
                  </a:schemeClr>
                </a:solidFill>
              </a:endParaRPr>
            </a:p>
          </p:txBody>
        </p:sp>
        <p:sp>
          <p:nvSpPr>
            <p:cNvPr id="19483" name="AutoShape 30" descr="Dark vertical"/>
            <p:cNvSpPr>
              <a:spLocks noChangeArrowheads="1"/>
            </p:cNvSpPr>
            <p:nvPr/>
          </p:nvSpPr>
          <p:spPr bwMode="gray">
            <a:xfrm>
              <a:off x="1910" y="2354"/>
              <a:ext cx="367" cy="119"/>
            </a:xfrm>
            <a:prstGeom prst="rightArrow">
              <a:avLst>
                <a:gd name="adj1" fmla="val 50000"/>
                <a:gd name="adj2" fmla="val 77101"/>
              </a:avLst>
            </a:prstGeom>
            <a:pattFill prst="dkVert">
              <a:fgClr>
                <a:schemeClr val="bg1"/>
              </a:fgClr>
              <a:bgClr>
                <a:schemeClr val="tx2"/>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eaLnBrk="0" fontAlgn="base" hangingPunct="0">
                <a:spcBef>
                  <a:spcPct val="0"/>
                </a:spcBef>
                <a:spcAft>
                  <a:spcPct val="0"/>
                </a:spcAft>
                <a:defRPr sz="1200">
                  <a:solidFill>
                    <a:schemeClr val="tx1"/>
                  </a:solidFill>
                  <a:latin typeface="Arial" charset="0"/>
                  <a:cs typeface="Arial" charset="0"/>
                </a:defRPr>
              </a:lvl6pPr>
              <a:lvl7pPr marL="2971800" indent="-228600" eaLnBrk="0" fontAlgn="base" hangingPunct="0">
                <a:spcBef>
                  <a:spcPct val="0"/>
                </a:spcBef>
                <a:spcAft>
                  <a:spcPct val="0"/>
                </a:spcAft>
                <a:defRPr sz="1200">
                  <a:solidFill>
                    <a:schemeClr val="tx1"/>
                  </a:solidFill>
                  <a:latin typeface="Arial" charset="0"/>
                  <a:cs typeface="Arial" charset="0"/>
                </a:defRPr>
              </a:lvl7pPr>
              <a:lvl8pPr marL="3429000" indent="-228600" eaLnBrk="0" fontAlgn="base" hangingPunct="0">
                <a:spcBef>
                  <a:spcPct val="0"/>
                </a:spcBef>
                <a:spcAft>
                  <a:spcPct val="0"/>
                </a:spcAft>
                <a:defRPr sz="1200">
                  <a:solidFill>
                    <a:schemeClr val="tx1"/>
                  </a:solidFill>
                  <a:latin typeface="Arial" charset="0"/>
                  <a:cs typeface="Arial" charset="0"/>
                </a:defRPr>
              </a:lvl8pPr>
              <a:lvl9pPr marL="3886200" indent="-228600" eaLnBrk="0" fontAlgn="base" hangingPunct="0">
                <a:spcBef>
                  <a:spcPct val="0"/>
                </a:spcBef>
                <a:spcAft>
                  <a:spcPct val="0"/>
                </a:spcAft>
                <a:defRPr sz="1200">
                  <a:solidFill>
                    <a:schemeClr val="tx1"/>
                  </a:solidFill>
                  <a:latin typeface="Arial" charset="0"/>
                  <a:cs typeface="Arial" charset="0"/>
                </a:defRPr>
              </a:lvl9pPr>
            </a:lstStyle>
            <a:p>
              <a:pPr eaLnBrk="1" hangingPunct="1"/>
              <a:endParaRPr lang="en-US" altLang="en-US">
                <a:solidFill>
                  <a:schemeClr val="bg1">
                    <a:lumMod val="50000"/>
                  </a:schemeClr>
                </a:solidFill>
              </a:endParaRPr>
            </a:p>
          </p:txBody>
        </p:sp>
        <p:sp>
          <p:nvSpPr>
            <p:cNvPr id="19484" name="AutoShape 31" descr="Dark vertical"/>
            <p:cNvSpPr>
              <a:spLocks noChangeArrowheads="1"/>
            </p:cNvSpPr>
            <p:nvPr/>
          </p:nvSpPr>
          <p:spPr bwMode="gray">
            <a:xfrm>
              <a:off x="2863" y="2354"/>
              <a:ext cx="363" cy="119"/>
            </a:xfrm>
            <a:prstGeom prst="rightArrow">
              <a:avLst>
                <a:gd name="adj1" fmla="val 50000"/>
                <a:gd name="adj2" fmla="val 76261"/>
              </a:avLst>
            </a:prstGeom>
            <a:pattFill prst="dkVert">
              <a:fgClr>
                <a:schemeClr val="bg1"/>
              </a:fgClr>
              <a:bgClr>
                <a:schemeClr val="tx2"/>
              </a:bgClr>
            </a:patt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eaLnBrk="0" fontAlgn="base" hangingPunct="0">
                <a:spcBef>
                  <a:spcPct val="0"/>
                </a:spcBef>
                <a:spcAft>
                  <a:spcPct val="0"/>
                </a:spcAft>
                <a:defRPr sz="1200">
                  <a:solidFill>
                    <a:schemeClr val="tx1"/>
                  </a:solidFill>
                  <a:latin typeface="Arial" charset="0"/>
                  <a:cs typeface="Arial" charset="0"/>
                </a:defRPr>
              </a:lvl6pPr>
              <a:lvl7pPr marL="2971800" indent="-228600" eaLnBrk="0" fontAlgn="base" hangingPunct="0">
                <a:spcBef>
                  <a:spcPct val="0"/>
                </a:spcBef>
                <a:spcAft>
                  <a:spcPct val="0"/>
                </a:spcAft>
                <a:defRPr sz="1200">
                  <a:solidFill>
                    <a:schemeClr val="tx1"/>
                  </a:solidFill>
                  <a:latin typeface="Arial" charset="0"/>
                  <a:cs typeface="Arial" charset="0"/>
                </a:defRPr>
              </a:lvl7pPr>
              <a:lvl8pPr marL="3429000" indent="-228600" eaLnBrk="0" fontAlgn="base" hangingPunct="0">
                <a:spcBef>
                  <a:spcPct val="0"/>
                </a:spcBef>
                <a:spcAft>
                  <a:spcPct val="0"/>
                </a:spcAft>
                <a:defRPr sz="1200">
                  <a:solidFill>
                    <a:schemeClr val="tx1"/>
                  </a:solidFill>
                  <a:latin typeface="Arial" charset="0"/>
                  <a:cs typeface="Arial" charset="0"/>
                </a:defRPr>
              </a:lvl8pPr>
              <a:lvl9pPr marL="3886200" indent="-228600" eaLnBrk="0" fontAlgn="base" hangingPunct="0">
                <a:spcBef>
                  <a:spcPct val="0"/>
                </a:spcBef>
                <a:spcAft>
                  <a:spcPct val="0"/>
                </a:spcAft>
                <a:defRPr sz="1200">
                  <a:solidFill>
                    <a:schemeClr val="tx1"/>
                  </a:solidFill>
                  <a:latin typeface="Arial" charset="0"/>
                  <a:cs typeface="Arial" charset="0"/>
                </a:defRPr>
              </a:lvl9pPr>
            </a:lstStyle>
            <a:p>
              <a:pPr eaLnBrk="1" hangingPunct="1"/>
              <a:endParaRPr lang="en-US" altLang="en-US">
                <a:solidFill>
                  <a:schemeClr val="bg1">
                    <a:lumMod val="50000"/>
                  </a:schemeClr>
                </a:solidFill>
              </a:endParaRPr>
            </a:p>
          </p:txBody>
        </p:sp>
        <p:sp>
          <p:nvSpPr>
            <p:cNvPr id="19485" name="AutoShape 32" descr="Dark vertical"/>
            <p:cNvSpPr>
              <a:spLocks noChangeArrowheads="1"/>
            </p:cNvSpPr>
            <p:nvPr/>
          </p:nvSpPr>
          <p:spPr bwMode="gray">
            <a:xfrm>
              <a:off x="3823" y="2354"/>
              <a:ext cx="355" cy="119"/>
            </a:xfrm>
            <a:prstGeom prst="rightArrow">
              <a:avLst>
                <a:gd name="adj1" fmla="val 50000"/>
                <a:gd name="adj2" fmla="val 74580"/>
              </a:avLst>
            </a:prstGeom>
            <a:pattFill prst="dkVert">
              <a:fgClr>
                <a:schemeClr val="bg1"/>
              </a:fgClr>
              <a:bgClr>
                <a:schemeClr val="tx2"/>
              </a:bgClr>
            </a:patt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eaLnBrk="0" fontAlgn="base" hangingPunct="0">
                <a:spcBef>
                  <a:spcPct val="0"/>
                </a:spcBef>
                <a:spcAft>
                  <a:spcPct val="0"/>
                </a:spcAft>
                <a:defRPr sz="1200">
                  <a:solidFill>
                    <a:schemeClr val="tx1"/>
                  </a:solidFill>
                  <a:latin typeface="Arial" charset="0"/>
                  <a:cs typeface="Arial" charset="0"/>
                </a:defRPr>
              </a:lvl6pPr>
              <a:lvl7pPr marL="2971800" indent="-228600" eaLnBrk="0" fontAlgn="base" hangingPunct="0">
                <a:spcBef>
                  <a:spcPct val="0"/>
                </a:spcBef>
                <a:spcAft>
                  <a:spcPct val="0"/>
                </a:spcAft>
                <a:defRPr sz="1200">
                  <a:solidFill>
                    <a:schemeClr val="tx1"/>
                  </a:solidFill>
                  <a:latin typeface="Arial" charset="0"/>
                  <a:cs typeface="Arial" charset="0"/>
                </a:defRPr>
              </a:lvl7pPr>
              <a:lvl8pPr marL="3429000" indent="-228600" eaLnBrk="0" fontAlgn="base" hangingPunct="0">
                <a:spcBef>
                  <a:spcPct val="0"/>
                </a:spcBef>
                <a:spcAft>
                  <a:spcPct val="0"/>
                </a:spcAft>
                <a:defRPr sz="1200">
                  <a:solidFill>
                    <a:schemeClr val="tx1"/>
                  </a:solidFill>
                  <a:latin typeface="Arial" charset="0"/>
                  <a:cs typeface="Arial" charset="0"/>
                </a:defRPr>
              </a:lvl8pPr>
              <a:lvl9pPr marL="3886200" indent="-228600" eaLnBrk="0" fontAlgn="base" hangingPunct="0">
                <a:spcBef>
                  <a:spcPct val="0"/>
                </a:spcBef>
                <a:spcAft>
                  <a:spcPct val="0"/>
                </a:spcAft>
                <a:defRPr sz="1200">
                  <a:solidFill>
                    <a:schemeClr val="tx1"/>
                  </a:solidFill>
                  <a:latin typeface="Arial" charset="0"/>
                  <a:cs typeface="Arial" charset="0"/>
                </a:defRPr>
              </a:lvl9pPr>
            </a:lstStyle>
            <a:p>
              <a:pPr eaLnBrk="1" hangingPunct="1"/>
              <a:endParaRPr lang="en-US" altLang="en-US">
                <a:solidFill>
                  <a:schemeClr val="bg1">
                    <a:lumMod val="50000"/>
                  </a:schemeClr>
                </a:solidFill>
              </a:endParaRPr>
            </a:p>
          </p:txBody>
        </p:sp>
        <p:sp>
          <p:nvSpPr>
            <p:cNvPr id="19486" name="AutoShape 33"/>
            <p:cNvSpPr>
              <a:spLocks noChangeArrowheads="1"/>
            </p:cNvSpPr>
            <p:nvPr>
              <p:custDataLst>
                <p:tags r:id="rId12"/>
              </p:custDataLst>
            </p:nvPr>
          </p:nvSpPr>
          <p:spPr bwMode="gray">
            <a:xfrm>
              <a:off x="1961" y="2448"/>
              <a:ext cx="263" cy="151"/>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eaLnBrk="0" fontAlgn="base" hangingPunct="0">
                <a:spcBef>
                  <a:spcPct val="0"/>
                </a:spcBef>
                <a:spcAft>
                  <a:spcPct val="0"/>
                </a:spcAft>
                <a:defRPr sz="1200">
                  <a:solidFill>
                    <a:schemeClr val="tx1"/>
                  </a:solidFill>
                  <a:latin typeface="Arial" charset="0"/>
                  <a:cs typeface="Arial" charset="0"/>
                </a:defRPr>
              </a:lvl6pPr>
              <a:lvl7pPr marL="2971800" indent="-228600" eaLnBrk="0" fontAlgn="base" hangingPunct="0">
                <a:spcBef>
                  <a:spcPct val="0"/>
                </a:spcBef>
                <a:spcAft>
                  <a:spcPct val="0"/>
                </a:spcAft>
                <a:defRPr sz="1200">
                  <a:solidFill>
                    <a:schemeClr val="tx1"/>
                  </a:solidFill>
                  <a:latin typeface="Arial" charset="0"/>
                  <a:cs typeface="Arial" charset="0"/>
                </a:defRPr>
              </a:lvl7pPr>
              <a:lvl8pPr marL="3429000" indent="-228600" eaLnBrk="0" fontAlgn="base" hangingPunct="0">
                <a:spcBef>
                  <a:spcPct val="0"/>
                </a:spcBef>
                <a:spcAft>
                  <a:spcPct val="0"/>
                </a:spcAft>
                <a:defRPr sz="1200">
                  <a:solidFill>
                    <a:schemeClr val="tx1"/>
                  </a:solidFill>
                  <a:latin typeface="Arial" charset="0"/>
                  <a:cs typeface="Arial" charset="0"/>
                </a:defRPr>
              </a:lvl8pPr>
              <a:lvl9pPr marL="3886200" indent="-228600" eaLnBrk="0" fontAlgn="base" hangingPunct="0">
                <a:spcBef>
                  <a:spcPct val="0"/>
                </a:spcBef>
                <a:spcAft>
                  <a:spcPct val="0"/>
                </a:spcAft>
                <a:defRPr sz="1200">
                  <a:solidFill>
                    <a:schemeClr val="tx1"/>
                  </a:solidFill>
                  <a:latin typeface="Arial" charset="0"/>
                  <a:cs typeface="Arial" charset="0"/>
                </a:defRPr>
              </a:lvl9pPr>
            </a:lstStyle>
            <a:p>
              <a:pPr eaLnBrk="1" hangingPunct="1"/>
              <a:endParaRPr lang="en-US" altLang="en-US">
                <a:solidFill>
                  <a:schemeClr val="bg1">
                    <a:lumMod val="50000"/>
                  </a:schemeClr>
                </a:solidFill>
              </a:endParaRPr>
            </a:p>
          </p:txBody>
        </p:sp>
        <p:sp>
          <p:nvSpPr>
            <p:cNvPr id="19487" name="AutoShape 34"/>
            <p:cNvSpPr>
              <a:spLocks noChangeArrowheads="1"/>
            </p:cNvSpPr>
            <p:nvPr>
              <p:custDataLst>
                <p:tags r:id="rId13"/>
              </p:custDataLst>
            </p:nvPr>
          </p:nvSpPr>
          <p:spPr bwMode="gray">
            <a:xfrm>
              <a:off x="2904" y="2448"/>
              <a:ext cx="263" cy="151"/>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eaLnBrk="0" fontAlgn="base" hangingPunct="0">
                <a:spcBef>
                  <a:spcPct val="0"/>
                </a:spcBef>
                <a:spcAft>
                  <a:spcPct val="0"/>
                </a:spcAft>
                <a:defRPr sz="1200">
                  <a:solidFill>
                    <a:schemeClr val="tx1"/>
                  </a:solidFill>
                  <a:latin typeface="Arial" charset="0"/>
                  <a:cs typeface="Arial" charset="0"/>
                </a:defRPr>
              </a:lvl6pPr>
              <a:lvl7pPr marL="2971800" indent="-228600" eaLnBrk="0" fontAlgn="base" hangingPunct="0">
                <a:spcBef>
                  <a:spcPct val="0"/>
                </a:spcBef>
                <a:spcAft>
                  <a:spcPct val="0"/>
                </a:spcAft>
                <a:defRPr sz="1200">
                  <a:solidFill>
                    <a:schemeClr val="tx1"/>
                  </a:solidFill>
                  <a:latin typeface="Arial" charset="0"/>
                  <a:cs typeface="Arial" charset="0"/>
                </a:defRPr>
              </a:lvl7pPr>
              <a:lvl8pPr marL="3429000" indent="-228600" eaLnBrk="0" fontAlgn="base" hangingPunct="0">
                <a:spcBef>
                  <a:spcPct val="0"/>
                </a:spcBef>
                <a:spcAft>
                  <a:spcPct val="0"/>
                </a:spcAft>
                <a:defRPr sz="1200">
                  <a:solidFill>
                    <a:schemeClr val="tx1"/>
                  </a:solidFill>
                  <a:latin typeface="Arial" charset="0"/>
                  <a:cs typeface="Arial" charset="0"/>
                </a:defRPr>
              </a:lvl8pPr>
              <a:lvl9pPr marL="3886200" indent="-228600" eaLnBrk="0" fontAlgn="base" hangingPunct="0">
                <a:spcBef>
                  <a:spcPct val="0"/>
                </a:spcBef>
                <a:spcAft>
                  <a:spcPct val="0"/>
                </a:spcAft>
                <a:defRPr sz="1200">
                  <a:solidFill>
                    <a:schemeClr val="tx1"/>
                  </a:solidFill>
                  <a:latin typeface="Arial" charset="0"/>
                  <a:cs typeface="Arial" charset="0"/>
                </a:defRPr>
              </a:lvl9pPr>
            </a:lstStyle>
            <a:p>
              <a:pPr eaLnBrk="1" hangingPunct="1"/>
              <a:endParaRPr lang="en-US" altLang="en-US">
                <a:solidFill>
                  <a:schemeClr val="bg1">
                    <a:lumMod val="50000"/>
                  </a:schemeClr>
                </a:solidFill>
              </a:endParaRPr>
            </a:p>
          </p:txBody>
        </p:sp>
        <p:sp>
          <p:nvSpPr>
            <p:cNvPr id="19488" name="AutoShape 35"/>
            <p:cNvSpPr>
              <a:spLocks noChangeArrowheads="1"/>
            </p:cNvSpPr>
            <p:nvPr>
              <p:custDataLst>
                <p:tags r:id="rId14"/>
              </p:custDataLst>
            </p:nvPr>
          </p:nvSpPr>
          <p:spPr bwMode="gray">
            <a:xfrm>
              <a:off x="3846" y="2448"/>
              <a:ext cx="264" cy="151"/>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eaLnBrk="0" fontAlgn="base" hangingPunct="0">
                <a:spcBef>
                  <a:spcPct val="0"/>
                </a:spcBef>
                <a:spcAft>
                  <a:spcPct val="0"/>
                </a:spcAft>
                <a:defRPr sz="1200">
                  <a:solidFill>
                    <a:schemeClr val="tx1"/>
                  </a:solidFill>
                  <a:latin typeface="Arial" charset="0"/>
                  <a:cs typeface="Arial" charset="0"/>
                </a:defRPr>
              </a:lvl6pPr>
              <a:lvl7pPr marL="2971800" indent="-228600" eaLnBrk="0" fontAlgn="base" hangingPunct="0">
                <a:spcBef>
                  <a:spcPct val="0"/>
                </a:spcBef>
                <a:spcAft>
                  <a:spcPct val="0"/>
                </a:spcAft>
                <a:defRPr sz="1200">
                  <a:solidFill>
                    <a:schemeClr val="tx1"/>
                  </a:solidFill>
                  <a:latin typeface="Arial" charset="0"/>
                  <a:cs typeface="Arial" charset="0"/>
                </a:defRPr>
              </a:lvl7pPr>
              <a:lvl8pPr marL="3429000" indent="-228600" eaLnBrk="0" fontAlgn="base" hangingPunct="0">
                <a:spcBef>
                  <a:spcPct val="0"/>
                </a:spcBef>
                <a:spcAft>
                  <a:spcPct val="0"/>
                </a:spcAft>
                <a:defRPr sz="1200">
                  <a:solidFill>
                    <a:schemeClr val="tx1"/>
                  </a:solidFill>
                  <a:latin typeface="Arial" charset="0"/>
                  <a:cs typeface="Arial" charset="0"/>
                </a:defRPr>
              </a:lvl8pPr>
              <a:lvl9pPr marL="3886200" indent="-228600" eaLnBrk="0" fontAlgn="base" hangingPunct="0">
                <a:spcBef>
                  <a:spcPct val="0"/>
                </a:spcBef>
                <a:spcAft>
                  <a:spcPct val="0"/>
                </a:spcAft>
                <a:defRPr sz="1200">
                  <a:solidFill>
                    <a:schemeClr val="tx1"/>
                  </a:solidFill>
                  <a:latin typeface="Arial" charset="0"/>
                  <a:cs typeface="Arial" charset="0"/>
                </a:defRPr>
              </a:lvl9pPr>
            </a:lstStyle>
            <a:p>
              <a:pPr eaLnBrk="1" hangingPunct="1"/>
              <a:endParaRPr lang="en-US" altLang="en-US">
                <a:solidFill>
                  <a:schemeClr val="bg1">
                    <a:lumMod val="50000"/>
                  </a:schemeClr>
                </a:solidFill>
              </a:endParaRPr>
            </a:p>
          </p:txBody>
        </p:sp>
        <p:sp>
          <p:nvSpPr>
            <p:cNvPr id="19489" name="AutoShape 36"/>
            <p:cNvSpPr>
              <a:spLocks noChangeArrowheads="1"/>
            </p:cNvSpPr>
            <p:nvPr>
              <p:custDataLst>
                <p:tags r:id="rId15"/>
              </p:custDataLst>
            </p:nvPr>
          </p:nvSpPr>
          <p:spPr bwMode="gray">
            <a:xfrm>
              <a:off x="1013" y="2448"/>
              <a:ext cx="263" cy="151"/>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eaLnBrk="0" fontAlgn="base" hangingPunct="0">
                <a:spcBef>
                  <a:spcPct val="0"/>
                </a:spcBef>
                <a:spcAft>
                  <a:spcPct val="0"/>
                </a:spcAft>
                <a:defRPr sz="1200">
                  <a:solidFill>
                    <a:schemeClr val="tx1"/>
                  </a:solidFill>
                  <a:latin typeface="Arial" charset="0"/>
                  <a:cs typeface="Arial" charset="0"/>
                </a:defRPr>
              </a:lvl6pPr>
              <a:lvl7pPr marL="2971800" indent="-228600" eaLnBrk="0" fontAlgn="base" hangingPunct="0">
                <a:spcBef>
                  <a:spcPct val="0"/>
                </a:spcBef>
                <a:spcAft>
                  <a:spcPct val="0"/>
                </a:spcAft>
                <a:defRPr sz="1200">
                  <a:solidFill>
                    <a:schemeClr val="tx1"/>
                  </a:solidFill>
                  <a:latin typeface="Arial" charset="0"/>
                  <a:cs typeface="Arial" charset="0"/>
                </a:defRPr>
              </a:lvl7pPr>
              <a:lvl8pPr marL="3429000" indent="-228600" eaLnBrk="0" fontAlgn="base" hangingPunct="0">
                <a:spcBef>
                  <a:spcPct val="0"/>
                </a:spcBef>
                <a:spcAft>
                  <a:spcPct val="0"/>
                </a:spcAft>
                <a:defRPr sz="1200">
                  <a:solidFill>
                    <a:schemeClr val="tx1"/>
                  </a:solidFill>
                  <a:latin typeface="Arial" charset="0"/>
                  <a:cs typeface="Arial" charset="0"/>
                </a:defRPr>
              </a:lvl8pPr>
              <a:lvl9pPr marL="3886200" indent="-228600" eaLnBrk="0" fontAlgn="base" hangingPunct="0">
                <a:spcBef>
                  <a:spcPct val="0"/>
                </a:spcBef>
                <a:spcAft>
                  <a:spcPct val="0"/>
                </a:spcAft>
                <a:defRPr sz="1200">
                  <a:solidFill>
                    <a:schemeClr val="tx1"/>
                  </a:solidFill>
                  <a:latin typeface="Arial" charset="0"/>
                  <a:cs typeface="Arial" charset="0"/>
                </a:defRPr>
              </a:lvl9pPr>
            </a:lstStyle>
            <a:p>
              <a:pPr eaLnBrk="1" hangingPunct="1"/>
              <a:endParaRPr lang="en-US" altLang="en-US">
                <a:solidFill>
                  <a:schemeClr val="bg1">
                    <a:lumMod val="50000"/>
                  </a:schemeClr>
                </a:solidFill>
              </a:endParaRPr>
            </a:p>
          </p:txBody>
        </p:sp>
      </p:grpSp>
      <p:sp>
        <p:nvSpPr>
          <p:cNvPr id="19478" name="Rectangle 37"/>
          <p:cNvSpPr>
            <a:spLocks noChangeArrowheads="1"/>
          </p:cNvSpPr>
          <p:nvPr/>
        </p:nvSpPr>
        <p:spPr bwMode="gray">
          <a:xfrm>
            <a:off x="2361057" y="5305425"/>
            <a:ext cx="4733480" cy="835025"/>
          </a:xfrm>
          <a:prstGeom prst="rect">
            <a:avLst/>
          </a:prstGeom>
          <a:solidFill>
            <a:schemeClr val="bg1"/>
          </a:solidFill>
          <a:ln w="9525">
            <a:solidFill>
              <a:schemeClr val="tx1"/>
            </a:solidFill>
            <a:miter lim="800000"/>
            <a:headEnd/>
            <a:tailEnd/>
          </a:ln>
          <a:effectLst>
            <a:outerShdw dist="35921" dir="2700000" algn="ctr" rotWithShape="0">
              <a:schemeClr val="tx2"/>
            </a:outerShdw>
          </a:effectLst>
        </p:spPr>
        <p:txBody>
          <a:bodyPr wrap="none" lIns="45720" rIns="45720"/>
          <a:lstStyle>
            <a:lvl1pPr marL="158750" indent="-158750">
              <a:buChar char="•"/>
              <a:defRPr sz="2000">
                <a:solidFill>
                  <a:schemeClr val="tx1"/>
                </a:solidFill>
                <a:latin typeface="Arial" charset="0"/>
                <a:cs typeface="Arial" charset="0"/>
              </a:defRPr>
            </a:lvl1pPr>
            <a:lvl2pPr marL="346075" indent="-185738">
              <a:buChar char="–"/>
              <a:defRPr sz="2000">
                <a:solidFill>
                  <a:schemeClr val="tx1"/>
                </a:solidFill>
                <a:latin typeface="Arial" charset="0"/>
                <a:cs typeface="Arial" charset="0"/>
              </a:defRPr>
            </a:lvl2pPr>
            <a:lvl3pPr marL="530225" indent="-182563">
              <a:buChar char="•"/>
              <a:defRPr sz="2000">
                <a:solidFill>
                  <a:schemeClr val="tx1"/>
                </a:solidFill>
                <a:latin typeface="Arial" charset="0"/>
                <a:cs typeface="Arial" charset="0"/>
              </a:defRPr>
            </a:lvl3pPr>
            <a:lvl4pPr marL="708025" indent="-176213">
              <a:buChar char="–"/>
              <a:defRPr sz="2000">
                <a:solidFill>
                  <a:schemeClr val="tx1"/>
                </a:solidFill>
                <a:latin typeface="Arial" charset="0"/>
                <a:cs typeface="Arial" charset="0"/>
              </a:defRPr>
            </a:lvl4pPr>
            <a:lvl5pPr marL="885825" indent="-176213">
              <a:buChar char="•"/>
              <a:defRPr sz="2000">
                <a:solidFill>
                  <a:schemeClr val="tx1"/>
                </a:solidFill>
                <a:latin typeface="Arial" charset="0"/>
                <a:cs typeface="Arial" charset="0"/>
              </a:defRPr>
            </a:lvl5pPr>
            <a:lvl6pPr marL="1343025" indent="-176213" eaLnBrk="0" fontAlgn="base" hangingPunct="0">
              <a:spcBef>
                <a:spcPct val="0"/>
              </a:spcBef>
              <a:spcAft>
                <a:spcPct val="0"/>
              </a:spcAft>
              <a:buChar char="•"/>
              <a:defRPr sz="2000">
                <a:solidFill>
                  <a:schemeClr val="tx1"/>
                </a:solidFill>
                <a:latin typeface="Arial" charset="0"/>
                <a:cs typeface="Arial" charset="0"/>
              </a:defRPr>
            </a:lvl6pPr>
            <a:lvl7pPr marL="1800225" indent="-176213" eaLnBrk="0" fontAlgn="base" hangingPunct="0">
              <a:spcBef>
                <a:spcPct val="0"/>
              </a:spcBef>
              <a:spcAft>
                <a:spcPct val="0"/>
              </a:spcAft>
              <a:buChar char="•"/>
              <a:defRPr sz="2000">
                <a:solidFill>
                  <a:schemeClr val="tx1"/>
                </a:solidFill>
                <a:latin typeface="Arial" charset="0"/>
                <a:cs typeface="Arial" charset="0"/>
              </a:defRPr>
            </a:lvl7pPr>
            <a:lvl8pPr marL="2257425" indent="-176213" eaLnBrk="0" fontAlgn="base" hangingPunct="0">
              <a:spcBef>
                <a:spcPct val="0"/>
              </a:spcBef>
              <a:spcAft>
                <a:spcPct val="0"/>
              </a:spcAft>
              <a:buChar char="•"/>
              <a:defRPr sz="2000">
                <a:solidFill>
                  <a:schemeClr val="tx1"/>
                </a:solidFill>
                <a:latin typeface="Arial" charset="0"/>
                <a:cs typeface="Arial" charset="0"/>
              </a:defRPr>
            </a:lvl8pPr>
            <a:lvl9pPr marL="2714625" indent="-176213" eaLnBrk="0" fontAlgn="base" hangingPunct="0">
              <a:spcBef>
                <a:spcPct val="0"/>
              </a:spcBef>
              <a:spcAft>
                <a:spcPct val="0"/>
              </a:spcAft>
              <a:buChar char="•"/>
              <a:defRPr sz="2000">
                <a:solidFill>
                  <a:schemeClr val="tx1"/>
                </a:solidFill>
                <a:latin typeface="Arial" charset="0"/>
                <a:cs typeface="Arial" charset="0"/>
              </a:defRPr>
            </a:lvl9pPr>
          </a:lstStyle>
          <a:p>
            <a:pPr>
              <a:buFontTx/>
              <a:buNone/>
            </a:pPr>
            <a:r>
              <a:rPr lang="en-GB" altLang="en-US" sz="1600" dirty="0">
                <a:solidFill>
                  <a:schemeClr val="bg1">
                    <a:lumMod val="50000"/>
                  </a:schemeClr>
                </a:solidFill>
              </a:rPr>
              <a:t>Maps material flow from left to right (down stream)</a:t>
            </a:r>
          </a:p>
          <a:p>
            <a:pPr>
              <a:buFontTx/>
              <a:buNone/>
            </a:pPr>
            <a:endParaRPr lang="en-GB" altLang="en-US" sz="1600" dirty="0">
              <a:solidFill>
                <a:schemeClr val="bg1">
                  <a:lumMod val="50000"/>
                </a:schemeClr>
              </a:solidFill>
            </a:endParaRPr>
          </a:p>
          <a:p>
            <a:pPr>
              <a:buFontTx/>
              <a:buNone/>
            </a:pPr>
            <a:r>
              <a:rPr lang="en-GB" altLang="en-US" sz="1600" dirty="0">
                <a:solidFill>
                  <a:schemeClr val="bg1">
                    <a:lumMod val="50000"/>
                  </a:schemeClr>
                </a:solidFill>
              </a:rPr>
              <a:t>Maps information flow from right to left (up stream)</a:t>
            </a:r>
          </a:p>
        </p:txBody>
      </p:sp>
      <p:sp>
        <p:nvSpPr>
          <p:cNvPr id="56358" name="AutoShape 38"/>
          <p:cNvSpPr>
            <a:spLocks noChangeArrowheads="1"/>
          </p:cNvSpPr>
          <p:nvPr/>
        </p:nvSpPr>
        <p:spPr bwMode="auto">
          <a:xfrm>
            <a:off x="1671637" y="4321175"/>
            <a:ext cx="6261100" cy="5746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chemeClr val="bg1"/>
              </a:gs>
              <a:gs pos="100000">
                <a:schemeClr val="accent2"/>
              </a:gs>
            </a:gsLst>
            <a:lin ang="0" scaled="1"/>
          </a:gradFill>
          <a:ln w="2540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marL="158750" indent="-158750" eaLnBrk="0" hangingPunct="0">
              <a:defRPr sz="2400" baseline="-25000">
                <a:solidFill>
                  <a:schemeClr val="tx1"/>
                </a:solidFill>
                <a:latin typeface="Arial" panose="020B0604020202020204" pitchFamily="34" charset="0"/>
                <a:cs typeface="Arial" panose="020B0604020202020204" pitchFamily="34" charset="0"/>
              </a:defRPr>
            </a:lvl1pPr>
            <a:lvl2pPr eaLnBrk="0" hangingPunct="0">
              <a:defRPr sz="2400" baseline="-25000">
                <a:solidFill>
                  <a:schemeClr val="tx1"/>
                </a:solidFill>
                <a:latin typeface="Arial" panose="020B0604020202020204" pitchFamily="34" charset="0"/>
                <a:cs typeface="Arial" panose="020B0604020202020204" pitchFamily="34" charset="0"/>
              </a:defRPr>
            </a:lvl2pPr>
            <a:lvl3pPr eaLnBrk="0" hangingPunct="0">
              <a:defRPr sz="2400" baseline="-25000">
                <a:solidFill>
                  <a:schemeClr val="tx1"/>
                </a:solidFill>
                <a:latin typeface="Arial" panose="020B0604020202020204" pitchFamily="34" charset="0"/>
                <a:cs typeface="Arial" panose="020B0604020202020204" pitchFamily="34" charset="0"/>
              </a:defRPr>
            </a:lvl3pPr>
            <a:lvl4pPr eaLnBrk="0" hangingPunct="0">
              <a:defRPr sz="2400" baseline="-25000">
                <a:solidFill>
                  <a:schemeClr val="tx1"/>
                </a:solidFill>
                <a:latin typeface="Arial" panose="020B0604020202020204" pitchFamily="34" charset="0"/>
                <a:cs typeface="Arial" panose="020B0604020202020204" pitchFamily="34" charset="0"/>
              </a:defRPr>
            </a:lvl4pPr>
            <a:lvl5pPr eaLnBrk="0" hangingPunct="0">
              <a:defRPr sz="2400" baseline="-25000">
                <a:solidFill>
                  <a:schemeClr val="tx1"/>
                </a:solidFill>
                <a:latin typeface="Arial" panose="020B0604020202020204" pitchFamily="34" charset="0"/>
                <a:cs typeface="Arial" panose="020B0604020202020204" pitchFamily="34" charset="0"/>
              </a:defRPr>
            </a:lvl5pPr>
            <a:lvl6pPr eaLnBrk="0" fontAlgn="base" hangingPunct="0">
              <a:spcBef>
                <a:spcPct val="0"/>
              </a:spcBef>
              <a:spcAft>
                <a:spcPct val="0"/>
              </a:spcAft>
              <a:defRPr sz="2400" baseline="-25000">
                <a:solidFill>
                  <a:schemeClr val="tx1"/>
                </a:solidFill>
                <a:latin typeface="Arial" panose="020B0604020202020204" pitchFamily="34" charset="0"/>
                <a:cs typeface="Arial" panose="020B0604020202020204" pitchFamily="34" charset="0"/>
              </a:defRPr>
            </a:lvl6pPr>
            <a:lvl7pPr eaLnBrk="0" fontAlgn="base" hangingPunct="0">
              <a:spcBef>
                <a:spcPct val="0"/>
              </a:spcBef>
              <a:spcAft>
                <a:spcPct val="0"/>
              </a:spcAft>
              <a:defRPr sz="2400" baseline="-25000">
                <a:solidFill>
                  <a:schemeClr val="tx1"/>
                </a:solidFill>
                <a:latin typeface="Arial" panose="020B0604020202020204" pitchFamily="34" charset="0"/>
                <a:cs typeface="Arial" panose="020B0604020202020204" pitchFamily="34" charset="0"/>
              </a:defRPr>
            </a:lvl7pPr>
            <a:lvl8pPr eaLnBrk="0" fontAlgn="base" hangingPunct="0">
              <a:spcBef>
                <a:spcPct val="0"/>
              </a:spcBef>
              <a:spcAft>
                <a:spcPct val="0"/>
              </a:spcAft>
              <a:defRPr sz="2400" baseline="-25000">
                <a:solidFill>
                  <a:schemeClr val="tx1"/>
                </a:solidFill>
                <a:latin typeface="Arial" panose="020B0604020202020204" pitchFamily="34" charset="0"/>
                <a:cs typeface="Arial" panose="020B0604020202020204" pitchFamily="34" charset="0"/>
              </a:defRPr>
            </a:lvl8pPr>
            <a:lvl9pPr eaLnBrk="0" fontAlgn="base" hangingPunct="0">
              <a:spcBef>
                <a:spcPct val="0"/>
              </a:spcBef>
              <a:spcAft>
                <a:spcPct val="0"/>
              </a:spcAft>
              <a:defRPr sz="2400" baseline="-25000">
                <a:solidFill>
                  <a:schemeClr val="tx1"/>
                </a:solidFill>
                <a:latin typeface="Arial" panose="020B0604020202020204" pitchFamily="34" charset="0"/>
                <a:cs typeface="Arial" panose="020B0604020202020204" pitchFamily="34" charset="0"/>
              </a:defRPr>
            </a:lvl9pPr>
          </a:lstStyle>
          <a:p>
            <a:pPr algn="ctr" eaLnBrk="1" hangingPunct="1">
              <a:defRPr/>
            </a:pPr>
            <a:r>
              <a:rPr lang="en-IE" sz="1800" b="1" baseline="0">
                <a:solidFill>
                  <a:schemeClr val="bg1">
                    <a:lumMod val="50000"/>
                  </a:schemeClr>
                </a:solidFill>
                <a:effectLst>
                  <a:outerShdw blurRad="38100" dist="38100" dir="2700000" algn="tl">
                    <a:srgbClr val="C0C0C0"/>
                  </a:outerShdw>
                </a:effectLst>
              </a:rPr>
              <a:t>Material Flow</a:t>
            </a:r>
            <a:endParaRPr lang="en-US" sz="1800" b="1" baseline="0">
              <a:solidFill>
                <a:schemeClr val="bg1">
                  <a:lumMod val="50000"/>
                </a:schemeClr>
              </a:solidFill>
              <a:effectLst>
                <a:outerShdw blurRad="38100" dist="38100" dir="2700000" algn="tl">
                  <a:srgbClr val="C0C0C0"/>
                </a:outerShdw>
              </a:effectLst>
            </a:endParaRPr>
          </a:p>
        </p:txBody>
      </p:sp>
      <p:sp>
        <p:nvSpPr>
          <p:cNvPr id="56359" name="AutoShape 39"/>
          <p:cNvSpPr>
            <a:spLocks noChangeArrowheads="1"/>
          </p:cNvSpPr>
          <p:nvPr/>
        </p:nvSpPr>
        <p:spPr bwMode="auto">
          <a:xfrm flipH="1">
            <a:off x="1646237" y="1082675"/>
            <a:ext cx="6261100" cy="5746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chemeClr val="bg1"/>
              </a:gs>
              <a:gs pos="100000">
                <a:schemeClr val="accent2"/>
              </a:gs>
            </a:gsLst>
            <a:lin ang="0" scaled="1"/>
          </a:gradFill>
          <a:ln w="2540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marL="158750" indent="-158750" eaLnBrk="0" hangingPunct="0">
              <a:defRPr sz="2400" baseline="-25000">
                <a:solidFill>
                  <a:schemeClr val="tx1"/>
                </a:solidFill>
                <a:latin typeface="Arial" panose="020B0604020202020204" pitchFamily="34" charset="0"/>
                <a:cs typeface="Arial" panose="020B0604020202020204" pitchFamily="34" charset="0"/>
              </a:defRPr>
            </a:lvl1pPr>
            <a:lvl2pPr eaLnBrk="0" hangingPunct="0">
              <a:defRPr sz="2400" baseline="-25000">
                <a:solidFill>
                  <a:schemeClr val="tx1"/>
                </a:solidFill>
                <a:latin typeface="Arial" panose="020B0604020202020204" pitchFamily="34" charset="0"/>
                <a:cs typeface="Arial" panose="020B0604020202020204" pitchFamily="34" charset="0"/>
              </a:defRPr>
            </a:lvl2pPr>
            <a:lvl3pPr eaLnBrk="0" hangingPunct="0">
              <a:defRPr sz="2400" baseline="-25000">
                <a:solidFill>
                  <a:schemeClr val="tx1"/>
                </a:solidFill>
                <a:latin typeface="Arial" panose="020B0604020202020204" pitchFamily="34" charset="0"/>
                <a:cs typeface="Arial" panose="020B0604020202020204" pitchFamily="34" charset="0"/>
              </a:defRPr>
            </a:lvl3pPr>
            <a:lvl4pPr eaLnBrk="0" hangingPunct="0">
              <a:defRPr sz="2400" baseline="-25000">
                <a:solidFill>
                  <a:schemeClr val="tx1"/>
                </a:solidFill>
                <a:latin typeface="Arial" panose="020B0604020202020204" pitchFamily="34" charset="0"/>
                <a:cs typeface="Arial" panose="020B0604020202020204" pitchFamily="34" charset="0"/>
              </a:defRPr>
            </a:lvl4pPr>
            <a:lvl5pPr eaLnBrk="0" hangingPunct="0">
              <a:defRPr sz="2400" baseline="-25000">
                <a:solidFill>
                  <a:schemeClr val="tx1"/>
                </a:solidFill>
                <a:latin typeface="Arial" panose="020B0604020202020204" pitchFamily="34" charset="0"/>
                <a:cs typeface="Arial" panose="020B0604020202020204" pitchFamily="34" charset="0"/>
              </a:defRPr>
            </a:lvl5pPr>
            <a:lvl6pPr eaLnBrk="0" fontAlgn="base" hangingPunct="0">
              <a:spcBef>
                <a:spcPct val="0"/>
              </a:spcBef>
              <a:spcAft>
                <a:spcPct val="0"/>
              </a:spcAft>
              <a:defRPr sz="2400" baseline="-25000">
                <a:solidFill>
                  <a:schemeClr val="tx1"/>
                </a:solidFill>
                <a:latin typeface="Arial" panose="020B0604020202020204" pitchFamily="34" charset="0"/>
                <a:cs typeface="Arial" panose="020B0604020202020204" pitchFamily="34" charset="0"/>
              </a:defRPr>
            </a:lvl6pPr>
            <a:lvl7pPr eaLnBrk="0" fontAlgn="base" hangingPunct="0">
              <a:spcBef>
                <a:spcPct val="0"/>
              </a:spcBef>
              <a:spcAft>
                <a:spcPct val="0"/>
              </a:spcAft>
              <a:defRPr sz="2400" baseline="-25000">
                <a:solidFill>
                  <a:schemeClr val="tx1"/>
                </a:solidFill>
                <a:latin typeface="Arial" panose="020B0604020202020204" pitchFamily="34" charset="0"/>
                <a:cs typeface="Arial" panose="020B0604020202020204" pitchFamily="34" charset="0"/>
              </a:defRPr>
            </a:lvl7pPr>
            <a:lvl8pPr eaLnBrk="0" fontAlgn="base" hangingPunct="0">
              <a:spcBef>
                <a:spcPct val="0"/>
              </a:spcBef>
              <a:spcAft>
                <a:spcPct val="0"/>
              </a:spcAft>
              <a:defRPr sz="2400" baseline="-25000">
                <a:solidFill>
                  <a:schemeClr val="tx1"/>
                </a:solidFill>
                <a:latin typeface="Arial" panose="020B0604020202020204" pitchFamily="34" charset="0"/>
                <a:cs typeface="Arial" panose="020B0604020202020204" pitchFamily="34" charset="0"/>
              </a:defRPr>
            </a:lvl8pPr>
            <a:lvl9pPr eaLnBrk="0" fontAlgn="base" hangingPunct="0">
              <a:spcBef>
                <a:spcPct val="0"/>
              </a:spcBef>
              <a:spcAft>
                <a:spcPct val="0"/>
              </a:spcAft>
              <a:defRPr sz="2400" baseline="-25000">
                <a:solidFill>
                  <a:schemeClr val="tx1"/>
                </a:solidFill>
                <a:latin typeface="Arial" panose="020B0604020202020204" pitchFamily="34" charset="0"/>
                <a:cs typeface="Arial" panose="020B0604020202020204" pitchFamily="34" charset="0"/>
              </a:defRPr>
            </a:lvl9pPr>
          </a:lstStyle>
          <a:p>
            <a:pPr algn="ctr" eaLnBrk="1" hangingPunct="1">
              <a:defRPr/>
            </a:pPr>
            <a:r>
              <a:rPr lang="en-IE" sz="1800" b="1" baseline="0">
                <a:solidFill>
                  <a:schemeClr val="bg1">
                    <a:lumMod val="50000"/>
                  </a:schemeClr>
                </a:solidFill>
                <a:effectLst>
                  <a:outerShdw blurRad="38100" dist="38100" dir="2700000" algn="tl">
                    <a:srgbClr val="C0C0C0"/>
                  </a:outerShdw>
                </a:effectLst>
              </a:rPr>
              <a:t>Information Flow</a:t>
            </a:r>
            <a:endParaRPr lang="en-US" sz="1800" b="1" baseline="0">
              <a:solidFill>
                <a:schemeClr val="bg1">
                  <a:lumMod val="50000"/>
                </a:schemeClr>
              </a:solidFill>
              <a:effectLst>
                <a:outerShdw blurRad="38100" dist="38100" dir="2700000" algn="tl">
                  <a:srgbClr val="C0C0C0"/>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custDataLst>
              <p:tags r:id="rId1"/>
            </p:custDataLst>
          </p:nvPr>
        </p:nvSpPr>
        <p:spPr bwMode="gray">
          <a:xfrm>
            <a:off x="457200" y="345035"/>
            <a:ext cx="8182799" cy="1000258"/>
          </a:xfrm>
        </p:spPr>
        <p:txBody>
          <a:bodyPr/>
          <a:lstStyle/>
          <a:p>
            <a:r>
              <a:rPr lang="en-US" altLang="en-US" dirty="0"/>
              <a:t>Developing A Current State VSM – Tips</a:t>
            </a:r>
          </a:p>
        </p:txBody>
      </p:sp>
      <p:graphicFrame>
        <p:nvGraphicFramePr>
          <p:cNvPr id="49155" name="Rectangle 3" hidden="1"/>
          <p:cNvGraphicFramePr>
            <a:graphicFrameLocks/>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r:id="rId9" imgW="0" imgH="0" progId="TCLayout.ActiveDocument.1">
                  <p:embed/>
                </p:oleObj>
              </mc:Choice>
              <mc:Fallback>
                <p:oleObj r:id="rId9" imgW="0" imgH="0" progId="TCLayout.ActiveDocument.1">
                  <p:embed/>
                  <p:pic>
                    <p:nvPicPr>
                      <p:cNvPr id="49155" name="Rectangle 3"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gray">
                      <a:xfrm>
                        <a:off x="0" y="0"/>
                        <a:ext cx="161925" cy="16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6" name="Rectangle 4"/>
          <p:cNvSpPr>
            <a:spLocks noChangeArrowheads="1"/>
          </p:cNvSpPr>
          <p:nvPr>
            <p:custDataLst>
              <p:tags r:id="rId3"/>
            </p:custDataLst>
          </p:nvPr>
        </p:nvSpPr>
        <p:spPr bwMode="gray">
          <a:xfrm>
            <a:off x="1128713" y="1052513"/>
            <a:ext cx="1217612" cy="650875"/>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nchor="ctr"/>
          <a:lstStyle>
            <a:lvl1pPr>
              <a:buChar char="•"/>
              <a:defRPr sz="2000">
                <a:solidFill>
                  <a:schemeClr val="tx1"/>
                </a:solidFill>
                <a:latin typeface="Arial" charset="0"/>
                <a:cs typeface="Arial" charset="0"/>
              </a:defRPr>
            </a:lvl1pPr>
            <a:lvl2pPr marL="346075" indent="-185738">
              <a:buChar char="–"/>
              <a:defRPr sz="2000">
                <a:solidFill>
                  <a:schemeClr val="tx1"/>
                </a:solidFill>
                <a:latin typeface="Arial" charset="0"/>
                <a:cs typeface="Arial" charset="0"/>
              </a:defRPr>
            </a:lvl2pPr>
            <a:lvl3pPr marL="530225" indent="-182563">
              <a:buChar char="•"/>
              <a:defRPr sz="2000">
                <a:solidFill>
                  <a:schemeClr val="tx1"/>
                </a:solidFill>
                <a:latin typeface="Arial" charset="0"/>
                <a:cs typeface="Arial" charset="0"/>
              </a:defRPr>
            </a:lvl3pPr>
            <a:lvl4pPr marL="708025" indent="-176213">
              <a:buChar char="–"/>
              <a:defRPr sz="2000">
                <a:solidFill>
                  <a:schemeClr val="tx1"/>
                </a:solidFill>
                <a:latin typeface="Arial" charset="0"/>
                <a:cs typeface="Arial" charset="0"/>
              </a:defRPr>
            </a:lvl4pPr>
            <a:lvl5pPr marL="885825" indent="-176213">
              <a:buChar char="•"/>
              <a:defRPr sz="2000">
                <a:solidFill>
                  <a:schemeClr val="tx1"/>
                </a:solidFill>
                <a:latin typeface="Arial" charset="0"/>
                <a:cs typeface="Arial" charset="0"/>
              </a:defRPr>
            </a:lvl5pPr>
            <a:lvl6pPr marL="1343025" indent="-176213" eaLnBrk="0" fontAlgn="base" hangingPunct="0">
              <a:spcBef>
                <a:spcPct val="0"/>
              </a:spcBef>
              <a:spcAft>
                <a:spcPct val="0"/>
              </a:spcAft>
              <a:buChar char="•"/>
              <a:defRPr sz="2000">
                <a:solidFill>
                  <a:schemeClr val="tx1"/>
                </a:solidFill>
                <a:latin typeface="Arial" charset="0"/>
                <a:cs typeface="Arial" charset="0"/>
              </a:defRPr>
            </a:lvl6pPr>
            <a:lvl7pPr marL="1800225" indent="-176213" eaLnBrk="0" fontAlgn="base" hangingPunct="0">
              <a:spcBef>
                <a:spcPct val="0"/>
              </a:spcBef>
              <a:spcAft>
                <a:spcPct val="0"/>
              </a:spcAft>
              <a:buChar char="•"/>
              <a:defRPr sz="2000">
                <a:solidFill>
                  <a:schemeClr val="tx1"/>
                </a:solidFill>
                <a:latin typeface="Arial" charset="0"/>
                <a:cs typeface="Arial" charset="0"/>
              </a:defRPr>
            </a:lvl7pPr>
            <a:lvl8pPr marL="2257425" indent="-176213" eaLnBrk="0" fontAlgn="base" hangingPunct="0">
              <a:spcBef>
                <a:spcPct val="0"/>
              </a:spcBef>
              <a:spcAft>
                <a:spcPct val="0"/>
              </a:spcAft>
              <a:buChar char="•"/>
              <a:defRPr sz="2000">
                <a:solidFill>
                  <a:schemeClr val="tx1"/>
                </a:solidFill>
                <a:latin typeface="Arial" charset="0"/>
                <a:cs typeface="Arial" charset="0"/>
              </a:defRPr>
            </a:lvl8pPr>
            <a:lvl9pPr marL="2714625" indent="-176213" eaLnBrk="0" fontAlgn="base" hangingPunct="0">
              <a:spcBef>
                <a:spcPct val="0"/>
              </a:spcBef>
              <a:spcAft>
                <a:spcPct val="0"/>
              </a:spcAft>
              <a:buChar char="•"/>
              <a:defRPr sz="2000">
                <a:solidFill>
                  <a:schemeClr val="tx1"/>
                </a:solidFill>
                <a:latin typeface="Arial" charset="0"/>
                <a:cs typeface="Arial" charset="0"/>
              </a:defRPr>
            </a:lvl9pPr>
          </a:lstStyle>
          <a:p>
            <a:pPr>
              <a:buFontTx/>
              <a:buNone/>
            </a:pPr>
            <a:r>
              <a:rPr lang="en-US" altLang="en-US" sz="1600" b="1">
                <a:solidFill>
                  <a:schemeClr val="bg1">
                    <a:lumMod val="50000"/>
                  </a:schemeClr>
                </a:solidFill>
              </a:rPr>
              <a:t>Do it yourself</a:t>
            </a:r>
          </a:p>
        </p:txBody>
      </p:sp>
      <p:sp>
        <p:nvSpPr>
          <p:cNvPr id="49157" name="Rectangle 5"/>
          <p:cNvSpPr>
            <a:spLocks noChangeArrowheads="1"/>
          </p:cNvSpPr>
          <p:nvPr>
            <p:custDataLst>
              <p:tags r:id="rId4"/>
            </p:custDataLst>
          </p:nvPr>
        </p:nvSpPr>
        <p:spPr bwMode="gray">
          <a:xfrm>
            <a:off x="1128713" y="2268538"/>
            <a:ext cx="1217612" cy="650875"/>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nchor="ctr"/>
          <a:lstStyle>
            <a:lvl1pPr>
              <a:buChar char="•"/>
              <a:defRPr sz="2000">
                <a:solidFill>
                  <a:schemeClr val="tx1"/>
                </a:solidFill>
                <a:latin typeface="Arial" charset="0"/>
                <a:cs typeface="Arial" charset="0"/>
              </a:defRPr>
            </a:lvl1pPr>
            <a:lvl2pPr marL="365125" indent="-185738">
              <a:buChar char="–"/>
              <a:defRPr sz="2000">
                <a:solidFill>
                  <a:schemeClr val="tx1"/>
                </a:solidFill>
                <a:latin typeface="Arial" charset="0"/>
                <a:cs typeface="Arial" charset="0"/>
              </a:defRPr>
            </a:lvl2pPr>
            <a:lvl3pPr marL="549275" indent="-182563">
              <a:buChar char="•"/>
              <a:defRPr sz="2000">
                <a:solidFill>
                  <a:schemeClr val="tx1"/>
                </a:solidFill>
                <a:latin typeface="Arial" charset="0"/>
                <a:cs typeface="Arial" charset="0"/>
              </a:defRPr>
            </a:lvl3pPr>
            <a:lvl4pPr marL="727075" indent="-176213">
              <a:buChar char="–"/>
              <a:defRPr sz="2000">
                <a:solidFill>
                  <a:schemeClr val="tx1"/>
                </a:solidFill>
                <a:latin typeface="Arial" charset="0"/>
                <a:cs typeface="Arial" charset="0"/>
              </a:defRPr>
            </a:lvl4pPr>
            <a:lvl5pPr marL="904875" indent="-176213">
              <a:buChar char="•"/>
              <a:defRPr sz="2000">
                <a:solidFill>
                  <a:schemeClr val="tx1"/>
                </a:solidFill>
                <a:latin typeface="Arial" charset="0"/>
                <a:cs typeface="Arial" charset="0"/>
              </a:defRPr>
            </a:lvl5pPr>
            <a:lvl6pPr marL="1362075" indent="-176213" eaLnBrk="0" fontAlgn="base" hangingPunct="0">
              <a:spcBef>
                <a:spcPct val="0"/>
              </a:spcBef>
              <a:spcAft>
                <a:spcPct val="0"/>
              </a:spcAft>
              <a:buChar char="•"/>
              <a:defRPr sz="2000">
                <a:solidFill>
                  <a:schemeClr val="tx1"/>
                </a:solidFill>
                <a:latin typeface="Arial" charset="0"/>
                <a:cs typeface="Arial" charset="0"/>
              </a:defRPr>
            </a:lvl6pPr>
            <a:lvl7pPr marL="1819275" indent="-176213" eaLnBrk="0" fontAlgn="base" hangingPunct="0">
              <a:spcBef>
                <a:spcPct val="0"/>
              </a:spcBef>
              <a:spcAft>
                <a:spcPct val="0"/>
              </a:spcAft>
              <a:buChar char="•"/>
              <a:defRPr sz="2000">
                <a:solidFill>
                  <a:schemeClr val="tx1"/>
                </a:solidFill>
                <a:latin typeface="Arial" charset="0"/>
                <a:cs typeface="Arial" charset="0"/>
              </a:defRPr>
            </a:lvl7pPr>
            <a:lvl8pPr marL="2276475" indent="-176213" eaLnBrk="0" fontAlgn="base" hangingPunct="0">
              <a:spcBef>
                <a:spcPct val="0"/>
              </a:spcBef>
              <a:spcAft>
                <a:spcPct val="0"/>
              </a:spcAft>
              <a:buChar char="•"/>
              <a:defRPr sz="2000">
                <a:solidFill>
                  <a:schemeClr val="tx1"/>
                </a:solidFill>
                <a:latin typeface="Arial" charset="0"/>
                <a:cs typeface="Arial" charset="0"/>
              </a:defRPr>
            </a:lvl8pPr>
            <a:lvl9pPr marL="2733675" indent="-176213" eaLnBrk="0" fontAlgn="base" hangingPunct="0">
              <a:spcBef>
                <a:spcPct val="0"/>
              </a:spcBef>
              <a:spcAft>
                <a:spcPct val="0"/>
              </a:spcAft>
              <a:buChar char="•"/>
              <a:defRPr sz="2000">
                <a:solidFill>
                  <a:schemeClr val="tx1"/>
                </a:solidFill>
                <a:latin typeface="Arial" charset="0"/>
                <a:cs typeface="Arial" charset="0"/>
              </a:defRPr>
            </a:lvl9pPr>
          </a:lstStyle>
          <a:p>
            <a:pPr>
              <a:buFontTx/>
              <a:buNone/>
            </a:pPr>
            <a:r>
              <a:rPr lang="en-US" altLang="en-US" sz="1600" b="1">
                <a:solidFill>
                  <a:schemeClr val="bg1">
                    <a:lumMod val="50000"/>
                  </a:schemeClr>
                </a:solidFill>
              </a:rPr>
              <a:t>Use a pencil</a:t>
            </a:r>
          </a:p>
        </p:txBody>
      </p:sp>
      <p:sp>
        <p:nvSpPr>
          <p:cNvPr id="49158" name="Rectangle 6"/>
          <p:cNvSpPr>
            <a:spLocks noChangeArrowheads="1"/>
          </p:cNvSpPr>
          <p:nvPr>
            <p:custDataLst>
              <p:tags r:id="rId5"/>
            </p:custDataLst>
          </p:nvPr>
        </p:nvSpPr>
        <p:spPr bwMode="gray">
          <a:xfrm>
            <a:off x="1128713" y="3484563"/>
            <a:ext cx="1217612" cy="590550"/>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nchor="ctr"/>
          <a:lstStyle>
            <a:lvl1pPr>
              <a:buChar char="•"/>
              <a:defRPr sz="2000">
                <a:solidFill>
                  <a:schemeClr val="tx1"/>
                </a:solidFill>
                <a:latin typeface="Arial" charset="0"/>
                <a:cs typeface="Arial" charset="0"/>
              </a:defRPr>
            </a:lvl1pPr>
            <a:lvl2pPr marL="346075" indent="-185738">
              <a:buChar char="–"/>
              <a:defRPr sz="2000">
                <a:solidFill>
                  <a:schemeClr val="tx1"/>
                </a:solidFill>
                <a:latin typeface="Arial" charset="0"/>
                <a:cs typeface="Arial" charset="0"/>
              </a:defRPr>
            </a:lvl2pPr>
            <a:lvl3pPr marL="530225" indent="-182563">
              <a:buChar char="•"/>
              <a:defRPr sz="2000">
                <a:solidFill>
                  <a:schemeClr val="tx1"/>
                </a:solidFill>
                <a:latin typeface="Arial" charset="0"/>
                <a:cs typeface="Arial" charset="0"/>
              </a:defRPr>
            </a:lvl3pPr>
            <a:lvl4pPr marL="708025" indent="-176213">
              <a:buChar char="–"/>
              <a:defRPr sz="2000">
                <a:solidFill>
                  <a:schemeClr val="tx1"/>
                </a:solidFill>
                <a:latin typeface="Arial" charset="0"/>
                <a:cs typeface="Arial" charset="0"/>
              </a:defRPr>
            </a:lvl4pPr>
            <a:lvl5pPr marL="885825" indent="-176213">
              <a:buChar char="•"/>
              <a:defRPr sz="2000">
                <a:solidFill>
                  <a:schemeClr val="tx1"/>
                </a:solidFill>
                <a:latin typeface="Arial" charset="0"/>
                <a:cs typeface="Arial" charset="0"/>
              </a:defRPr>
            </a:lvl5pPr>
            <a:lvl6pPr marL="1343025" indent="-176213" eaLnBrk="0" fontAlgn="base" hangingPunct="0">
              <a:spcBef>
                <a:spcPct val="0"/>
              </a:spcBef>
              <a:spcAft>
                <a:spcPct val="0"/>
              </a:spcAft>
              <a:buChar char="•"/>
              <a:defRPr sz="2000">
                <a:solidFill>
                  <a:schemeClr val="tx1"/>
                </a:solidFill>
                <a:latin typeface="Arial" charset="0"/>
                <a:cs typeface="Arial" charset="0"/>
              </a:defRPr>
            </a:lvl6pPr>
            <a:lvl7pPr marL="1800225" indent="-176213" eaLnBrk="0" fontAlgn="base" hangingPunct="0">
              <a:spcBef>
                <a:spcPct val="0"/>
              </a:spcBef>
              <a:spcAft>
                <a:spcPct val="0"/>
              </a:spcAft>
              <a:buChar char="•"/>
              <a:defRPr sz="2000">
                <a:solidFill>
                  <a:schemeClr val="tx1"/>
                </a:solidFill>
                <a:latin typeface="Arial" charset="0"/>
                <a:cs typeface="Arial" charset="0"/>
              </a:defRPr>
            </a:lvl7pPr>
            <a:lvl8pPr marL="2257425" indent="-176213" eaLnBrk="0" fontAlgn="base" hangingPunct="0">
              <a:spcBef>
                <a:spcPct val="0"/>
              </a:spcBef>
              <a:spcAft>
                <a:spcPct val="0"/>
              </a:spcAft>
              <a:buChar char="•"/>
              <a:defRPr sz="2000">
                <a:solidFill>
                  <a:schemeClr val="tx1"/>
                </a:solidFill>
                <a:latin typeface="Arial" charset="0"/>
                <a:cs typeface="Arial" charset="0"/>
              </a:defRPr>
            </a:lvl8pPr>
            <a:lvl9pPr marL="2714625" indent="-176213" eaLnBrk="0" fontAlgn="base" hangingPunct="0">
              <a:spcBef>
                <a:spcPct val="0"/>
              </a:spcBef>
              <a:spcAft>
                <a:spcPct val="0"/>
              </a:spcAft>
              <a:buChar char="•"/>
              <a:defRPr sz="2000">
                <a:solidFill>
                  <a:schemeClr val="tx1"/>
                </a:solidFill>
                <a:latin typeface="Arial" charset="0"/>
                <a:cs typeface="Arial" charset="0"/>
              </a:defRPr>
            </a:lvl9pPr>
          </a:lstStyle>
          <a:p>
            <a:pPr>
              <a:buFontTx/>
              <a:buNone/>
            </a:pPr>
            <a:r>
              <a:rPr lang="en-US" altLang="en-US" sz="1600" b="1">
                <a:solidFill>
                  <a:schemeClr val="bg1">
                    <a:lumMod val="50000"/>
                  </a:schemeClr>
                </a:solidFill>
              </a:rPr>
              <a:t>Do a quick review</a:t>
            </a:r>
          </a:p>
        </p:txBody>
      </p:sp>
      <p:sp>
        <p:nvSpPr>
          <p:cNvPr id="49159" name="Rectangle 7"/>
          <p:cNvSpPr>
            <a:spLocks noChangeArrowheads="1"/>
          </p:cNvSpPr>
          <p:nvPr>
            <p:custDataLst>
              <p:tags r:id="rId6"/>
            </p:custDataLst>
          </p:nvPr>
        </p:nvSpPr>
        <p:spPr bwMode="gray">
          <a:xfrm>
            <a:off x="1128713" y="4211638"/>
            <a:ext cx="1217612" cy="650875"/>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nchor="ctr"/>
          <a:lstStyle>
            <a:lvl1pPr>
              <a:buChar char="•"/>
              <a:defRPr sz="2000">
                <a:solidFill>
                  <a:schemeClr val="tx1"/>
                </a:solidFill>
                <a:latin typeface="Arial" charset="0"/>
                <a:cs typeface="Arial" charset="0"/>
              </a:defRPr>
            </a:lvl1pPr>
            <a:lvl2pPr marL="346075" indent="-185738">
              <a:buChar char="–"/>
              <a:defRPr sz="2000">
                <a:solidFill>
                  <a:schemeClr val="tx1"/>
                </a:solidFill>
                <a:latin typeface="Arial" charset="0"/>
                <a:cs typeface="Arial" charset="0"/>
              </a:defRPr>
            </a:lvl2pPr>
            <a:lvl3pPr marL="530225" indent="-182563">
              <a:buChar char="•"/>
              <a:defRPr sz="2000">
                <a:solidFill>
                  <a:schemeClr val="tx1"/>
                </a:solidFill>
                <a:latin typeface="Arial" charset="0"/>
                <a:cs typeface="Arial" charset="0"/>
              </a:defRPr>
            </a:lvl3pPr>
            <a:lvl4pPr marL="708025" indent="-176213">
              <a:buChar char="–"/>
              <a:defRPr sz="2000">
                <a:solidFill>
                  <a:schemeClr val="tx1"/>
                </a:solidFill>
                <a:latin typeface="Arial" charset="0"/>
                <a:cs typeface="Arial" charset="0"/>
              </a:defRPr>
            </a:lvl4pPr>
            <a:lvl5pPr marL="885825" indent="-176213">
              <a:buChar char="•"/>
              <a:defRPr sz="2000">
                <a:solidFill>
                  <a:schemeClr val="tx1"/>
                </a:solidFill>
                <a:latin typeface="Arial" charset="0"/>
                <a:cs typeface="Arial" charset="0"/>
              </a:defRPr>
            </a:lvl5pPr>
            <a:lvl6pPr marL="1343025" indent="-176213" eaLnBrk="0" fontAlgn="base" hangingPunct="0">
              <a:spcBef>
                <a:spcPct val="0"/>
              </a:spcBef>
              <a:spcAft>
                <a:spcPct val="0"/>
              </a:spcAft>
              <a:buChar char="•"/>
              <a:defRPr sz="2000">
                <a:solidFill>
                  <a:schemeClr val="tx1"/>
                </a:solidFill>
                <a:latin typeface="Arial" charset="0"/>
                <a:cs typeface="Arial" charset="0"/>
              </a:defRPr>
            </a:lvl6pPr>
            <a:lvl7pPr marL="1800225" indent="-176213" eaLnBrk="0" fontAlgn="base" hangingPunct="0">
              <a:spcBef>
                <a:spcPct val="0"/>
              </a:spcBef>
              <a:spcAft>
                <a:spcPct val="0"/>
              </a:spcAft>
              <a:buChar char="•"/>
              <a:defRPr sz="2000">
                <a:solidFill>
                  <a:schemeClr val="tx1"/>
                </a:solidFill>
                <a:latin typeface="Arial" charset="0"/>
                <a:cs typeface="Arial" charset="0"/>
              </a:defRPr>
            </a:lvl7pPr>
            <a:lvl8pPr marL="2257425" indent="-176213" eaLnBrk="0" fontAlgn="base" hangingPunct="0">
              <a:spcBef>
                <a:spcPct val="0"/>
              </a:spcBef>
              <a:spcAft>
                <a:spcPct val="0"/>
              </a:spcAft>
              <a:buChar char="•"/>
              <a:defRPr sz="2000">
                <a:solidFill>
                  <a:schemeClr val="tx1"/>
                </a:solidFill>
                <a:latin typeface="Arial" charset="0"/>
                <a:cs typeface="Arial" charset="0"/>
              </a:defRPr>
            </a:lvl8pPr>
            <a:lvl9pPr marL="2714625" indent="-176213" eaLnBrk="0" fontAlgn="base" hangingPunct="0">
              <a:spcBef>
                <a:spcPct val="0"/>
              </a:spcBef>
              <a:spcAft>
                <a:spcPct val="0"/>
              </a:spcAft>
              <a:buChar char="•"/>
              <a:defRPr sz="2000">
                <a:solidFill>
                  <a:schemeClr val="tx1"/>
                </a:solidFill>
                <a:latin typeface="Arial" charset="0"/>
                <a:cs typeface="Arial" charset="0"/>
              </a:defRPr>
            </a:lvl9pPr>
          </a:lstStyle>
          <a:p>
            <a:pPr>
              <a:buFontTx/>
              <a:buNone/>
            </a:pPr>
            <a:r>
              <a:rPr lang="en-US" altLang="en-US" sz="1600" b="1">
                <a:solidFill>
                  <a:schemeClr val="bg1">
                    <a:lumMod val="50000"/>
                  </a:schemeClr>
                </a:solidFill>
              </a:rPr>
              <a:t>Do detailed analysis</a:t>
            </a:r>
          </a:p>
        </p:txBody>
      </p:sp>
      <p:sp>
        <p:nvSpPr>
          <p:cNvPr id="49160" name="Rectangle 8"/>
          <p:cNvSpPr>
            <a:spLocks noChangeArrowheads="1"/>
          </p:cNvSpPr>
          <p:nvPr/>
        </p:nvSpPr>
        <p:spPr bwMode="gray">
          <a:xfrm>
            <a:off x="2432050" y="1052513"/>
            <a:ext cx="558165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158750" indent="-158750">
              <a:buChar char="•"/>
              <a:defRPr sz="2000">
                <a:solidFill>
                  <a:schemeClr val="tx1"/>
                </a:solidFill>
                <a:latin typeface="Arial" charset="0"/>
                <a:cs typeface="Arial" charset="0"/>
              </a:defRPr>
            </a:lvl1pPr>
            <a:lvl2pPr marL="346075" indent="-185738">
              <a:buChar char="–"/>
              <a:defRPr sz="2000">
                <a:solidFill>
                  <a:schemeClr val="tx1"/>
                </a:solidFill>
                <a:latin typeface="Arial" charset="0"/>
                <a:cs typeface="Arial" charset="0"/>
              </a:defRPr>
            </a:lvl2pPr>
            <a:lvl3pPr marL="530225" indent="-182563">
              <a:buChar char="•"/>
              <a:defRPr sz="2000">
                <a:solidFill>
                  <a:schemeClr val="tx1"/>
                </a:solidFill>
                <a:latin typeface="Arial" charset="0"/>
                <a:cs typeface="Arial" charset="0"/>
              </a:defRPr>
            </a:lvl3pPr>
            <a:lvl4pPr marL="708025" indent="-176213">
              <a:buChar char="–"/>
              <a:defRPr sz="2000">
                <a:solidFill>
                  <a:schemeClr val="tx1"/>
                </a:solidFill>
                <a:latin typeface="Arial" charset="0"/>
                <a:cs typeface="Arial" charset="0"/>
              </a:defRPr>
            </a:lvl4pPr>
            <a:lvl5pPr marL="885825" indent="-176213">
              <a:buChar char="•"/>
              <a:defRPr sz="2000">
                <a:solidFill>
                  <a:schemeClr val="tx1"/>
                </a:solidFill>
                <a:latin typeface="Arial" charset="0"/>
                <a:cs typeface="Arial" charset="0"/>
              </a:defRPr>
            </a:lvl5pPr>
            <a:lvl6pPr marL="1343025" indent="-176213" eaLnBrk="0" fontAlgn="base" hangingPunct="0">
              <a:spcBef>
                <a:spcPct val="0"/>
              </a:spcBef>
              <a:spcAft>
                <a:spcPct val="0"/>
              </a:spcAft>
              <a:buChar char="•"/>
              <a:defRPr sz="2000">
                <a:solidFill>
                  <a:schemeClr val="tx1"/>
                </a:solidFill>
                <a:latin typeface="Arial" charset="0"/>
                <a:cs typeface="Arial" charset="0"/>
              </a:defRPr>
            </a:lvl6pPr>
            <a:lvl7pPr marL="1800225" indent="-176213" eaLnBrk="0" fontAlgn="base" hangingPunct="0">
              <a:spcBef>
                <a:spcPct val="0"/>
              </a:spcBef>
              <a:spcAft>
                <a:spcPct val="0"/>
              </a:spcAft>
              <a:buChar char="•"/>
              <a:defRPr sz="2000">
                <a:solidFill>
                  <a:schemeClr val="tx1"/>
                </a:solidFill>
                <a:latin typeface="Arial" charset="0"/>
                <a:cs typeface="Arial" charset="0"/>
              </a:defRPr>
            </a:lvl7pPr>
            <a:lvl8pPr marL="2257425" indent="-176213" eaLnBrk="0" fontAlgn="base" hangingPunct="0">
              <a:spcBef>
                <a:spcPct val="0"/>
              </a:spcBef>
              <a:spcAft>
                <a:spcPct val="0"/>
              </a:spcAft>
              <a:buChar char="•"/>
              <a:defRPr sz="2000">
                <a:solidFill>
                  <a:schemeClr val="tx1"/>
                </a:solidFill>
                <a:latin typeface="Arial" charset="0"/>
                <a:cs typeface="Arial" charset="0"/>
              </a:defRPr>
            </a:lvl8pPr>
            <a:lvl9pPr marL="2714625" indent="-176213" eaLnBrk="0" fontAlgn="base" hangingPunct="0">
              <a:spcBef>
                <a:spcPct val="0"/>
              </a:spcBef>
              <a:spcAft>
                <a:spcPct val="0"/>
              </a:spcAft>
              <a:buChar char="•"/>
              <a:defRPr sz="2000">
                <a:solidFill>
                  <a:schemeClr val="tx1"/>
                </a:solidFill>
                <a:latin typeface="Arial" charset="0"/>
                <a:cs typeface="Arial" charset="0"/>
              </a:defRPr>
            </a:lvl9pPr>
          </a:lstStyle>
          <a:p>
            <a:r>
              <a:rPr lang="en-GB" altLang="en-US" sz="1600">
                <a:solidFill>
                  <a:schemeClr val="bg1">
                    <a:lumMod val="50000"/>
                  </a:schemeClr>
                </a:solidFill>
              </a:rPr>
              <a:t>Gather your own data; don’t believe data provided by others</a:t>
            </a:r>
          </a:p>
          <a:p>
            <a:r>
              <a:rPr lang="en-GB" altLang="en-US" sz="1600">
                <a:solidFill>
                  <a:schemeClr val="bg1">
                    <a:lumMod val="50000"/>
                  </a:schemeClr>
                </a:solidFill>
              </a:rPr>
              <a:t>If you see for yourself, you gain a true understanding</a:t>
            </a:r>
          </a:p>
          <a:p>
            <a:r>
              <a:rPr lang="en-GB" altLang="en-US" sz="1600">
                <a:solidFill>
                  <a:schemeClr val="bg1">
                    <a:lumMod val="50000"/>
                  </a:schemeClr>
                </a:solidFill>
              </a:rPr>
              <a:t>Do not divide the flow, as you need to understand the end-to-end activity</a:t>
            </a:r>
          </a:p>
        </p:txBody>
      </p:sp>
      <p:sp>
        <p:nvSpPr>
          <p:cNvPr id="49161" name="Rectangle 9"/>
          <p:cNvSpPr>
            <a:spLocks noChangeArrowheads="1"/>
          </p:cNvSpPr>
          <p:nvPr/>
        </p:nvSpPr>
        <p:spPr bwMode="gray">
          <a:xfrm>
            <a:off x="2432050" y="2268538"/>
            <a:ext cx="558165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158750" indent="-158750">
              <a:buChar char="•"/>
              <a:defRPr sz="2000">
                <a:solidFill>
                  <a:schemeClr val="tx1"/>
                </a:solidFill>
                <a:latin typeface="Arial" charset="0"/>
                <a:cs typeface="Arial" charset="0"/>
              </a:defRPr>
            </a:lvl1pPr>
            <a:lvl2pPr marL="346075" indent="-185738">
              <a:buChar char="–"/>
              <a:defRPr sz="2000">
                <a:solidFill>
                  <a:schemeClr val="tx1"/>
                </a:solidFill>
                <a:latin typeface="Arial" charset="0"/>
                <a:cs typeface="Arial" charset="0"/>
              </a:defRPr>
            </a:lvl2pPr>
            <a:lvl3pPr marL="530225" indent="-182563">
              <a:buChar char="•"/>
              <a:defRPr sz="2000">
                <a:solidFill>
                  <a:schemeClr val="tx1"/>
                </a:solidFill>
                <a:latin typeface="Arial" charset="0"/>
                <a:cs typeface="Arial" charset="0"/>
              </a:defRPr>
            </a:lvl3pPr>
            <a:lvl4pPr marL="708025" indent="-176213">
              <a:buChar char="–"/>
              <a:defRPr sz="2000">
                <a:solidFill>
                  <a:schemeClr val="tx1"/>
                </a:solidFill>
                <a:latin typeface="Arial" charset="0"/>
                <a:cs typeface="Arial" charset="0"/>
              </a:defRPr>
            </a:lvl4pPr>
            <a:lvl5pPr marL="885825" indent="-176213">
              <a:buChar char="•"/>
              <a:defRPr sz="2000">
                <a:solidFill>
                  <a:schemeClr val="tx1"/>
                </a:solidFill>
                <a:latin typeface="Arial" charset="0"/>
                <a:cs typeface="Arial" charset="0"/>
              </a:defRPr>
            </a:lvl5pPr>
            <a:lvl6pPr marL="1343025" indent="-176213" eaLnBrk="0" fontAlgn="base" hangingPunct="0">
              <a:spcBef>
                <a:spcPct val="0"/>
              </a:spcBef>
              <a:spcAft>
                <a:spcPct val="0"/>
              </a:spcAft>
              <a:buChar char="•"/>
              <a:defRPr sz="2000">
                <a:solidFill>
                  <a:schemeClr val="tx1"/>
                </a:solidFill>
                <a:latin typeface="Arial" charset="0"/>
                <a:cs typeface="Arial" charset="0"/>
              </a:defRPr>
            </a:lvl6pPr>
            <a:lvl7pPr marL="1800225" indent="-176213" eaLnBrk="0" fontAlgn="base" hangingPunct="0">
              <a:spcBef>
                <a:spcPct val="0"/>
              </a:spcBef>
              <a:spcAft>
                <a:spcPct val="0"/>
              </a:spcAft>
              <a:buChar char="•"/>
              <a:defRPr sz="2000">
                <a:solidFill>
                  <a:schemeClr val="tx1"/>
                </a:solidFill>
                <a:latin typeface="Arial" charset="0"/>
                <a:cs typeface="Arial" charset="0"/>
              </a:defRPr>
            </a:lvl7pPr>
            <a:lvl8pPr marL="2257425" indent="-176213" eaLnBrk="0" fontAlgn="base" hangingPunct="0">
              <a:spcBef>
                <a:spcPct val="0"/>
              </a:spcBef>
              <a:spcAft>
                <a:spcPct val="0"/>
              </a:spcAft>
              <a:buChar char="•"/>
              <a:defRPr sz="2000">
                <a:solidFill>
                  <a:schemeClr val="tx1"/>
                </a:solidFill>
                <a:latin typeface="Arial" charset="0"/>
                <a:cs typeface="Arial" charset="0"/>
              </a:defRPr>
            </a:lvl8pPr>
            <a:lvl9pPr marL="2714625" indent="-176213" eaLnBrk="0" fontAlgn="base" hangingPunct="0">
              <a:spcBef>
                <a:spcPct val="0"/>
              </a:spcBef>
              <a:spcAft>
                <a:spcPct val="0"/>
              </a:spcAft>
              <a:buChar char="•"/>
              <a:defRPr sz="2000">
                <a:solidFill>
                  <a:schemeClr val="tx1"/>
                </a:solidFill>
                <a:latin typeface="Arial" charset="0"/>
                <a:cs typeface="Arial" charset="0"/>
              </a:defRPr>
            </a:lvl9pPr>
          </a:lstStyle>
          <a:p>
            <a:r>
              <a:rPr lang="en-GB" altLang="en-US" sz="1600">
                <a:solidFill>
                  <a:schemeClr val="bg1">
                    <a:lumMod val="50000"/>
                  </a:schemeClr>
                </a:solidFill>
              </a:rPr>
              <a:t>Sketch the flow as you walk the process</a:t>
            </a:r>
          </a:p>
          <a:p>
            <a:r>
              <a:rPr lang="en-GB" altLang="en-US" sz="1600">
                <a:solidFill>
                  <a:schemeClr val="bg1">
                    <a:lumMod val="50000"/>
                  </a:schemeClr>
                </a:solidFill>
              </a:rPr>
              <a:t>Modify as appropriate</a:t>
            </a:r>
          </a:p>
          <a:p>
            <a:r>
              <a:rPr lang="en-GB" altLang="en-US" sz="1600">
                <a:solidFill>
                  <a:schemeClr val="bg1">
                    <a:lumMod val="50000"/>
                  </a:schemeClr>
                </a:solidFill>
              </a:rPr>
              <a:t>Focus on the flow and interrelationships, not on making it look pretty</a:t>
            </a:r>
          </a:p>
        </p:txBody>
      </p:sp>
      <p:sp>
        <p:nvSpPr>
          <p:cNvPr id="49162" name="Rectangle 10"/>
          <p:cNvSpPr>
            <a:spLocks noChangeArrowheads="1"/>
          </p:cNvSpPr>
          <p:nvPr/>
        </p:nvSpPr>
        <p:spPr bwMode="gray">
          <a:xfrm>
            <a:off x="2432050" y="3484563"/>
            <a:ext cx="55816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158750" indent="-158750">
              <a:buChar char="•"/>
              <a:defRPr sz="2000">
                <a:solidFill>
                  <a:schemeClr val="tx1"/>
                </a:solidFill>
                <a:latin typeface="Arial" charset="0"/>
                <a:cs typeface="Arial" charset="0"/>
              </a:defRPr>
            </a:lvl1pPr>
            <a:lvl2pPr marL="346075" indent="-185738">
              <a:buChar char="–"/>
              <a:defRPr sz="2000">
                <a:solidFill>
                  <a:schemeClr val="tx1"/>
                </a:solidFill>
                <a:latin typeface="Arial" charset="0"/>
                <a:cs typeface="Arial" charset="0"/>
              </a:defRPr>
            </a:lvl2pPr>
            <a:lvl3pPr marL="530225" indent="-182563">
              <a:buChar char="•"/>
              <a:defRPr sz="2000">
                <a:solidFill>
                  <a:schemeClr val="tx1"/>
                </a:solidFill>
                <a:latin typeface="Arial" charset="0"/>
                <a:cs typeface="Arial" charset="0"/>
              </a:defRPr>
            </a:lvl3pPr>
            <a:lvl4pPr marL="708025" indent="-176213">
              <a:buChar char="–"/>
              <a:defRPr sz="2000">
                <a:solidFill>
                  <a:schemeClr val="tx1"/>
                </a:solidFill>
                <a:latin typeface="Arial" charset="0"/>
                <a:cs typeface="Arial" charset="0"/>
              </a:defRPr>
            </a:lvl4pPr>
            <a:lvl5pPr marL="885825" indent="-176213">
              <a:buChar char="•"/>
              <a:defRPr sz="2000">
                <a:solidFill>
                  <a:schemeClr val="tx1"/>
                </a:solidFill>
                <a:latin typeface="Arial" charset="0"/>
                <a:cs typeface="Arial" charset="0"/>
              </a:defRPr>
            </a:lvl5pPr>
            <a:lvl6pPr marL="1343025" indent="-176213" eaLnBrk="0" fontAlgn="base" hangingPunct="0">
              <a:spcBef>
                <a:spcPct val="0"/>
              </a:spcBef>
              <a:spcAft>
                <a:spcPct val="0"/>
              </a:spcAft>
              <a:buChar char="•"/>
              <a:defRPr sz="2000">
                <a:solidFill>
                  <a:schemeClr val="tx1"/>
                </a:solidFill>
                <a:latin typeface="Arial" charset="0"/>
                <a:cs typeface="Arial" charset="0"/>
              </a:defRPr>
            </a:lvl6pPr>
            <a:lvl7pPr marL="1800225" indent="-176213" eaLnBrk="0" fontAlgn="base" hangingPunct="0">
              <a:spcBef>
                <a:spcPct val="0"/>
              </a:spcBef>
              <a:spcAft>
                <a:spcPct val="0"/>
              </a:spcAft>
              <a:buChar char="•"/>
              <a:defRPr sz="2000">
                <a:solidFill>
                  <a:schemeClr val="tx1"/>
                </a:solidFill>
                <a:latin typeface="Arial" charset="0"/>
                <a:cs typeface="Arial" charset="0"/>
              </a:defRPr>
            </a:lvl7pPr>
            <a:lvl8pPr marL="2257425" indent="-176213" eaLnBrk="0" fontAlgn="base" hangingPunct="0">
              <a:spcBef>
                <a:spcPct val="0"/>
              </a:spcBef>
              <a:spcAft>
                <a:spcPct val="0"/>
              </a:spcAft>
              <a:buChar char="•"/>
              <a:defRPr sz="2000">
                <a:solidFill>
                  <a:schemeClr val="tx1"/>
                </a:solidFill>
                <a:latin typeface="Arial" charset="0"/>
                <a:cs typeface="Arial" charset="0"/>
              </a:defRPr>
            </a:lvl8pPr>
            <a:lvl9pPr marL="2714625" indent="-176213" eaLnBrk="0" fontAlgn="base" hangingPunct="0">
              <a:spcBef>
                <a:spcPct val="0"/>
              </a:spcBef>
              <a:spcAft>
                <a:spcPct val="0"/>
              </a:spcAft>
              <a:buChar char="•"/>
              <a:defRPr sz="2000">
                <a:solidFill>
                  <a:schemeClr val="tx1"/>
                </a:solidFill>
                <a:latin typeface="Arial" charset="0"/>
                <a:cs typeface="Arial" charset="0"/>
              </a:defRPr>
            </a:lvl9pPr>
          </a:lstStyle>
          <a:p>
            <a:r>
              <a:rPr lang="en-GB" altLang="en-US" sz="1600">
                <a:solidFill>
                  <a:schemeClr val="bg1">
                    <a:lumMod val="50000"/>
                  </a:schemeClr>
                </a:solidFill>
              </a:rPr>
              <a:t>Walk quickly and get a sense of the flow and sequence of processes</a:t>
            </a:r>
          </a:p>
        </p:txBody>
      </p:sp>
      <p:sp>
        <p:nvSpPr>
          <p:cNvPr id="49163" name="Rectangle 11"/>
          <p:cNvSpPr>
            <a:spLocks noChangeArrowheads="1"/>
          </p:cNvSpPr>
          <p:nvPr/>
        </p:nvSpPr>
        <p:spPr bwMode="gray">
          <a:xfrm>
            <a:off x="2432050" y="4211638"/>
            <a:ext cx="5721350" cy="195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158750" indent="-158750">
              <a:buChar char="•"/>
              <a:defRPr sz="2000">
                <a:solidFill>
                  <a:schemeClr val="tx1"/>
                </a:solidFill>
                <a:latin typeface="Arial" charset="0"/>
                <a:cs typeface="Arial" charset="0"/>
              </a:defRPr>
            </a:lvl1pPr>
            <a:lvl2pPr marL="346075" indent="-185738">
              <a:buChar char="–"/>
              <a:defRPr sz="2000">
                <a:solidFill>
                  <a:schemeClr val="tx1"/>
                </a:solidFill>
                <a:latin typeface="Arial" charset="0"/>
                <a:cs typeface="Arial" charset="0"/>
              </a:defRPr>
            </a:lvl2pPr>
            <a:lvl3pPr marL="530225" indent="-182563">
              <a:buChar char="•"/>
              <a:defRPr sz="2000">
                <a:solidFill>
                  <a:schemeClr val="tx1"/>
                </a:solidFill>
                <a:latin typeface="Arial" charset="0"/>
                <a:cs typeface="Arial" charset="0"/>
              </a:defRPr>
            </a:lvl3pPr>
            <a:lvl4pPr marL="708025" indent="-176213">
              <a:buChar char="–"/>
              <a:defRPr sz="2000">
                <a:solidFill>
                  <a:schemeClr val="tx1"/>
                </a:solidFill>
                <a:latin typeface="Arial" charset="0"/>
                <a:cs typeface="Arial" charset="0"/>
              </a:defRPr>
            </a:lvl4pPr>
            <a:lvl5pPr marL="885825" indent="-176213">
              <a:buChar char="•"/>
              <a:defRPr sz="2000">
                <a:solidFill>
                  <a:schemeClr val="tx1"/>
                </a:solidFill>
                <a:latin typeface="Arial" charset="0"/>
                <a:cs typeface="Arial" charset="0"/>
              </a:defRPr>
            </a:lvl5pPr>
            <a:lvl6pPr marL="1343025" indent="-176213" eaLnBrk="0" fontAlgn="base" hangingPunct="0">
              <a:spcBef>
                <a:spcPct val="0"/>
              </a:spcBef>
              <a:spcAft>
                <a:spcPct val="0"/>
              </a:spcAft>
              <a:buChar char="•"/>
              <a:defRPr sz="2000">
                <a:solidFill>
                  <a:schemeClr val="tx1"/>
                </a:solidFill>
                <a:latin typeface="Arial" charset="0"/>
                <a:cs typeface="Arial" charset="0"/>
              </a:defRPr>
            </a:lvl6pPr>
            <a:lvl7pPr marL="1800225" indent="-176213" eaLnBrk="0" fontAlgn="base" hangingPunct="0">
              <a:spcBef>
                <a:spcPct val="0"/>
              </a:spcBef>
              <a:spcAft>
                <a:spcPct val="0"/>
              </a:spcAft>
              <a:buChar char="•"/>
              <a:defRPr sz="2000">
                <a:solidFill>
                  <a:schemeClr val="tx1"/>
                </a:solidFill>
                <a:latin typeface="Arial" charset="0"/>
                <a:cs typeface="Arial" charset="0"/>
              </a:defRPr>
            </a:lvl7pPr>
            <a:lvl8pPr marL="2257425" indent="-176213" eaLnBrk="0" fontAlgn="base" hangingPunct="0">
              <a:spcBef>
                <a:spcPct val="0"/>
              </a:spcBef>
              <a:spcAft>
                <a:spcPct val="0"/>
              </a:spcAft>
              <a:buChar char="•"/>
              <a:defRPr sz="2000">
                <a:solidFill>
                  <a:schemeClr val="tx1"/>
                </a:solidFill>
                <a:latin typeface="Arial" charset="0"/>
                <a:cs typeface="Arial" charset="0"/>
              </a:defRPr>
            </a:lvl8pPr>
            <a:lvl9pPr marL="2714625" indent="-176213" eaLnBrk="0" fontAlgn="base" hangingPunct="0">
              <a:spcBef>
                <a:spcPct val="0"/>
              </a:spcBef>
              <a:spcAft>
                <a:spcPct val="0"/>
              </a:spcAft>
              <a:buChar char="•"/>
              <a:defRPr sz="2000">
                <a:solidFill>
                  <a:schemeClr val="tx1"/>
                </a:solidFill>
                <a:latin typeface="Arial" charset="0"/>
                <a:cs typeface="Arial" charset="0"/>
              </a:defRPr>
            </a:lvl9pPr>
          </a:lstStyle>
          <a:p>
            <a:r>
              <a:rPr lang="en-GB" altLang="en-US" sz="1600">
                <a:solidFill>
                  <a:schemeClr val="bg1">
                    <a:lumMod val="50000"/>
                  </a:schemeClr>
                </a:solidFill>
              </a:rPr>
              <a:t>Walk the process from customer requirements back to inputs (for example, from shipping dock back to raw materials)</a:t>
            </a:r>
          </a:p>
          <a:p>
            <a:r>
              <a:rPr lang="en-GB" altLang="en-US" sz="1600">
                <a:solidFill>
                  <a:schemeClr val="bg1">
                    <a:lumMod val="50000"/>
                  </a:schemeClr>
                </a:solidFill>
              </a:rPr>
              <a:t>Capture all relevant process data as you go; for example:</a:t>
            </a:r>
          </a:p>
          <a:p>
            <a:pPr lvl="1"/>
            <a:r>
              <a:rPr lang="en-GB" altLang="en-US" sz="1600">
                <a:solidFill>
                  <a:schemeClr val="bg1">
                    <a:lumMod val="50000"/>
                  </a:schemeClr>
                </a:solidFill>
              </a:rPr>
              <a:t>Cycle time</a:t>
            </a:r>
          </a:p>
          <a:p>
            <a:pPr lvl="1"/>
            <a:r>
              <a:rPr lang="en-GB" altLang="en-US" sz="1600">
                <a:solidFill>
                  <a:schemeClr val="bg1">
                    <a:lumMod val="50000"/>
                  </a:schemeClr>
                </a:solidFill>
              </a:rPr>
              <a:t>WIP/wait time</a:t>
            </a:r>
          </a:p>
          <a:p>
            <a:pPr lvl="1"/>
            <a:r>
              <a:rPr lang="en-GB" altLang="en-US" sz="1600">
                <a:solidFill>
                  <a:schemeClr val="bg1">
                    <a:lumMod val="50000"/>
                  </a:schemeClr>
                </a:solidFill>
              </a:rPr>
              <a:t>Changeover time</a:t>
            </a:r>
          </a:p>
          <a:p>
            <a:pPr lvl="1"/>
            <a:r>
              <a:rPr lang="en-GB" altLang="en-US" sz="1600">
                <a:solidFill>
                  <a:schemeClr val="bg1">
                    <a:lumMod val="50000"/>
                  </a:schemeClr>
                </a:solidFill>
              </a:rPr>
              <a:t>Number of people</a:t>
            </a:r>
          </a:p>
          <a:p>
            <a:pPr lvl="1"/>
            <a:r>
              <a:rPr lang="en-GB" altLang="en-US" sz="1600">
                <a:solidFill>
                  <a:schemeClr val="bg1">
                    <a:lumMod val="50000"/>
                  </a:schemeClr>
                </a:solidFill>
              </a:rPr>
              <a:t>Working time</a:t>
            </a:r>
          </a:p>
        </p:txBody>
      </p:sp>
    </p:spTree>
    <p:extLst>
      <p:ext uri="{BB962C8B-B14F-4D97-AF65-F5344CB8AC3E}">
        <p14:creationId xmlns:p14="http://schemas.microsoft.com/office/powerpoint/2010/main" val="731455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74" name="Rectangle 40"/>
          <p:cNvSpPr>
            <a:spLocks noGrp="1" noChangeArrowheads="1"/>
          </p:cNvSpPr>
          <p:nvPr>
            <p:ph type="title"/>
            <p:custDataLst>
              <p:tags r:id="rId1"/>
            </p:custDataLst>
          </p:nvPr>
        </p:nvSpPr>
        <p:spPr bwMode="gray">
          <a:xfrm>
            <a:off x="432564" y="357575"/>
            <a:ext cx="8182799" cy="1000258"/>
          </a:xfrm>
        </p:spPr>
        <p:txBody>
          <a:bodyPr/>
          <a:lstStyle/>
          <a:p>
            <a:r>
              <a:rPr lang="en-US" altLang="en-US" dirty="0"/>
              <a:t>VSM Standard Icons (1/2)</a:t>
            </a:r>
          </a:p>
        </p:txBody>
      </p:sp>
      <p:graphicFrame>
        <p:nvGraphicFramePr>
          <p:cNvPr id="53300" name="Rectangle 69" hidden="1"/>
          <p:cNvGraphicFramePr>
            <a:graphicFrameLocks/>
          </p:cNvGraphicFramePr>
          <p:nvPr>
            <p:custDataLst>
              <p:tags r:id="rId2"/>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r:id="rId71" imgW="0" imgH="0" progId="TCLayout.ActiveDocument.1">
                  <p:embed/>
                </p:oleObj>
              </mc:Choice>
              <mc:Fallback>
                <p:oleObj r:id="rId71" imgW="0" imgH="0" progId="TCLayout.ActiveDocument.1">
                  <p:embed/>
                  <p:pic>
                    <p:nvPicPr>
                      <p:cNvPr id="53300" name="Rectangle 69"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gray">
                      <a:xfrm>
                        <a:off x="0" y="0"/>
                        <a:ext cx="161925" cy="16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 name="Rectangle 2"/>
          <p:cNvSpPr>
            <a:spLocks noChangeArrowheads="1"/>
          </p:cNvSpPr>
          <p:nvPr>
            <p:custDataLst>
              <p:tags r:id="rId3"/>
            </p:custDataLst>
          </p:nvPr>
        </p:nvSpPr>
        <p:spPr bwMode="gray">
          <a:xfrm>
            <a:off x="4752975" y="2613025"/>
            <a:ext cx="1884363" cy="1192212"/>
          </a:xfrm>
          <a:prstGeom prst="rect">
            <a:avLst/>
          </a:prstGeom>
          <a:solidFill>
            <a:srgbClr val="FFFFFF"/>
          </a:solidFill>
          <a:ln w="9525">
            <a:solidFill>
              <a:srgbClr val="0054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82" name="AutoShape 3"/>
          <p:cNvSpPr>
            <a:spLocks noChangeArrowheads="1"/>
          </p:cNvSpPr>
          <p:nvPr>
            <p:custDataLst>
              <p:tags r:id="rId4"/>
            </p:custDataLst>
          </p:nvPr>
        </p:nvSpPr>
        <p:spPr bwMode="gray">
          <a:xfrm>
            <a:off x="5011738" y="2787650"/>
            <a:ext cx="1249362" cy="484187"/>
          </a:xfrm>
          <a:prstGeom prst="rightArrow">
            <a:avLst>
              <a:gd name="adj1" fmla="val 50000"/>
              <a:gd name="adj2" fmla="val 64508"/>
            </a:avLst>
          </a:prstGeom>
          <a:solidFill>
            <a:srgbClr val="78BDE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C990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83" name="Rectangle 6"/>
          <p:cNvSpPr>
            <a:spLocks noChangeArrowheads="1"/>
          </p:cNvSpPr>
          <p:nvPr>
            <p:custDataLst>
              <p:tags r:id="rId5"/>
            </p:custDataLst>
          </p:nvPr>
        </p:nvSpPr>
        <p:spPr bwMode="gray">
          <a:xfrm>
            <a:off x="788988" y="2613025"/>
            <a:ext cx="1892300" cy="1192212"/>
          </a:xfrm>
          <a:prstGeom prst="rect">
            <a:avLst/>
          </a:prstGeom>
          <a:solidFill>
            <a:srgbClr val="FFFFFF"/>
          </a:solidFill>
          <a:ln w="9525">
            <a:solidFill>
              <a:srgbClr val="0054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84" name="Rectangle 7"/>
          <p:cNvSpPr>
            <a:spLocks noChangeArrowheads="1"/>
          </p:cNvSpPr>
          <p:nvPr>
            <p:custDataLst>
              <p:tags r:id="rId6"/>
            </p:custDataLst>
          </p:nvPr>
        </p:nvSpPr>
        <p:spPr bwMode="gray">
          <a:xfrm>
            <a:off x="904875" y="3570287"/>
            <a:ext cx="10128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buChar char="•"/>
              <a:defRPr sz="2000">
                <a:solidFill>
                  <a:schemeClr val="tx1"/>
                </a:solidFill>
                <a:latin typeface="Arial" panose="020B0604020202020204" pitchFamily="34" charset="0"/>
                <a:cs typeface="Arial" panose="020B0604020202020204" pitchFamily="34" charset="0"/>
              </a:defRPr>
            </a:lvl1pPr>
            <a:lvl2pPr marL="346075" indent="-185738">
              <a:buChar char="–"/>
              <a:defRPr sz="2000">
                <a:solidFill>
                  <a:schemeClr val="tx1"/>
                </a:solidFill>
                <a:latin typeface="Arial" panose="020B0604020202020204" pitchFamily="34" charset="0"/>
                <a:cs typeface="Arial" panose="020B0604020202020204" pitchFamily="34" charset="0"/>
              </a:defRPr>
            </a:lvl2pPr>
            <a:lvl3pPr marL="530225" indent="-182563">
              <a:buChar char="•"/>
              <a:defRPr sz="2000">
                <a:solidFill>
                  <a:schemeClr val="tx1"/>
                </a:solidFill>
                <a:latin typeface="Arial" panose="020B0604020202020204" pitchFamily="34" charset="0"/>
                <a:cs typeface="Arial" panose="020B0604020202020204" pitchFamily="34" charset="0"/>
              </a:defRPr>
            </a:lvl3pPr>
            <a:lvl4pPr marL="708025" indent="-176213">
              <a:buChar char="–"/>
              <a:defRPr sz="2000">
                <a:solidFill>
                  <a:schemeClr val="tx1"/>
                </a:solidFill>
                <a:latin typeface="Arial" panose="020B0604020202020204" pitchFamily="34" charset="0"/>
                <a:cs typeface="Arial" panose="020B0604020202020204" pitchFamily="34" charset="0"/>
              </a:defRPr>
            </a:lvl4pPr>
            <a:lvl5pPr marL="885825" indent="-176213">
              <a:buChar char="•"/>
              <a:defRPr sz="2000">
                <a:solidFill>
                  <a:schemeClr val="tx1"/>
                </a:solidFill>
                <a:latin typeface="Arial" panose="020B0604020202020204" pitchFamily="34" charset="0"/>
                <a:cs typeface="Arial" panose="020B0604020202020204" pitchFamily="34" charset="0"/>
              </a:defRPr>
            </a:lvl5pPr>
            <a:lvl6pPr marL="13430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6pPr>
            <a:lvl7pPr marL="18002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7pPr>
            <a:lvl8pPr marL="22574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8pPr>
            <a:lvl9pPr marL="27146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000" b="1" i="0" u="none" strike="noStrike" kern="0" cap="none" spc="0" normalizeH="0" baseline="0" noProof="0">
                <a:ln>
                  <a:noFill/>
                </a:ln>
                <a:solidFill>
                  <a:srgbClr val="005480"/>
                </a:solidFill>
                <a:effectLst/>
                <a:uLnTx/>
                <a:uFillTx/>
                <a:latin typeface="Arial" panose="020B0604020202020204" pitchFamily="34" charset="0"/>
                <a:cs typeface="Arial" panose="020B0604020202020204" pitchFamily="34" charset="0"/>
              </a:rPr>
              <a:t>Truck movement</a:t>
            </a:r>
          </a:p>
        </p:txBody>
      </p:sp>
      <p:sp>
        <p:nvSpPr>
          <p:cNvPr id="85" name="Rectangle 4"/>
          <p:cNvSpPr>
            <a:spLocks noChangeArrowheads="1"/>
          </p:cNvSpPr>
          <p:nvPr>
            <p:custDataLst>
              <p:tags r:id="rId7"/>
            </p:custDataLst>
          </p:nvPr>
        </p:nvSpPr>
        <p:spPr bwMode="gray">
          <a:xfrm>
            <a:off x="2763838" y="2613025"/>
            <a:ext cx="1893887" cy="1192212"/>
          </a:xfrm>
          <a:prstGeom prst="rect">
            <a:avLst/>
          </a:prstGeom>
          <a:solidFill>
            <a:srgbClr val="FFFFFF"/>
          </a:solidFill>
          <a:ln w="9525">
            <a:solidFill>
              <a:srgbClr val="0054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86" name="AutoShape 5" descr="Dark vertical"/>
          <p:cNvSpPr>
            <a:spLocks noChangeArrowheads="1"/>
          </p:cNvSpPr>
          <p:nvPr>
            <p:custDataLst>
              <p:tags r:id="rId8"/>
            </p:custDataLst>
          </p:nvPr>
        </p:nvSpPr>
        <p:spPr bwMode="gray">
          <a:xfrm>
            <a:off x="3024188" y="2787650"/>
            <a:ext cx="1243012" cy="487362"/>
          </a:xfrm>
          <a:prstGeom prst="rightArrow">
            <a:avLst>
              <a:gd name="adj1" fmla="val 50000"/>
              <a:gd name="adj2" fmla="val 63762"/>
            </a:avLst>
          </a:prstGeom>
          <a:pattFill prst="dkVert">
            <a:fgClr>
              <a:srgbClr val="FFFFFF"/>
            </a:fgClr>
            <a:bgClr>
              <a:srgbClr val="005480"/>
            </a:bgClr>
          </a:pattFill>
          <a:ln w="9525">
            <a:solidFill>
              <a:srgbClr val="0054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87" name="Rectangle 8"/>
          <p:cNvSpPr>
            <a:spLocks noChangeArrowheads="1"/>
          </p:cNvSpPr>
          <p:nvPr>
            <p:custDataLst>
              <p:tags r:id="rId9"/>
            </p:custDataLst>
          </p:nvPr>
        </p:nvSpPr>
        <p:spPr bwMode="gray">
          <a:xfrm>
            <a:off x="2892425" y="3570287"/>
            <a:ext cx="6889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buChar char="•"/>
              <a:defRPr sz="2000">
                <a:solidFill>
                  <a:schemeClr val="tx1"/>
                </a:solidFill>
                <a:latin typeface="Arial" panose="020B0604020202020204" pitchFamily="34" charset="0"/>
                <a:cs typeface="Arial" panose="020B0604020202020204" pitchFamily="34" charset="0"/>
              </a:defRPr>
            </a:lvl1pPr>
            <a:lvl2pPr marL="346075" indent="-185738">
              <a:buChar char="–"/>
              <a:defRPr sz="2000">
                <a:solidFill>
                  <a:schemeClr val="tx1"/>
                </a:solidFill>
                <a:latin typeface="Arial" panose="020B0604020202020204" pitchFamily="34" charset="0"/>
                <a:cs typeface="Arial" panose="020B0604020202020204" pitchFamily="34" charset="0"/>
              </a:defRPr>
            </a:lvl2pPr>
            <a:lvl3pPr marL="530225" indent="-182563">
              <a:buChar char="•"/>
              <a:defRPr sz="2000">
                <a:solidFill>
                  <a:schemeClr val="tx1"/>
                </a:solidFill>
                <a:latin typeface="Arial" panose="020B0604020202020204" pitchFamily="34" charset="0"/>
                <a:cs typeface="Arial" panose="020B0604020202020204" pitchFamily="34" charset="0"/>
              </a:defRPr>
            </a:lvl3pPr>
            <a:lvl4pPr marL="708025" indent="-176213">
              <a:buChar char="–"/>
              <a:defRPr sz="2000">
                <a:solidFill>
                  <a:schemeClr val="tx1"/>
                </a:solidFill>
                <a:latin typeface="Arial" panose="020B0604020202020204" pitchFamily="34" charset="0"/>
                <a:cs typeface="Arial" panose="020B0604020202020204" pitchFamily="34" charset="0"/>
              </a:defRPr>
            </a:lvl4pPr>
            <a:lvl5pPr marL="885825" indent="-176213">
              <a:buChar char="•"/>
              <a:defRPr sz="2000">
                <a:solidFill>
                  <a:schemeClr val="tx1"/>
                </a:solidFill>
                <a:latin typeface="Arial" panose="020B0604020202020204" pitchFamily="34" charset="0"/>
                <a:cs typeface="Arial" panose="020B0604020202020204" pitchFamily="34" charset="0"/>
              </a:defRPr>
            </a:lvl5pPr>
            <a:lvl6pPr marL="13430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6pPr>
            <a:lvl7pPr marL="18002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7pPr>
            <a:lvl8pPr marL="22574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8pPr>
            <a:lvl9pPr marL="27146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000" b="1" i="0" u="none" strike="noStrike" kern="0" cap="none" spc="0" normalizeH="0" baseline="0" noProof="0">
                <a:ln>
                  <a:noFill/>
                </a:ln>
                <a:solidFill>
                  <a:srgbClr val="005480"/>
                </a:solidFill>
                <a:effectLst/>
                <a:uLnTx/>
                <a:uFillTx/>
                <a:latin typeface="Arial" panose="020B0604020202020204" pitchFamily="34" charset="0"/>
                <a:cs typeface="Arial" panose="020B0604020202020204" pitchFamily="34" charset="0"/>
              </a:rPr>
              <a:t>Push arrow</a:t>
            </a:r>
          </a:p>
        </p:txBody>
      </p:sp>
      <p:sp>
        <p:nvSpPr>
          <p:cNvPr id="88" name="Rectangle 9"/>
          <p:cNvSpPr>
            <a:spLocks noChangeArrowheads="1"/>
          </p:cNvSpPr>
          <p:nvPr>
            <p:custDataLst>
              <p:tags r:id="rId10"/>
            </p:custDataLst>
          </p:nvPr>
        </p:nvSpPr>
        <p:spPr bwMode="gray">
          <a:xfrm>
            <a:off x="4873625" y="3417887"/>
            <a:ext cx="12334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buChar char="•"/>
              <a:defRPr sz="2000">
                <a:solidFill>
                  <a:schemeClr val="tx1"/>
                </a:solidFill>
                <a:latin typeface="Arial" panose="020B0604020202020204" pitchFamily="34" charset="0"/>
                <a:cs typeface="Arial" panose="020B0604020202020204" pitchFamily="34" charset="0"/>
              </a:defRPr>
            </a:lvl1pPr>
            <a:lvl2pPr marL="346075" indent="-185738">
              <a:buChar char="–"/>
              <a:defRPr sz="2000">
                <a:solidFill>
                  <a:schemeClr val="tx1"/>
                </a:solidFill>
                <a:latin typeface="Arial" panose="020B0604020202020204" pitchFamily="34" charset="0"/>
                <a:cs typeface="Arial" panose="020B0604020202020204" pitchFamily="34" charset="0"/>
              </a:defRPr>
            </a:lvl2pPr>
            <a:lvl3pPr marL="530225" indent="-182563">
              <a:buChar char="•"/>
              <a:defRPr sz="2000">
                <a:solidFill>
                  <a:schemeClr val="tx1"/>
                </a:solidFill>
                <a:latin typeface="Arial" panose="020B0604020202020204" pitchFamily="34" charset="0"/>
                <a:cs typeface="Arial" panose="020B0604020202020204" pitchFamily="34" charset="0"/>
              </a:defRPr>
            </a:lvl3pPr>
            <a:lvl4pPr marL="708025" indent="-176213">
              <a:buChar char="–"/>
              <a:defRPr sz="2000">
                <a:solidFill>
                  <a:schemeClr val="tx1"/>
                </a:solidFill>
                <a:latin typeface="Arial" panose="020B0604020202020204" pitchFamily="34" charset="0"/>
                <a:cs typeface="Arial" panose="020B0604020202020204" pitchFamily="34" charset="0"/>
              </a:defRPr>
            </a:lvl4pPr>
            <a:lvl5pPr marL="885825" indent="-176213">
              <a:buChar char="•"/>
              <a:defRPr sz="2000">
                <a:solidFill>
                  <a:schemeClr val="tx1"/>
                </a:solidFill>
                <a:latin typeface="Arial" panose="020B0604020202020204" pitchFamily="34" charset="0"/>
                <a:cs typeface="Arial" panose="020B0604020202020204" pitchFamily="34" charset="0"/>
              </a:defRPr>
            </a:lvl5pPr>
            <a:lvl6pPr marL="13430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6pPr>
            <a:lvl7pPr marL="18002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7pPr>
            <a:lvl8pPr marL="22574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8pPr>
            <a:lvl9pPr marL="27146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000" b="1" i="0" u="none" strike="noStrike" kern="0" cap="none" spc="0" normalizeH="0" baseline="0" noProof="0">
                <a:ln>
                  <a:noFill/>
                </a:ln>
                <a:solidFill>
                  <a:srgbClr val="005480"/>
                </a:solidFill>
                <a:effectLst/>
                <a:uLnTx/>
                <a:uFillTx/>
                <a:latin typeface="Arial" panose="020B0604020202020204" pitchFamily="34" charset="0"/>
                <a:cs typeface="Arial" panose="020B0604020202020204" pitchFamily="34" charset="0"/>
              </a:rPr>
              <a:t>Movement of goods </a:t>
            </a:r>
            <a:br>
              <a:rPr kumimoji="0" lang="en-US" altLang="en-US" sz="1000" b="1" i="0" u="none" strike="noStrike" kern="0" cap="none" spc="0" normalizeH="0" baseline="0" noProof="0">
                <a:ln>
                  <a:noFill/>
                </a:ln>
                <a:solidFill>
                  <a:srgbClr val="005480"/>
                </a:solidFill>
                <a:effectLst/>
                <a:uLnTx/>
                <a:uFillTx/>
                <a:latin typeface="Arial" panose="020B0604020202020204" pitchFamily="34" charset="0"/>
                <a:cs typeface="Arial" panose="020B0604020202020204" pitchFamily="34" charset="0"/>
              </a:rPr>
            </a:br>
            <a:r>
              <a:rPr kumimoji="0" lang="en-US" altLang="en-US" sz="1000" b="1" i="0" u="none" strike="noStrike" kern="0" cap="none" spc="0" normalizeH="0" baseline="0" noProof="0">
                <a:ln>
                  <a:noFill/>
                </a:ln>
                <a:solidFill>
                  <a:srgbClr val="005480"/>
                </a:solidFill>
                <a:effectLst/>
                <a:uLnTx/>
                <a:uFillTx/>
                <a:latin typeface="Arial" panose="020B0604020202020204" pitchFamily="34" charset="0"/>
                <a:cs typeface="Arial" panose="020B0604020202020204" pitchFamily="34" charset="0"/>
              </a:rPr>
              <a:t>to customer</a:t>
            </a:r>
          </a:p>
        </p:txBody>
      </p:sp>
      <p:grpSp>
        <p:nvGrpSpPr>
          <p:cNvPr id="89" name="Group 84"/>
          <p:cNvGrpSpPr>
            <a:grpSpLocks/>
          </p:cNvGrpSpPr>
          <p:nvPr/>
        </p:nvGrpSpPr>
        <p:grpSpPr bwMode="auto">
          <a:xfrm>
            <a:off x="6724650" y="2613025"/>
            <a:ext cx="1890713" cy="1192212"/>
            <a:chOff x="4236" y="1565"/>
            <a:chExt cx="1191" cy="751"/>
          </a:xfrm>
        </p:grpSpPr>
        <p:sp>
          <p:nvSpPr>
            <p:cNvPr id="90" name="Rectangle 10"/>
            <p:cNvSpPr>
              <a:spLocks noChangeArrowheads="1"/>
            </p:cNvSpPr>
            <p:nvPr>
              <p:custDataLst>
                <p:tags r:id="rId66"/>
              </p:custDataLst>
            </p:nvPr>
          </p:nvSpPr>
          <p:spPr bwMode="gray">
            <a:xfrm>
              <a:off x="4236" y="1565"/>
              <a:ext cx="1191" cy="751"/>
            </a:xfrm>
            <a:prstGeom prst="rect">
              <a:avLst/>
            </a:prstGeom>
            <a:solidFill>
              <a:srgbClr val="FFFFFF"/>
            </a:solidFill>
            <a:ln w="9525">
              <a:solidFill>
                <a:srgbClr val="0054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91" name="Rectangle 11"/>
            <p:cNvSpPr>
              <a:spLocks noChangeArrowheads="1"/>
            </p:cNvSpPr>
            <p:nvPr>
              <p:custDataLst>
                <p:tags r:id="rId67"/>
              </p:custDataLst>
            </p:nvPr>
          </p:nvSpPr>
          <p:spPr bwMode="gray">
            <a:xfrm>
              <a:off x="4291" y="2072"/>
              <a:ext cx="82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buChar char="•"/>
                <a:defRPr sz="2000">
                  <a:solidFill>
                    <a:schemeClr val="tx1"/>
                  </a:solidFill>
                  <a:latin typeface="Arial" panose="020B0604020202020204" pitchFamily="34" charset="0"/>
                  <a:cs typeface="Arial" panose="020B0604020202020204" pitchFamily="34" charset="0"/>
                </a:defRPr>
              </a:lvl1pPr>
              <a:lvl2pPr marL="346075" indent="-185738">
                <a:buChar char="–"/>
                <a:defRPr sz="2000">
                  <a:solidFill>
                    <a:schemeClr val="tx1"/>
                  </a:solidFill>
                  <a:latin typeface="Arial" panose="020B0604020202020204" pitchFamily="34" charset="0"/>
                  <a:cs typeface="Arial" panose="020B0604020202020204" pitchFamily="34" charset="0"/>
                </a:defRPr>
              </a:lvl2pPr>
              <a:lvl3pPr marL="530225" indent="-182563">
                <a:buChar char="•"/>
                <a:defRPr sz="2000">
                  <a:solidFill>
                    <a:schemeClr val="tx1"/>
                  </a:solidFill>
                  <a:latin typeface="Arial" panose="020B0604020202020204" pitchFamily="34" charset="0"/>
                  <a:cs typeface="Arial" panose="020B0604020202020204" pitchFamily="34" charset="0"/>
                </a:defRPr>
              </a:lvl3pPr>
              <a:lvl4pPr marL="708025" indent="-176213">
                <a:buChar char="–"/>
                <a:defRPr sz="2000">
                  <a:solidFill>
                    <a:schemeClr val="tx1"/>
                  </a:solidFill>
                  <a:latin typeface="Arial" panose="020B0604020202020204" pitchFamily="34" charset="0"/>
                  <a:cs typeface="Arial" panose="020B0604020202020204" pitchFamily="34" charset="0"/>
                </a:defRPr>
              </a:lvl4pPr>
              <a:lvl5pPr marL="885825" indent="-176213">
                <a:buChar char="•"/>
                <a:defRPr sz="2000">
                  <a:solidFill>
                    <a:schemeClr val="tx1"/>
                  </a:solidFill>
                  <a:latin typeface="Arial" panose="020B0604020202020204" pitchFamily="34" charset="0"/>
                  <a:cs typeface="Arial" panose="020B0604020202020204" pitchFamily="34" charset="0"/>
                </a:defRPr>
              </a:lvl5pPr>
              <a:lvl6pPr marL="13430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6pPr>
              <a:lvl7pPr marL="18002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7pPr>
              <a:lvl8pPr marL="22574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8pPr>
              <a:lvl9pPr marL="27146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000" b="1" i="0" u="none" strike="noStrike" kern="0" cap="none" spc="0" normalizeH="0" baseline="0" noProof="0">
                  <a:ln>
                    <a:noFill/>
                  </a:ln>
                  <a:solidFill>
                    <a:srgbClr val="005480"/>
                  </a:solidFill>
                  <a:effectLst/>
                  <a:uLnTx/>
                  <a:uFillTx/>
                  <a:latin typeface="Arial" panose="020B0604020202020204" pitchFamily="34" charset="0"/>
                  <a:cs typeface="Arial" panose="020B0604020202020204" pitchFamily="34" charset="0"/>
                </a:rPr>
                <a:t>Shop stock</a:t>
              </a:r>
              <a:br>
                <a:rPr kumimoji="0" lang="en-US" altLang="en-US" sz="1000" b="1" i="0" u="none" strike="noStrike" kern="0" cap="none" spc="0" normalizeH="0" baseline="0" noProof="0">
                  <a:ln>
                    <a:noFill/>
                  </a:ln>
                  <a:solidFill>
                    <a:srgbClr val="005480"/>
                  </a:solidFill>
                  <a:effectLst/>
                  <a:uLnTx/>
                  <a:uFillTx/>
                  <a:latin typeface="Arial" panose="020B0604020202020204" pitchFamily="34" charset="0"/>
                  <a:cs typeface="Arial" panose="020B0604020202020204" pitchFamily="34" charset="0"/>
                </a:rPr>
              </a:br>
              <a:r>
                <a:rPr kumimoji="0" lang="en-US" altLang="en-US" sz="1000" b="1" i="0" u="none" strike="noStrike" kern="0" cap="none" spc="0" normalizeH="0" baseline="0" noProof="0">
                  <a:ln>
                    <a:noFill/>
                  </a:ln>
                  <a:solidFill>
                    <a:srgbClr val="005480"/>
                  </a:solidFill>
                  <a:effectLst/>
                  <a:uLnTx/>
                  <a:uFillTx/>
                  <a:latin typeface="Arial" panose="020B0604020202020204" pitchFamily="34" charset="0"/>
                  <a:cs typeface="Arial" panose="020B0604020202020204" pitchFamily="34" charset="0"/>
                </a:rPr>
                <a:t>(controlled inventory)</a:t>
              </a:r>
            </a:p>
          </p:txBody>
        </p:sp>
        <p:grpSp>
          <p:nvGrpSpPr>
            <p:cNvPr id="92" name="Group 12"/>
            <p:cNvGrpSpPr>
              <a:grpSpLocks/>
            </p:cNvGrpSpPr>
            <p:nvPr>
              <p:custDataLst>
                <p:tags r:id="rId68"/>
              </p:custDataLst>
            </p:nvPr>
          </p:nvGrpSpPr>
          <p:grpSpPr bwMode="auto">
            <a:xfrm>
              <a:off x="4682" y="1617"/>
              <a:ext cx="220" cy="424"/>
              <a:chOff x="4503" y="2008"/>
              <a:chExt cx="215" cy="529"/>
            </a:xfrm>
          </p:grpSpPr>
          <p:sp>
            <p:nvSpPr>
              <p:cNvPr id="93" name="Freeform 13"/>
              <p:cNvSpPr>
                <a:spLocks/>
              </p:cNvSpPr>
              <p:nvPr/>
            </p:nvSpPr>
            <p:spPr bwMode="gray">
              <a:xfrm>
                <a:off x="4506" y="2008"/>
                <a:ext cx="212" cy="529"/>
              </a:xfrm>
              <a:custGeom>
                <a:avLst/>
                <a:gdLst>
                  <a:gd name="T0" fmla="*/ 0 w 142"/>
                  <a:gd name="T1" fmla="*/ 0 h 818"/>
                  <a:gd name="T2" fmla="*/ 142 w 142"/>
                  <a:gd name="T3" fmla="*/ 0 h 818"/>
                  <a:gd name="T4" fmla="*/ 142 w 142"/>
                  <a:gd name="T5" fmla="*/ 818 h 818"/>
                  <a:gd name="T6" fmla="*/ 0 w 142"/>
                  <a:gd name="T7" fmla="*/ 818 h 818"/>
                </a:gdLst>
                <a:ahLst/>
                <a:cxnLst>
                  <a:cxn ang="0">
                    <a:pos x="T0" y="T1"/>
                  </a:cxn>
                  <a:cxn ang="0">
                    <a:pos x="T2" y="T3"/>
                  </a:cxn>
                  <a:cxn ang="0">
                    <a:pos x="T4" y="T5"/>
                  </a:cxn>
                  <a:cxn ang="0">
                    <a:pos x="T6" y="T7"/>
                  </a:cxn>
                </a:cxnLst>
                <a:rect l="0" t="0" r="r" b="b"/>
                <a:pathLst>
                  <a:path w="142" h="818">
                    <a:moveTo>
                      <a:pt x="0" y="0"/>
                    </a:moveTo>
                    <a:lnTo>
                      <a:pt x="142" y="0"/>
                    </a:lnTo>
                    <a:lnTo>
                      <a:pt x="142" y="818"/>
                    </a:lnTo>
                    <a:lnTo>
                      <a:pt x="0" y="818"/>
                    </a:lnTo>
                  </a:path>
                </a:pathLst>
              </a:custGeom>
              <a:noFill/>
              <a:ln w="28575" cap="flat" cmpd="sng">
                <a:solidFill>
                  <a:srgbClr val="0054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94" name="Line 14"/>
              <p:cNvSpPr>
                <a:spLocks noChangeShapeType="1"/>
              </p:cNvSpPr>
              <p:nvPr/>
            </p:nvSpPr>
            <p:spPr bwMode="gray">
              <a:xfrm>
                <a:off x="4503" y="2360"/>
                <a:ext cx="215" cy="0"/>
              </a:xfrm>
              <a:prstGeom prst="line">
                <a:avLst/>
              </a:prstGeom>
              <a:noFill/>
              <a:ln w="28575">
                <a:solidFill>
                  <a:srgbClr val="0054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95" name="Line 15"/>
              <p:cNvSpPr>
                <a:spLocks noChangeShapeType="1"/>
              </p:cNvSpPr>
              <p:nvPr/>
            </p:nvSpPr>
            <p:spPr bwMode="gray">
              <a:xfrm>
                <a:off x="4503" y="2184"/>
                <a:ext cx="215" cy="0"/>
              </a:xfrm>
              <a:prstGeom prst="line">
                <a:avLst/>
              </a:prstGeom>
              <a:noFill/>
              <a:ln w="28575">
                <a:solidFill>
                  <a:srgbClr val="0054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grpSp>
      </p:grpSp>
      <p:grpSp>
        <p:nvGrpSpPr>
          <p:cNvPr id="96" name="Group 88"/>
          <p:cNvGrpSpPr>
            <a:grpSpLocks/>
          </p:cNvGrpSpPr>
          <p:nvPr/>
        </p:nvGrpSpPr>
        <p:grpSpPr bwMode="auto">
          <a:xfrm>
            <a:off x="788988" y="3883025"/>
            <a:ext cx="1892300" cy="1190625"/>
            <a:chOff x="497" y="2365"/>
            <a:chExt cx="1192" cy="750"/>
          </a:xfrm>
        </p:grpSpPr>
        <p:sp>
          <p:nvSpPr>
            <p:cNvPr id="97" name="Rectangle 16"/>
            <p:cNvSpPr>
              <a:spLocks noChangeArrowheads="1"/>
            </p:cNvSpPr>
            <p:nvPr>
              <p:custDataLst>
                <p:tags r:id="rId63"/>
              </p:custDataLst>
            </p:nvPr>
          </p:nvSpPr>
          <p:spPr bwMode="gray">
            <a:xfrm>
              <a:off x="497" y="2365"/>
              <a:ext cx="1192" cy="750"/>
            </a:xfrm>
            <a:prstGeom prst="rect">
              <a:avLst/>
            </a:prstGeom>
            <a:solidFill>
              <a:srgbClr val="FFFFFF"/>
            </a:solidFill>
            <a:ln w="9525">
              <a:solidFill>
                <a:srgbClr val="0054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98" name="Rectangle 17"/>
            <p:cNvSpPr>
              <a:spLocks noChangeArrowheads="1"/>
            </p:cNvSpPr>
            <p:nvPr>
              <p:custDataLst>
                <p:tags r:id="rId64"/>
              </p:custDataLst>
            </p:nvPr>
          </p:nvSpPr>
          <p:spPr bwMode="gray">
            <a:xfrm>
              <a:off x="570" y="2987"/>
              <a:ext cx="930" cy="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buChar char="•"/>
                <a:defRPr sz="2000">
                  <a:solidFill>
                    <a:schemeClr val="tx1"/>
                  </a:solidFill>
                  <a:latin typeface="Arial" panose="020B0604020202020204" pitchFamily="34" charset="0"/>
                  <a:cs typeface="Arial" panose="020B0604020202020204" pitchFamily="34" charset="0"/>
                </a:defRPr>
              </a:lvl1pPr>
              <a:lvl2pPr marL="346075" indent="-185738">
                <a:buChar char="–"/>
                <a:defRPr sz="2000">
                  <a:solidFill>
                    <a:schemeClr val="tx1"/>
                  </a:solidFill>
                  <a:latin typeface="Arial" panose="020B0604020202020204" pitchFamily="34" charset="0"/>
                  <a:cs typeface="Arial" panose="020B0604020202020204" pitchFamily="34" charset="0"/>
                </a:defRPr>
              </a:lvl2pPr>
              <a:lvl3pPr marL="530225" indent="-182563">
                <a:buChar char="•"/>
                <a:defRPr sz="2000">
                  <a:solidFill>
                    <a:schemeClr val="tx1"/>
                  </a:solidFill>
                  <a:latin typeface="Arial" panose="020B0604020202020204" pitchFamily="34" charset="0"/>
                  <a:cs typeface="Arial" panose="020B0604020202020204" pitchFamily="34" charset="0"/>
                </a:defRPr>
              </a:lvl3pPr>
              <a:lvl4pPr marL="708025" indent="-176213">
                <a:buChar char="–"/>
                <a:defRPr sz="2000">
                  <a:solidFill>
                    <a:schemeClr val="tx1"/>
                  </a:solidFill>
                  <a:latin typeface="Arial" panose="020B0604020202020204" pitchFamily="34" charset="0"/>
                  <a:cs typeface="Arial" panose="020B0604020202020204" pitchFamily="34" charset="0"/>
                </a:defRPr>
              </a:lvl4pPr>
              <a:lvl5pPr marL="885825" indent="-176213">
                <a:buChar char="•"/>
                <a:defRPr sz="2000">
                  <a:solidFill>
                    <a:schemeClr val="tx1"/>
                  </a:solidFill>
                  <a:latin typeface="Arial" panose="020B0604020202020204" pitchFamily="34" charset="0"/>
                  <a:cs typeface="Arial" panose="020B0604020202020204" pitchFamily="34" charset="0"/>
                </a:defRPr>
              </a:lvl5pPr>
              <a:lvl6pPr marL="13430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6pPr>
              <a:lvl7pPr marL="18002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7pPr>
              <a:lvl8pPr marL="22574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8pPr>
              <a:lvl9pPr marL="27146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000" b="1" i="0" u="none" strike="noStrike" kern="0" cap="none" spc="0" normalizeH="0" baseline="0" noProof="0">
                  <a:ln>
                    <a:noFill/>
                  </a:ln>
                  <a:solidFill>
                    <a:srgbClr val="005480"/>
                  </a:solidFill>
                  <a:effectLst/>
                  <a:uLnTx/>
                  <a:uFillTx/>
                  <a:latin typeface="Arial" panose="020B0604020202020204" pitchFamily="34" charset="0"/>
                  <a:cs typeface="Arial" panose="020B0604020202020204" pitchFamily="34" charset="0"/>
                </a:rPr>
                <a:t>Physical pull</a:t>
              </a:r>
            </a:p>
          </p:txBody>
        </p:sp>
        <p:sp>
          <p:nvSpPr>
            <p:cNvPr id="99" name="Arc 20"/>
            <p:cNvSpPr>
              <a:spLocks/>
            </p:cNvSpPr>
            <p:nvPr>
              <p:custDataLst>
                <p:tags r:id="rId65"/>
              </p:custDataLst>
            </p:nvPr>
          </p:nvSpPr>
          <p:spPr bwMode="gray">
            <a:xfrm>
              <a:off x="684" y="2459"/>
              <a:ext cx="738" cy="443"/>
            </a:xfrm>
            <a:custGeom>
              <a:avLst/>
              <a:gdLst>
                <a:gd name="G0" fmla="+- 21600 0 0"/>
                <a:gd name="G1" fmla="+- 21600 0 0"/>
                <a:gd name="G2" fmla="+- 21600 0 0"/>
                <a:gd name="T0" fmla="*/ 34413 w 43200"/>
                <a:gd name="T1" fmla="*/ 38989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34413" y="38989"/>
                  </a:moveTo>
                  <a:cubicBezTo>
                    <a:pt x="30701" y="41724"/>
                    <a:pt x="26211" y="43200"/>
                    <a:pt x="21600" y="43200"/>
                  </a:cubicBezTo>
                  <a:cubicBezTo>
                    <a:pt x="9670" y="43200"/>
                    <a:pt x="0" y="33529"/>
                    <a:pt x="0" y="21600"/>
                  </a:cubicBezTo>
                  <a:cubicBezTo>
                    <a:pt x="0" y="9670"/>
                    <a:pt x="9670" y="0"/>
                    <a:pt x="21600" y="0"/>
                  </a:cubicBezTo>
                  <a:cubicBezTo>
                    <a:pt x="33529" y="0"/>
                    <a:pt x="43200" y="9670"/>
                    <a:pt x="43200" y="21599"/>
                  </a:cubicBezTo>
                </a:path>
                <a:path w="43200" h="43200" stroke="0" extrusionOk="0">
                  <a:moveTo>
                    <a:pt x="34413" y="38989"/>
                  </a:moveTo>
                  <a:cubicBezTo>
                    <a:pt x="30701" y="41724"/>
                    <a:pt x="26211" y="43200"/>
                    <a:pt x="21600" y="43200"/>
                  </a:cubicBezTo>
                  <a:cubicBezTo>
                    <a:pt x="9670" y="43200"/>
                    <a:pt x="0" y="33529"/>
                    <a:pt x="0" y="21600"/>
                  </a:cubicBezTo>
                  <a:cubicBezTo>
                    <a:pt x="0" y="9670"/>
                    <a:pt x="9670" y="0"/>
                    <a:pt x="21600" y="0"/>
                  </a:cubicBezTo>
                  <a:cubicBezTo>
                    <a:pt x="33529" y="0"/>
                    <a:pt x="43200" y="9670"/>
                    <a:pt x="43200" y="21599"/>
                  </a:cubicBezTo>
                  <a:lnTo>
                    <a:pt x="21600" y="21600"/>
                  </a:lnTo>
                  <a:close/>
                </a:path>
              </a:pathLst>
            </a:custGeom>
            <a:noFill/>
            <a:ln w="28575">
              <a:solidFill>
                <a:srgbClr val="00548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grpSp>
      <p:sp>
        <p:nvSpPr>
          <p:cNvPr id="100" name="Rectangle 23"/>
          <p:cNvSpPr>
            <a:spLocks noChangeArrowheads="1"/>
          </p:cNvSpPr>
          <p:nvPr>
            <p:custDataLst>
              <p:tags r:id="rId11"/>
            </p:custDataLst>
          </p:nvPr>
        </p:nvSpPr>
        <p:spPr bwMode="gray">
          <a:xfrm>
            <a:off x="788988" y="1354137"/>
            <a:ext cx="1884362" cy="1190625"/>
          </a:xfrm>
          <a:prstGeom prst="rect">
            <a:avLst/>
          </a:prstGeom>
          <a:solidFill>
            <a:srgbClr val="FFFFFF"/>
          </a:solidFill>
          <a:ln w="9525">
            <a:solidFill>
              <a:srgbClr val="0054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01" name="Rectangle 24"/>
          <p:cNvSpPr>
            <a:spLocks noChangeArrowheads="1"/>
          </p:cNvSpPr>
          <p:nvPr>
            <p:custDataLst>
              <p:tags r:id="rId12"/>
            </p:custDataLst>
          </p:nvPr>
        </p:nvSpPr>
        <p:spPr bwMode="gray">
          <a:xfrm>
            <a:off x="904875" y="2312987"/>
            <a:ext cx="7461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158750" indent="-158750">
              <a:buChar char="•"/>
              <a:defRPr sz="2000">
                <a:solidFill>
                  <a:schemeClr val="tx1"/>
                </a:solidFill>
                <a:latin typeface="Arial" panose="020B0604020202020204" pitchFamily="34" charset="0"/>
                <a:cs typeface="Arial" panose="020B0604020202020204" pitchFamily="34" charset="0"/>
              </a:defRPr>
            </a:lvl1pPr>
            <a:lvl2pPr marL="346075" indent="-185738">
              <a:buChar char="–"/>
              <a:defRPr sz="2000">
                <a:solidFill>
                  <a:schemeClr val="tx1"/>
                </a:solidFill>
                <a:latin typeface="Arial" panose="020B0604020202020204" pitchFamily="34" charset="0"/>
                <a:cs typeface="Arial" panose="020B0604020202020204" pitchFamily="34" charset="0"/>
              </a:defRPr>
            </a:lvl2pPr>
            <a:lvl3pPr marL="530225" indent="-182563">
              <a:buChar char="•"/>
              <a:defRPr sz="2000">
                <a:solidFill>
                  <a:schemeClr val="tx1"/>
                </a:solidFill>
                <a:latin typeface="Arial" panose="020B0604020202020204" pitchFamily="34" charset="0"/>
                <a:cs typeface="Arial" panose="020B0604020202020204" pitchFamily="34" charset="0"/>
              </a:defRPr>
            </a:lvl3pPr>
            <a:lvl4pPr marL="708025" indent="-176213">
              <a:buChar char="–"/>
              <a:defRPr sz="2000">
                <a:solidFill>
                  <a:schemeClr val="tx1"/>
                </a:solidFill>
                <a:latin typeface="Arial" panose="020B0604020202020204" pitchFamily="34" charset="0"/>
                <a:cs typeface="Arial" panose="020B0604020202020204" pitchFamily="34" charset="0"/>
              </a:defRPr>
            </a:lvl4pPr>
            <a:lvl5pPr marL="885825" indent="-176213">
              <a:buChar char="•"/>
              <a:defRPr sz="2000">
                <a:solidFill>
                  <a:schemeClr val="tx1"/>
                </a:solidFill>
                <a:latin typeface="Arial" panose="020B0604020202020204" pitchFamily="34" charset="0"/>
                <a:cs typeface="Arial" panose="020B0604020202020204" pitchFamily="34" charset="0"/>
              </a:defRPr>
            </a:lvl5pPr>
            <a:lvl6pPr marL="13430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6pPr>
            <a:lvl7pPr marL="18002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7pPr>
            <a:lvl8pPr marL="22574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8pPr>
            <a:lvl9pPr marL="27146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158750" marR="0" lvl="0" indent="-158750" defTabSz="914400" eaLnBrk="1" fontAlgn="auto" latinLnBrk="0" hangingPunct="1">
              <a:lnSpc>
                <a:spcPct val="100000"/>
              </a:lnSpc>
              <a:spcBef>
                <a:spcPts val="0"/>
              </a:spcBef>
              <a:spcAft>
                <a:spcPts val="0"/>
              </a:spcAft>
              <a:buClrTx/>
              <a:buSzTx/>
              <a:buFontTx/>
              <a:buNone/>
              <a:tabLst/>
              <a:defRPr/>
            </a:pPr>
            <a:r>
              <a:rPr kumimoji="0" lang="en-US" altLang="en-US" sz="1000" b="1" i="0" u="none" strike="noStrike" kern="0" cap="none" spc="0" normalizeH="0" baseline="0" noProof="0">
                <a:ln>
                  <a:noFill/>
                </a:ln>
                <a:solidFill>
                  <a:srgbClr val="005480"/>
                </a:solidFill>
                <a:effectLst/>
                <a:uLnTx/>
                <a:uFillTx/>
                <a:latin typeface="Arial" panose="020B0604020202020204" pitchFamily="34" charset="0"/>
                <a:cs typeface="Arial" panose="020B0604020202020204" pitchFamily="34" charset="0"/>
              </a:rPr>
              <a:t>Mfg process</a:t>
            </a:r>
          </a:p>
        </p:txBody>
      </p:sp>
      <p:sp>
        <p:nvSpPr>
          <p:cNvPr id="102" name="Rectangle 27"/>
          <p:cNvSpPr>
            <a:spLocks noChangeArrowheads="1"/>
          </p:cNvSpPr>
          <p:nvPr>
            <p:custDataLst>
              <p:tags r:id="rId13"/>
            </p:custDataLst>
          </p:nvPr>
        </p:nvSpPr>
        <p:spPr bwMode="gray">
          <a:xfrm>
            <a:off x="4749800" y="1354137"/>
            <a:ext cx="1892300" cy="1190625"/>
          </a:xfrm>
          <a:prstGeom prst="rect">
            <a:avLst/>
          </a:prstGeom>
          <a:solidFill>
            <a:srgbClr val="FFFFFF"/>
          </a:solidFill>
          <a:ln w="9525">
            <a:solidFill>
              <a:srgbClr val="0054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03" name="Rectangle 28"/>
          <p:cNvSpPr>
            <a:spLocks noChangeArrowheads="1"/>
          </p:cNvSpPr>
          <p:nvPr>
            <p:custDataLst>
              <p:tags r:id="rId14"/>
            </p:custDataLst>
          </p:nvPr>
        </p:nvSpPr>
        <p:spPr bwMode="gray">
          <a:xfrm>
            <a:off x="4891088" y="2313432"/>
            <a:ext cx="900112"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buChar char="•"/>
              <a:defRPr sz="2000">
                <a:solidFill>
                  <a:schemeClr val="tx1"/>
                </a:solidFill>
                <a:latin typeface="Arial" panose="020B0604020202020204" pitchFamily="34" charset="0"/>
                <a:cs typeface="Arial" panose="020B0604020202020204" pitchFamily="34" charset="0"/>
              </a:defRPr>
            </a:lvl1pPr>
            <a:lvl2pPr marL="346075" indent="-185738">
              <a:buChar char="–"/>
              <a:defRPr sz="2000">
                <a:solidFill>
                  <a:schemeClr val="tx1"/>
                </a:solidFill>
                <a:latin typeface="Arial" panose="020B0604020202020204" pitchFamily="34" charset="0"/>
                <a:cs typeface="Arial" panose="020B0604020202020204" pitchFamily="34" charset="0"/>
              </a:defRPr>
            </a:lvl2pPr>
            <a:lvl3pPr marL="530225" indent="-182563">
              <a:buChar char="•"/>
              <a:defRPr sz="2000">
                <a:solidFill>
                  <a:schemeClr val="tx1"/>
                </a:solidFill>
                <a:latin typeface="Arial" panose="020B0604020202020204" pitchFamily="34" charset="0"/>
                <a:cs typeface="Arial" panose="020B0604020202020204" pitchFamily="34" charset="0"/>
              </a:defRPr>
            </a:lvl3pPr>
            <a:lvl4pPr marL="708025" indent="-176213">
              <a:buChar char="–"/>
              <a:defRPr sz="2000">
                <a:solidFill>
                  <a:schemeClr val="tx1"/>
                </a:solidFill>
                <a:latin typeface="Arial" panose="020B0604020202020204" pitchFamily="34" charset="0"/>
                <a:cs typeface="Arial" panose="020B0604020202020204" pitchFamily="34" charset="0"/>
              </a:defRPr>
            </a:lvl4pPr>
            <a:lvl5pPr marL="885825" indent="-176213">
              <a:buChar char="•"/>
              <a:defRPr sz="2000">
                <a:solidFill>
                  <a:schemeClr val="tx1"/>
                </a:solidFill>
                <a:latin typeface="Arial" panose="020B0604020202020204" pitchFamily="34" charset="0"/>
                <a:cs typeface="Arial" panose="020B0604020202020204" pitchFamily="34" charset="0"/>
              </a:defRPr>
            </a:lvl5pPr>
            <a:lvl6pPr marL="13430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6pPr>
            <a:lvl7pPr marL="18002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7pPr>
            <a:lvl8pPr marL="22574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8pPr>
            <a:lvl9pPr marL="27146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000" b="1" i="0" u="none" strike="noStrike" kern="0" cap="none" spc="0" normalizeH="0" baseline="0" noProof="0" dirty="0">
                <a:ln>
                  <a:noFill/>
                </a:ln>
                <a:solidFill>
                  <a:srgbClr val="005480"/>
                </a:solidFill>
                <a:effectLst/>
                <a:uLnTx/>
                <a:uFillTx/>
                <a:latin typeface="Arial" panose="020B0604020202020204" pitchFamily="34" charset="0"/>
                <a:cs typeface="Arial" panose="020B0604020202020204" pitchFamily="34" charset="0"/>
              </a:rPr>
              <a:t>Data box</a:t>
            </a:r>
          </a:p>
        </p:txBody>
      </p:sp>
      <p:sp>
        <p:nvSpPr>
          <p:cNvPr id="104" name="Rectangle 31"/>
          <p:cNvSpPr>
            <a:spLocks noChangeArrowheads="1"/>
          </p:cNvSpPr>
          <p:nvPr>
            <p:custDataLst>
              <p:tags r:id="rId15"/>
            </p:custDataLst>
          </p:nvPr>
        </p:nvSpPr>
        <p:spPr bwMode="gray">
          <a:xfrm>
            <a:off x="1084263" y="1439862"/>
            <a:ext cx="1174750" cy="700088"/>
          </a:xfrm>
          <a:prstGeom prst="rect">
            <a:avLst/>
          </a:prstGeom>
          <a:solidFill>
            <a:srgbClr val="FFFFFF"/>
          </a:solidFill>
          <a:ln w="9525">
            <a:solidFill>
              <a:srgbClr val="005480"/>
            </a:solidFill>
            <a:miter lim="800000"/>
            <a:headEnd/>
            <a:tailEnd/>
          </a:ln>
          <a:effectLst/>
          <a:extLst>
            <a:ext uri="{AF507438-7753-43E0-B8FC-AC1667EBCBE1}">
              <a14:hiddenEffects xmlns:a14="http://schemas.microsoft.com/office/drawing/2010/main">
                <a:effectLst>
                  <a:outerShdw dist="28398" dir="1593903"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05" name="Line 32"/>
          <p:cNvSpPr>
            <a:spLocks noChangeShapeType="1"/>
          </p:cNvSpPr>
          <p:nvPr>
            <p:custDataLst>
              <p:tags r:id="rId16"/>
            </p:custDataLst>
          </p:nvPr>
        </p:nvSpPr>
        <p:spPr bwMode="gray">
          <a:xfrm>
            <a:off x="1084263" y="1612900"/>
            <a:ext cx="1174750" cy="0"/>
          </a:xfrm>
          <a:prstGeom prst="line">
            <a:avLst/>
          </a:prstGeom>
          <a:noFill/>
          <a:ln w="9525">
            <a:solidFill>
              <a:srgbClr val="0054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06" name="Rectangle 33"/>
          <p:cNvSpPr>
            <a:spLocks noChangeArrowheads="1"/>
          </p:cNvSpPr>
          <p:nvPr>
            <p:custDataLst>
              <p:tags r:id="rId17"/>
            </p:custDataLst>
          </p:nvPr>
        </p:nvSpPr>
        <p:spPr bwMode="gray">
          <a:xfrm>
            <a:off x="1155700" y="1438275"/>
            <a:ext cx="88741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158750" indent="-158750">
              <a:buChar char="•"/>
              <a:defRPr sz="2000">
                <a:solidFill>
                  <a:schemeClr val="tx1"/>
                </a:solidFill>
                <a:latin typeface="Arial" panose="020B0604020202020204" pitchFamily="34" charset="0"/>
                <a:cs typeface="Arial" panose="020B0604020202020204" pitchFamily="34" charset="0"/>
              </a:defRPr>
            </a:lvl1pPr>
            <a:lvl2pPr marL="346075" indent="-185738">
              <a:buChar char="–"/>
              <a:defRPr sz="2000">
                <a:solidFill>
                  <a:schemeClr val="tx1"/>
                </a:solidFill>
                <a:latin typeface="Arial" panose="020B0604020202020204" pitchFamily="34" charset="0"/>
                <a:cs typeface="Arial" panose="020B0604020202020204" pitchFamily="34" charset="0"/>
              </a:defRPr>
            </a:lvl2pPr>
            <a:lvl3pPr marL="530225" indent="-182563">
              <a:buChar char="•"/>
              <a:defRPr sz="2000">
                <a:solidFill>
                  <a:schemeClr val="tx1"/>
                </a:solidFill>
                <a:latin typeface="Arial" panose="020B0604020202020204" pitchFamily="34" charset="0"/>
                <a:cs typeface="Arial" panose="020B0604020202020204" pitchFamily="34" charset="0"/>
              </a:defRPr>
            </a:lvl3pPr>
            <a:lvl4pPr marL="708025" indent="-176213">
              <a:buChar char="–"/>
              <a:defRPr sz="2000">
                <a:solidFill>
                  <a:schemeClr val="tx1"/>
                </a:solidFill>
                <a:latin typeface="Arial" panose="020B0604020202020204" pitchFamily="34" charset="0"/>
                <a:cs typeface="Arial" panose="020B0604020202020204" pitchFamily="34" charset="0"/>
              </a:defRPr>
            </a:lvl4pPr>
            <a:lvl5pPr marL="885825" indent="-176213">
              <a:buChar char="•"/>
              <a:defRPr sz="2000">
                <a:solidFill>
                  <a:schemeClr val="tx1"/>
                </a:solidFill>
                <a:latin typeface="Arial" panose="020B0604020202020204" pitchFamily="34" charset="0"/>
                <a:cs typeface="Arial" panose="020B0604020202020204" pitchFamily="34" charset="0"/>
              </a:defRPr>
            </a:lvl5pPr>
            <a:lvl6pPr marL="13430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6pPr>
            <a:lvl7pPr marL="18002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7pPr>
            <a:lvl8pPr marL="22574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8pPr>
            <a:lvl9pPr marL="27146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158750" marR="0" lvl="0" indent="-158750" defTabSz="914400" eaLnBrk="1" fontAlgn="auto" latinLnBrk="0" hangingPunct="1">
              <a:lnSpc>
                <a:spcPct val="100000"/>
              </a:lnSpc>
              <a:spcBef>
                <a:spcPts val="0"/>
              </a:spcBef>
              <a:spcAft>
                <a:spcPts val="0"/>
              </a:spcAft>
              <a:buClrTx/>
              <a:buSzTx/>
              <a:buFontTx/>
              <a:buNone/>
              <a:tabLst/>
              <a:defRPr/>
            </a:pPr>
            <a:r>
              <a:rPr kumimoji="0" lang="en-US" altLang="en-US" sz="1000" b="1" i="0" u="none" strike="noStrike" kern="0" cap="none" spc="0" normalizeH="0" baseline="0" noProof="0">
                <a:ln>
                  <a:noFill/>
                </a:ln>
                <a:solidFill>
                  <a:srgbClr val="005480"/>
                </a:solidFill>
                <a:effectLst/>
                <a:uLnTx/>
                <a:uFillTx/>
                <a:latin typeface="Arial" panose="020B0604020202020204" pitchFamily="34" charset="0"/>
                <a:cs typeface="Arial" panose="020B0604020202020204" pitchFamily="34" charset="0"/>
              </a:rPr>
              <a:t>Assembly </a:t>
            </a:r>
          </a:p>
        </p:txBody>
      </p:sp>
      <p:sp>
        <p:nvSpPr>
          <p:cNvPr id="107" name="Rectangle 25"/>
          <p:cNvSpPr>
            <a:spLocks noChangeArrowheads="1"/>
          </p:cNvSpPr>
          <p:nvPr>
            <p:custDataLst>
              <p:tags r:id="rId18"/>
            </p:custDataLst>
          </p:nvPr>
        </p:nvSpPr>
        <p:spPr bwMode="gray">
          <a:xfrm>
            <a:off x="2762250" y="1354137"/>
            <a:ext cx="1893888" cy="1190625"/>
          </a:xfrm>
          <a:prstGeom prst="rect">
            <a:avLst/>
          </a:prstGeom>
          <a:solidFill>
            <a:srgbClr val="FFFFFF"/>
          </a:solidFill>
          <a:ln w="9525">
            <a:solidFill>
              <a:srgbClr val="0054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08" name="Rectangle 26"/>
          <p:cNvSpPr>
            <a:spLocks noChangeArrowheads="1"/>
          </p:cNvSpPr>
          <p:nvPr>
            <p:custDataLst>
              <p:tags r:id="rId19"/>
            </p:custDataLst>
          </p:nvPr>
        </p:nvSpPr>
        <p:spPr bwMode="gray">
          <a:xfrm>
            <a:off x="2890838" y="2312987"/>
            <a:ext cx="9207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158750" indent="-158750">
              <a:buChar char="•"/>
              <a:defRPr sz="2000">
                <a:solidFill>
                  <a:schemeClr val="tx1"/>
                </a:solidFill>
                <a:latin typeface="Arial" panose="020B0604020202020204" pitchFamily="34" charset="0"/>
                <a:cs typeface="Arial" panose="020B0604020202020204" pitchFamily="34" charset="0"/>
              </a:defRPr>
            </a:lvl1pPr>
            <a:lvl2pPr marL="346075" indent="-185738">
              <a:buChar char="–"/>
              <a:defRPr sz="2000">
                <a:solidFill>
                  <a:schemeClr val="tx1"/>
                </a:solidFill>
                <a:latin typeface="Arial" panose="020B0604020202020204" pitchFamily="34" charset="0"/>
                <a:cs typeface="Arial" panose="020B0604020202020204" pitchFamily="34" charset="0"/>
              </a:defRPr>
            </a:lvl2pPr>
            <a:lvl3pPr marL="530225" indent="-182563">
              <a:buChar char="•"/>
              <a:defRPr sz="2000">
                <a:solidFill>
                  <a:schemeClr val="tx1"/>
                </a:solidFill>
                <a:latin typeface="Arial" panose="020B0604020202020204" pitchFamily="34" charset="0"/>
                <a:cs typeface="Arial" panose="020B0604020202020204" pitchFamily="34" charset="0"/>
              </a:defRPr>
            </a:lvl3pPr>
            <a:lvl4pPr marL="708025" indent="-176213">
              <a:buChar char="–"/>
              <a:defRPr sz="2000">
                <a:solidFill>
                  <a:schemeClr val="tx1"/>
                </a:solidFill>
                <a:latin typeface="Arial" panose="020B0604020202020204" pitchFamily="34" charset="0"/>
                <a:cs typeface="Arial" panose="020B0604020202020204" pitchFamily="34" charset="0"/>
              </a:defRPr>
            </a:lvl4pPr>
            <a:lvl5pPr marL="885825" indent="-176213">
              <a:buChar char="•"/>
              <a:defRPr sz="2000">
                <a:solidFill>
                  <a:schemeClr val="tx1"/>
                </a:solidFill>
                <a:latin typeface="Arial" panose="020B0604020202020204" pitchFamily="34" charset="0"/>
                <a:cs typeface="Arial" panose="020B0604020202020204" pitchFamily="34" charset="0"/>
              </a:defRPr>
            </a:lvl5pPr>
            <a:lvl6pPr marL="13430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6pPr>
            <a:lvl7pPr marL="18002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7pPr>
            <a:lvl8pPr marL="22574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8pPr>
            <a:lvl9pPr marL="27146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158750" marR="0" lvl="0" indent="-158750" defTabSz="914400" eaLnBrk="1" fontAlgn="auto" latinLnBrk="0" hangingPunct="1">
              <a:lnSpc>
                <a:spcPct val="100000"/>
              </a:lnSpc>
              <a:spcBef>
                <a:spcPts val="0"/>
              </a:spcBef>
              <a:spcAft>
                <a:spcPts val="0"/>
              </a:spcAft>
              <a:buClrTx/>
              <a:buSzTx/>
              <a:buFontTx/>
              <a:buNone/>
              <a:tabLst/>
              <a:defRPr/>
            </a:pPr>
            <a:r>
              <a:rPr kumimoji="0" lang="en-US" altLang="en-US" sz="1000" b="1" i="0" u="none" strike="noStrike" kern="0" cap="none" spc="0" normalizeH="0" baseline="0" noProof="0">
                <a:ln>
                  <a:noFill/>
                </a:ln>
                <a:solidFill>
                  <a:srgbClr val="005480"/>
                </a:solidFill>
                <a:effectLst/>
                <a:uLnTx/>
                <a:uFillTx/>
                <a:latin typeface="Arial" panose="020B0604020202020204" pitchFamily="34" charset="0"/>
                <a:cs typeface="Arial" panose="020B0604020202020204" pitchFamily="34" charset="0"/>
              </a:rPr>
              <a:t>Outside source</a:t>
            </a:r>
          </a:p>
        </p:txBody>
      </p:sp>
      <p:grpSp>
        <p:nvGrpSpPr>
          <p:cNvPr id="109" name="Group 90"/>
          <p:cNvGrpSpPr>
            <a:grpSpLocks/>
          </p:cNvGrpSpPr>
          <p:nvPr/>
        </p:nvGrpSpPr>
        <p:grpSpPr bwMode="auto">
          <a:xfrm>
            <a:off x="3062288" y="1439862"/>
            <a:ext cx="1166812" cy="696913"/>
            <a:chOff x="1929" y="826"/>
            <a:chExt cx="735" cy="439"/>
          </a:xfrm>
        </p:grpSpPr>
        <p:sp>
          <p:nvSpPr>
            <p:cNvPr id="110" name="Freeform 34"/>
            <p:cNvSpPr>
              <a:spLocks/>
            </p:cNvSpPr>
            <p:nvPr>
              <p:custDataLst>
                <p:tags r:id="rId61"/>
              </p:custDataLst>
            </p:nvPr>
          </p:nvSpPr>
          <p:spPr bwMode="gray">
            <a:xfrm>
              <a:off x="1929" y="826"/>
              <a:ext cx="735" cy="439"/>
            </a:xfrm>
            <a:custGeom>
              <a:avLst/>
              <a:gdLst>
                <a:gd name="T0" fmla="*/ 4069 w 13635"/>
                <a:gd name="T1" fmla="*/ 3165 h 8287"/>
                <a:gd name="T2" fmla="*/ 4069 w 13635"/>
                <a:gd name="T3" fmla="*/ 2349 h 8287"/>
                <a:gd name="T4" fmla="*/ 4069 w 13635"/>
                <a:gd name="T5" fmla="*/ 1207 h 8287"/>
                <a:gd name="T6" fmla="*/ 4069 w 13635"/>
                <a:gd name="T7" fmla="*/ 249 h 8287"/>
                <a:gd name="T8" fmla="*/ 4326 w 13635"/>
                <a:gd name="T9" fmla="*/ 222 h 8287"/>
                <a:gd name="T10" fmla="*/ 5468 w 13635"/>
                <a:gd name="T11" fmla="*/ 1206 h 8287"/>
                <a:gd name="T12" fmla="*/ 6889 w 13635"/>
                <a:gd name="T13" fmla="*/ 2429 h 8287"/>
                <a:gd name="T14" fmla="*/ 7921 w 13635"/>
                <a:gd name="T15" fmla="*/ 3318 h 8287"/>
                <a:gd name="T16" fmla="*/ 8081 w 13635"/>
                <a:gd name="T17" fmla="*/ 3323 h 8287"/>
                <a:gd name="T18" fmla="*/ 8081 w 13635"/>
                <a:gd name="T19" fmla="*/ 2461 h 8287"/>
                <a:gd name="T20" fmla="*/ 8081 w 13635"/>
                <a:gd name="T21" fmla="*/ 1258 h 8287"/>
                <a:gd name="T22" fmla="*/ 8081 w 13635"/>
                <a:gd name="T23" fmla="*/ 256 h 8287"/>
                <a:gd name="T24" fmla="*/ 8331 w 13635"/>
                <a:gd name="T25" fmla="*/ 215 h 8287"/>
                <a:gd name="T26" fmla="*/ 9431 w 13635"/>
                <a:gd name="T27" fmla="*/ 1163 h 8287"/>
                <a:gd name="T28" fmla="*/ 10804 w 13635"/>
                <a:gd name="T29" fmla="*/ 2347 h 8287"/>
                <a:gd name="T30" fmla="*/ 11818 w 13635"/>
                <a:gd name="T31" fmla="*/ 3220 h 8287"/>
                <a:gd name="T32" fmla="*/ 11992 w 13635"/>
                <a:gd name="T33" fmla="*/ 3449 h 8287"/>
                <a:gd name="T34" fmla="*/ 11992 w 13635"/>
                <a:gd name="T35" fmla="*/ 3805 h 8287"/>
                <a:gd name="T36" fmla="*/ 11992 w 13635"/>
                <a:gd name="T37" fmla="*/ 4253 h 8287"/>
                <a:gd name="T38" fmla="*/ 11992 w 13635"/>
                <a:gd name="T39" fmla="*/ 4578 h 8287"/>
                <a:gd name="T40" fmla="*/ 12061 w 13635"/>
                <a:gd name="T41" fmla="*/ 4683 h 8287"/>
                <a:gd name="T42" fmla="*/ 12494 w 13635"/>
                <a:gd name="T43" fmla="*/ 5029 h 8287"/>
                <a:gd name="T44" fmla="*/ 13084 w 13635"/>
                <a:gd name="T45" fmla="*/ 5501 h 8287"/>
                <a:gd name="T46" fmla="*/ 13544 w 13635"/>
                <a:gd name="T47" fmla="*/ 5869 h 8287"/>
                <a:gd name="T48" fmla="*/ 13635 w 13635"/>
                <a:gd name="T49" fmla="*/ 6060 h 8287"/>
                <a:gd name="T50" fmla="*/ 13635 w 13635"/>
                <a:gd name="T51" fmla="*/ 6673 h 8287"/>
                <a:gd name="T52" fmla="*/ 13635 w 13635"/>
                <a:gd name="T53" fmla="*/ 7487 h 8287"/>
                <a:gd name="T54" fmla="*/ 13635 w 13635"/>
                <a:gd name="T55" fmla="*/ 8135 h 8287"/>
                <a:gd name="T56" fmla="*/ 13516 w 13635"/>
                <a:gd name="T57" fmla="*/ 8283 h 8287"/>
                <a:gd name="T58" fmla="*/ 13053 w 13635"/>
                <a:gd name="T59" fmla="*/ 8284 h 8287"/>
                <a:gd name="T60" fmla="*/ 12497 w 13635"/>
                <a:gd name="T61" fmla="*/ 8286 h 8287"/>
                <a:gd name="T62" fmla="*/ 12099 w 13635"/>
                <a:gd name="T63" fmla="*/ 8287 h 8287"/>
                <a:gd name="T64" fmla="*/ 11527 w 13635"/>
                <a:gd name="T65" fmla="*/ 8287 h 8287"/>
                <a:gd name="T66" fmla="*/ 8278 w 13635"/>
                <a:gd name="T67" fmla="*/ 8287 h 8287"/>
                <a:gd name="T68" fmla="*/ 3890 w 13635"/>
                <a:gd name="T69" fmla="*/ 8287 h 8287"/>
                <a:gd name="T70" fmla="*/ 570 w 13635"/>
                <a:gd name="T71" fmla="*/ 8287 h 8287"/>
                <a:gd name="T72" fmla="*/ 0 w 13635"/>
                <a:gd name="T73" fmla="*/ 7894 h 8287"/>
                <a:gd name="T74" fmla="*/ 0 w 13635"/>
                <a:gd name="T75" fmla="*/ 5688 h 8287"/>
                <a:gd name="T76" fmla="*/ 0 w 13635"/>
                <a:gd name="T77" fmla="*/ 2749 h 8287"/>
                <a:gd name="T78" fmla="*/ 0 w 13635"/>
                <a:gd name="T79" fmla="*/ 463 h 8287"/>
                <a:gd name="T80" fmla="*/ 261 w 13635"/>
                <a:gd name="T81" fmla="*/ 224 h 8287"/>
                <a:gd name="T82" fmla="*/ 1418 w 13635"/>
                <a:gd name="T83" fmla="*/ 1221 h 8287"/>
                <a:gd name="T84" fmla="*/ 2859 w 13635"/>
                <a:gd name="T85" fmla="*/ 2463 h 8287"/>
                <a:gd name="T86" fmla="*/ 3906 w 13635"/>
                <a:gd name="T87" fmla="*/ 3364 h 8287"/>
                <a:gd name="T88" fmla="*/ 4069 w 13635"/>
                <a:gd name="T89" fmla="*/ 3292 h 8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635" h="8287">
                  <a:moveTo>
                    <a:pt x="4069" y="3292"/>
                  </a:moveTo>
                  <a:lnTo>
                    <a:pt x="4069" y="3165"/>
                  </a:lnTo>
                  <a:lnTo>
                    <a:pt x="4069" y="2830"/>
                  </a:lnTo>
                  <a:lnTo>
                    <a:pt x="4069" y="2349"/>
                  </a:lnTo>
                  <a:lnTo>
                    <a:pt x="4069" y="1787"/>
                  </a:lnTo>
                  <a:lnTo>
                    <a:pt x="4069" y="1207"/>
                  </a:lnTo>
                  <a:lnTo>
                    <a:pt x="4069" y="672"/>
                  </a:lnTo>
                  <a:lnTo>
                    <a:pt x="4069" y="249"/>
                  </a:lnTo>
                  <a:lnTo>
                    <a:pt x="4069" y="0"/>
                  </a:lnTo>
                  <a:lnTo>
                    <a:pt x="4326" y="222"/>
                  </a:lnTo>
                  <a:lnTo>
                    <a:pt x="4821" y="648"/>
                  </a:lnTo>
                  <a:lnTo>
                    <a:pt x="5468" y="1206"/>
                  </a:lnTo>
                  <a:lnTo>
                    <a:pt x="6186" y="1824"/>
                  </a:lnTo>
                  <a:lnTo>
                    <a:pt x="6889" y="2429"/>
                  </a:lnTo>
                  <a:lnTo>
                    <a:pt x="7496" y="2951"/>
                  </a:lnTo>
                  <a:lnTo>
                    <a:pt x="7921" y="3318"/>
                  </a:lnTo>
                  <a:lnTo>
                    <a:pt x="8081" y="3456"/>
                  </a:lnTo>
                  <a:lnTo>
                    <a:pt x="8081" y="3323"/>
                  </a:lnTo>
                  <a:lnTo>
                    <a:pt x="8081" y="2969"/>
                  </a:lnTo>
                  <a:lnTo>
                    <a:pt x="8081" y="2461"/>
                  </a:lnTo>
                  <a:lnTo>
                    <a:pt x="8081" y="1868"/>
                  </a:lnTo>
                  <a:lnTo>
                    <a:pt x="8081" y="1258"/>
                  </a:lnTo>
                  <a:lnTo>
                    <a:pt x="8081" y="698"/>
                  </a:lnTo>
                  <a:lnTo>
                    <a:pt x="8081" y="256"/>
                  </a:lnTo>
                  <a:lnTo>
                    <a:pt x="8081" y="0"/>
                  </a:lnTo>
                  <a:lnTo>
                    <a:pt x="8331" y="215"/>
                  </a:lnTo>
                  <a:lnTo>
                    <a:pt x="8808" y="626"/>
                  </a:lnTo>
                  <a:lnTo>
                    <a:pt x="9431" y="1163"/>
                  </a:lnTo>
                  <a:lnTo>
                    <a:pt x="10123" y="1760"/>
                  </a:lnTo>
                  <a:lnTo>
                    <a:pt x="10804" y="2347"/>
                  </a:lnTo>
                  <a:lnTo>
                    <a:pt x="11396" y="2856"/>
                  </a:lnTo>
                  <a:lnTo>
                    <a:pt x="11818" y="3220"/>
                  </a:lnTo>
                  <a:lnTo>
                    <a:pt x="11992" y="3370"/>
                  </a:lnTo>
                  <a:lnTo>
                    <a:pt x="11992" y="3449"/>
                  </a:lnTo>
                  <a:lnTo>
                    <a:pt x="11992" y="3602"/>
                  </a:lnTo>
                  <a:lnTo>
                    <a:pt x="11992" y="3805"/>
                  </a:lnTo>
                  <a:lnTo>
                    <a:pt x="11992" y="4031"/>
                  </a:lnTo>
                  <a:lnTo>
                    <a:pt x="11992" y="4253"/>
                  </a:lnTo>
                  <a:lnTo>
                    <a:pt x="11992" y="4444"/>
                  </a:lnTo>
                  <a:lnTo>
                    <a:pt x="11992" y="4578"/>
                  </a:lnTo>
                  <a:lnTo>
                    <a:pt x="11992" y="4630"/>
                  </a:lnTo>
                  <a:lnTo>
                    <a:pt x="12061" y="4683"/>
                  </a:lnTo>
                  <a:lnTo>
                    <a:pt x="12239" y="4827"/>
                  </a:lnTo>
                  <a:lnTo>
                    <a:pt x="12494" y="5029"/>
                  </a:lnTo>
                  <a:lnTo>
                    <a:pt x="12788" y="5264"/>
                  </a:lnTo>
                  <a:lnTo>
                    <a:pt x="13084" y="5501"/>
                  </a:lnTo>
                  <a:lnTo>
                    <a:pt x="13349" y="5712"/>
                  </a:lnTo>
                  <a:lnTo>
                    <a:pt x="13544" y="5869"/>
                  </a:lnTo>
                  <a:lnTo>
                    <a:pt x="13635" y="5941"/>
                  </a:lnTo>
                  <a:lnTo>
                    <a:pt x="13635" y="6060"/>
                  </a:lnTo>
                  <a:lnTo>
                    <a:pt x="13635" y="6319"/>
                  </a:lnTo>
                  <a:lnTo>
                    <a:pt x="13635" y="6673"/>
                  </a:lnTo>
                  <a:lnTo>
                    <a:pt x="13635" y="7078"/>
                  </a:lnTo>
                  <a:lnTo>
                    <a:pt x="13635" y="7487"/>
                  </a:lnTo>
                  <a:lnTo>
                    <a:pt x="13635" y="7855"/>
                  </a:lnTo>
                  <a:lnTo>
                    <a:pt x="13635" y="8135"/>
                  </a:lnTo>
                  <a:lnTo>
                    <a:pt x="13635" y="8283"/>
                  </a:lnTo>
                  <a:lnTo>
                    <a:pt x="13516" y="8283"/>
                  </a:lnTo>
                  <a:lnTo>
                    <a:pt x="13312" y="8284"/>
                  </a:lnTo>
                  <a:lnTo>
                    <a:pt x="13053" y="8284"/>
                  </a:lnTo>
                  <a:lnTo>
                    <a:pt x="12771" y="8285"/>
                  </a:lnTo>
                  <a:lnTo>
                    <a:pt x="12497" y="8286"/>
                  </a:lnTo>
                  <a:lnTo>
                    <a:pt x="12263" y="8286"/>
                  </a:lnTo>
                  <a:lnTo>
                    <a:pt x="12099" y="8287"/>
                  </a:lnTo>
                  <a:lnTo>
                    <a:pt x="12037" y="8287"/>
                  </a:lnTo>
                  <a:lnTo>
                    <a:pt x="11527" y="8287"/>
                  </a:lnTo>
                  <a:lnTo>
                    <a:pt x="10183" y="8287"/>
                  </a:lnTo>
                  <a:lnTo>
                    <a:pt x="8278" y="8287"/>
                  </a:lnTo>
                  <a:lnTo>
                    <a:pt x="6088" y="8287"/>
                  </a:lnTo>
                  <a:lnTo>
                    <a:pt x="3890" y="8287"/>
                  </a:lnTo>
                  <a:lnTo>
                    <a:pt x="1960" y="8287"/>
                  </a:lnTo>
                  <a:lnTo>
                    <a:pt x="570" y="8287"/>
                  </a:lnTo>
                  <a:lnTo>
                    <a:pt x="0" y="8287"/>
                  </a:lnTo>
                  <a:lnTo>
                    <a:pt x="0" y="7894"/>
                  </a:lnTo>
                  <a:lnTo>
                    <a:pt x="0" y="6969"/>
                  </a:lnTo>
                  <a:lnTo>
                    <a:pt x="0" y="5688"/>
                  </a:lnTo>
                  <a:lnTo>
                    <a:pt x="0" y="4223"/>
                  </a:lnTo>
                  <a:lnTo>
                    <a:pt x="0" y="2749"/>
                  </a:lnTo>
                  <a:lnTo>
                    <a:pt x="0" y="1437"/>
                  </a:lnTo>
                  <a:lnTo>
                    <a:pt x="0" y="463"/>
                  </a:lnTo>
                  <a:lnTo>
                    <a:pt x="0" y="0"/>
                  </a:lnTo>
                  <a:lnTo>
                    <a:pt x="261" y="224"/>
                  </a:lnTo>
                  <a:lnTo>
                    <a:pt x="761" y="655"/>
                  </a:lnTo>
                  <a:lnTo>
                    <a:pt x="1418" y="1221"/>
                  </a:lnTo>
                  <a:lnTo>
                    <a:pt x="2146" y="1848"/>
                  </a:lnTo>
                  <a:lnTo>
                    <a:pt x="2859" y="2463"/>
                  </a:lnTo>
                  <a:lnTo>
                    <a:pt x="3474" y="2993"/>
                  </a:lnTo>
                  <a:lnTo>
                    <a:pt x="3906" y="3364"/>
                  </a:lnTo>
                  <a:lnTo>
                    <a:pt x="4069" y="3504"/>
                  </a:lnTo>
                  <a:lnTo>
                    <a:pt x="4069" y="3292"/>
                  </a:lnTo>
                  <a:close/>
                </a:path>
              </a:pathLst>
            </a:custGeom>
            <a:solidFill>
              <a:srgbClr val="FFFFFF"/>
            </a:solidFill>
            <a:ln w="9525">
              <a:solidFill>
                <a:srgbClr val="005480"/>
              </a:solidFill>
              <a:round/>
              <a:headEnd/>
              <a:tailEnd/>
            </a:ln>
            <a:effectLst/>
            <a:extLst>
              <a:ext uri="{AF507438-7753-43E0-B8FC-AC1667EBCBE1}">
                <a14:hiddenEffects xmlns:a14="http://schemas.microsoft.com/office/drawing/2010/main">
                  <a:effectLst>
                    <a:outerShdw dist="381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11" name="Rectangle 35"/>
            <p:cNvSpPr>
              <a:spLocks noChangeArrowheads="1"/>
            </p:cNvSpPr>
            <p:nvPr>
              <p:custDataLst>
                <p:tags r:id="rId62"/>
              </p:custDataLst>
            </p:nvPr>
          </p:nvSpPr>
          <p:spPr bwMode="gray">
            <a:xfrm>
              <a:off x="1976" y="1124"/>
              <a:ext cx="594" cy="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100" algn="ctr" rotWithShape="0">
                      <a:schemeClr val="bg2"/>
                    </a:outerShdw>
                  </a:effectLst>
                </a14:hiddenEffects>
              </a:ext>
            </a:extLst>
          </p:spPr>
          <p:txBody>
            <a:bodyPr wrap="none" lIns="0" tIns="0" rIns="0" bIns="0">
              <a:spAutoFit/>
            </a:bodyPr>
            <a:lstStyle>
              <a:lvl1pPr marL="158750" indent="-158750">
                <a:buChar char="•"/>
                <a:defRPr sz="2000">
                  <a:solidFill>
                    <a:schemeClr val="tx1"/>
                  </a:solidFill>
                  <a:latin typeface="Arial" panose="020B0604020202020204" pitchFamily="34" charset="0"/>
                  <a:cs typeface="Arial" panose="020B0604020202020204" pitchFamily="34" charset="0"/>
                </a:defRPr>
              </a:lvl1pPr>
              <a:lvl2pPr marL="346075" indent="-185738">
                <a:buChar char="–"/>
                <a:defRPr sz="2000">
                  <a:solidFill>
                    <a:schemeClr val="tx1"/>
                  </a:solidFill>
                  <a:latin typeface="Arial" panose="020B0604020202020204" pitchFamily="34" charset="0"/>
                  <a:cs typeface="Arial" panose="020B0604020202020204" pitchFamily="34" charset="0"/>
                </a:defRPr>
              </a:lvl2pPr>
              <a:lvl3pPr marL="530225" indent="-182563">
                <a:buChar char="•"/>
                <a:defRPr sz="2000">
                  <a:solidFill>
                    <a:schemeClr val="tx1"/>
                  </a:solidFill>
                  <a:latin typeface="Arial" panose="020B0604020202020204" pitchFamily="34" charset="0"/>
                  <a:cs typeface="Arial" panose="020B0604020202020204" pitchFamily="34" charset="0"/>
                </a:defRPr>
              </a:lvl3pPr>
              <a:lvl4pPr marL="708025" indent="-176213">
                <a:buChar char="–"/>
                <a:defRPr sz="2000">
                  <a:solidFill>
                    <a:schemeClr val="tx1"/>
                  </a:solidFill>
                  <a:latin typeface="Arial" panose="020B0604020202020204" pitchFamily="34" charset="0"/>
                  <a:cs typeface="Arial" panose="020B0604020202020204" pitchFamily="34" charset="0"/>
                </a:defRPr>
              </a:lvl4pPr>
              <a:lvl5pPr marL="885825" indent="-176213">
                <a:buChar char="•"/>
                <a:defRPr sz="2000">
                  <a:solidFill>
                    <a:schemeClr val="tx1"/>
                  </a:solidFill>
                  <a:latin typeface="Arial" panose="020B0604020202020204" pitchFamily="34" charset="0"/>
                  <a:cs typeface="Arial" panose="020B0604020202020204" pitchFamily="34" charset="0"/>
                </a:defRPr>
              </a:lvl5pPr>
              <a:lvl6pPr marL="13430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6pPr>
              <a:lvl7pPr marL="18002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7pPr>
              <a:lvl8pPr marL="22574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8pPr>
              <a:lvl9pPr marL="27146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158750" marR="0" lvl="0" indent="-158750" defTabSz="914400" eaLnBrk="1" fontAlgn="auto" latinLnBrk="0" hangingPunct="1">
                <a:lnSpc>
                  <a:spcPct val="100000"/>
                </a:lnSpc>
                <a:spcBef>
                  <a:spcPts val="0"/>
                </a:spcBef>
                <a:spcAft>
                  <a:spcPts val="0"/>
                </a:spcAft>
                <a:buClrTx/>
                <a:buSzTx/>
                <a:buFontTx/>
                <a:buNone/>
                <a:tabLst/>
                <a:defRPr/>
              </a:pPr>
              <a:r>
                <a:rPr kumimoji="0" lang="en-US" altLang="en-US" sz="1000" b="1" i="0" u="none" strike="noStrike" kern="0" cap="none" spc="0" normalizeH="0" baseline="0" noProof="0">
                  <a:ln>
                    <a:noFill/>
                  </a:ln>
                  <a:solidFill>
                    <a:srgbClr val="005480"/>
                  </a:solidFill>
                  <a:effectLst/>
                  <a:uLnTx/>
                  <a:uFillTx/>
                  <a:latin typeface="Arial" panose="020B0604020202020204" pitchFamily="34" charset="0"/>
                  <a:cs typeface="Arial" panose="020B0604020202020204" pitchFamily="34" charset="0"/>
                </a:rPr>
                <a:t>Company name</a:t>
              </a:r>
            </a:p>
          </p:txBody>
        </p:sp>
      </p:grpSp>
      <p:sp>
        <p:nvSpPr>
          <p:cNvPr id="112" name="Rectangle 36"/>
          <p:cNvSpPr>
            <a:spLocks noChangeArrowheads="1"/>
          </p:cNvSpPr>
          <p:nvPr>
            <p:custDataLst>
              <p:tags r:id="rId20"/>
            </p:custDataLst>
          </p:nvPr>
        </p:nvSpPr>
        <p:spPr bwMode="gray">
          <a:xfrm>
            <a:off x="5048250" y="1439862"/>
            <a:ext cx="1166813" cy="249238"/>
          </a:xfrm>
          <a:prstGeom prst="rect">
            <a:avLst/>
          </a:prstGeom>
          <a:solidFill>
            <a:srgbClr val="FFFFFF"/>
          </a:solidFill>
          <a:ln w="9525">
            <a:solidFill>
              <a:srgbClr val="0054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13" name="Rectangle 39"/>
          <p:cNvSpPr>
            <a:spLocks noChangeArrowheads="1"/>
          </p:cNvSpPr>
          <p:nvPr>
            <p:custDataLst>
              <p:tags r:id="rId21"/>
            </p:custDataLst>
          </p:nvPr>
        </p:nvSpPr>
        <p:spPr bwMode="gray">
          <a:xfrm>
            <a:off x="5094288" y="1725612"/>
            <a:ext cx="1001712"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buChar char="•"/>
              <a:tabLst>
                <a:tab pos="571500" algn="l"/>
              </a:tabLst>
              <a:defRPr sz="2000">
                <a:solidFill>
                  <a:schemeClr val="tx1"/>
                </a:solidFill>
                <a:latin typeface="Arial" panose="020B0604020202020204" pitchFamily="34" charset="0"/>
                <a:cs typeface="Arial" panose="020B0604020202020204" pitchFamily="34" charset="0"/>
              </a:defRPr>
            </a:lvl1pPr>
            <a:lvl2pPr marL="144463" indent="-142875" defTabSz="895350">
              <a:buChar char="–"/>
              <a:tabLst>
                <a:tab pos="571500" algn="l"/>
              </a:tabLst>
              <a:defRPr sz="2000">
                <a:solidFill>
                  <a:schemeClr val="tx1"/>
                </a:solidFill>
                <a:latin typeface="Arial" panose="020B0604020202020204" pitchFamily="34" charset="0"/>
                <a:cs typeface="Arial" panose="020B0604020202020204" pitchFamily="34" charset="0"/>
              </a:defRPr>
            </a:lvl2pPr>
            <a:lvl3pPr marL="295275" indent="-149225" defTabSz="895350">
              <a:buChar char="•"/>
              <a:tabLst>
                <a:tab pos="571500" algn="l"/>
              </a:tabLst>
              <a:defRPr sz="2000">
                <a:solidFill>
                  <a:schemeClr val="tx1"/>
                </a:solidFill>
                <a:latin typeface="Arial" panose="020B0604020202020204" pitchFamily="34" charset="0"/>
                <a:cs typeface="Arial" panose="020B0604020202020204" pitchFamily="34" charset="0"/>
              </a:defRPr>
            </a:lvl3pPr>
            <a:lvl4pPr marL="431800" indent="-134938" defTabSz="895350">
              <a:buChar char="–"/>
              <a:tabLst>
                <a:tab pos="571500" algn="l"/>
              </a:tabLst>
              <a:defRPr sz="2000">
                <a:solidFill>
                  <a:schemeClr val="tx1"/>
                </a:solidFill>
                <a:latin typeface="Arial" panose="020B0604020202020204" pitchFamily="34" charset="0"/>
                <a:cs typeface="Arial" panose="020B0604020202020204" pitchFamily="34" charset="0"/>
              </a:defRPr>
            </a:lvl4pPr>
            <a:lvl5pPr marL="582613" indent="-149225" defTabSz="895350">
              <a:buChar char="•"/>
              <a:tabLst>
                <a:tab pos="571500" algn="l"/>
              </a:tabLst>
              <a:defRPr sz="2000">
                <a:solidFill>
                  <a:schemeClr val="tx1"/>
                </a:solidFill>
                <a:latin typeface="Arial" panose="020B0604020202020204" pitchFamily="34" charset="0"/>
                <a:cs typeface="Arial" panose="020B0604020202020204" pitchFamily="34" charset="0"/>
              </a:defRPr>
            </a:lvl5pPr>
            <a:lvl6pPr marL="1039813" indent="-149225" defTabSz="895350" fontAlgn="base">
              <a:spcBef>
                <a:spcPct val="0"/>
              </a:spcBef>
              <a:spcAft>
                <a:spcPct val="0"/>
              </a:spcAft>
              <a:buChar char="•"/>
              <a:tabLst>
                <a:tab pos="571500" algn="l"/>
              </a:tabLst>
              <a:defRPr sz="2000">
                <a:solidFill>
                  <a:schemeClr val="tx1"/>
                </a:solidFill>
                <a:latin typeface="Arial" panose="020B0604020202020204" pitchFamily="34" charset="0"/>
                <a:cs typeface="Arial" panose="020B0604020202020204" pitchFamily="34" charset="0"/>
              </a:defRPr>
            </a:lvl6pPr>
            <a:lvl7pPr marL="1497013" indent="-149225" defTabSz="895350" fontAlgn="base">
              <a:spcBef>
                <a:spcPct val="0"/>
              </a:spcBef>
              <a:spcAft>
                <a:spcPct val="0"/>
              </a:spcAft>
              <a:buChar char="•"/>
              <a:tabLst>
                <a:tab pos="571500" algn="l"/>
              </a:tabLst>
              <a:defRPr sz="2000">
                <a:solidFill>
                  <a:schemeClr val="tx1"/>
                </a:solidFill>
                <a:latin typeface="Arial" panose="020B0604020202020204" pitchFamily="34" charset="0"/>
                <a:cs typeface="Arial" panose="020B0604020202020204" pitchFamily="34" charset="0"/>
              </a:defRPr>
            </a:lvl7pPr>
            <a:lvl8pPr marL="1954213" indent="-149225" defTabSz="895350" fontAlgn="base">
              <a:spcBef>
                <a:spcPct val="0"/>
              </a:spcBef>
              <a:spcAft>
                <a:spcPct val="0"/>
              </a:spcAft>
              <a:buChar char="•"/>
              <a:tabLst>
                <a:tab pos="571500" algn="l"/>
              </a:tabLst>
              <a:defRPr sz="2000">
                <a:solidFill>
                  <a:schemeClr val="tx1"/>
                </a:solidFill>
                <a:latin typeface="Arial" panose="020B0604020202020204" pitchFamily="34" charset="0"/>
                <a:cs typeface="Arial" panose="020B0604020202020204" pitchFamily="34" charset="0"/>
              </a:defRPr>
            </a:lvl8pPr>
            <a:lvl9pPr marL="2411413" indent="-149225" defTabSz="895350" fontAlgn="base">
              <a:spcBef>
                <a:spcPct val="0"/>
              </a:spcBef>
              <a:spcAft>
                <a:spcPct val="0"/>
              </a:spcAft>
              <a:buChar char="•"/>
              <a:tabLst>
                <a:tab pos="571500" algn="l"/>
              </a:tabLst>
              <a:defRPr sz="2000">
                <a:solidFill>
                  <a:schemeClr val="tx1"/>
                </a:solidFill>
                <a:latin typeface="Arial" panose="020B0604020202020204" pitchFamily="34" charset="0"/>
                <a:cs typeface="Arial" panose="020B0604020202020204" pitchFamily="34" charset="0"/>
              </a:defRPr>
            </a:lvl9pPr>
          </a:lstStyle>
          <a:p>
            <a:pPr marL="0" marR="0" lvl="0" indent="0" defTabSz="895350" eaLnBrk="1" fontAlgn="auto" latinLnBrk="0" hangingPunct="1">
              <a:lnSpc>
                <a:spcPct val="100000"/>
              </a:lnSpc>
              <a:spcBef>
                <a:spcPts val="0"/>
              </a:spcBef>
              <a:spcAft>
                <a:spcPts val="0"/>
              </a:spcAft>
              <a:buClrTx/>
              <a:buSzTx/>
              <a:buFontTx/>
              <a:buNone/>
              <a:tabLst>
                <a:tab pos="571500" algn="l"/>
              </a:tabLst>
              <a:defRPr/>
            </a:pPr>
            <a:r>
              <a:rPr kumimoji="0" lang="en-US" altLang="en-US" sz="1000" b="1" i="0" u="none" strike="noStrike" kern="0" cap="none" spc="0" normalizeH="0" baseline="0" noProof="0">
                <a:ln>
                  <a:noFill/>
                </a:ln>
                <a:solidFill>
                  <a:srgbClr val="005480"/>
                </a:solidFill>
                <a:effectLst/>
                <a:uLnTx/>
                <a:uFillTx/>
                <a:latin typeface="Arial" panose="020B0604020202020204" pitchFamily="34" charset="0"/>
                <a:cs typeface="Arial" panose="020B0604020202020204" pitchFamily="34" charset="0"/>
              </a:rPr>
              <a:t>C/O = 	_____</a:t>
            </a:r>
          </a:p>
        </p:txBody>
      </p:sp>
      <p:sp>
        <p:nvSpPr>
          <p:cNvPr id="114" name="Rectangle 40"/>
          <p:cNvSpPr>
            <a:spLocks noChangeArrowheads="1"/>
          </p:cNvSpPr>
          <p:nvPr>
            <p:custDataLst>
              <p:tags r:id="rId22"/>
            </p:custDataLst>
          </p:nvPr>
        </p:nvSpPr>
        <p:spPr bwMode="gray">
          <a:xfrm>
            <a:off x="5048250" y="1927225"/>
            <a:ext cx="1166813" cy="247650"/>
          </a:xfrm>
          <a:prstGeom prst="rect">
            <a:avLst/>
          </a:prstGeom>
          <a:solidFill>
            <a:srgbClr val="FFFFFF"/>
          </a:solidFill>
          <a:ln w="9525">
            <a:solidFill>
              <a:srgbClr val="0054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grpSp>
        <p:nvGrpSpPr>
          <p:cNvPr id="115" name="Group 91"/>
          <p:cNvGrpSpPr>
            <a:grpSpLocks/>
          </p:cNvGrpSpPr>
          <p:nvPr/>
        </p:nvGrpSpPr>
        <p:grpSpPr bwMode="auto">
          <a:xfrm>
            <a:off x="5048250" y="1481137"/>
            <a:ext cx="1166813" cy="638175"/>
            <a:chOff x="3180" y="852"/>
            <a:chExt cx="735" cy="402"/>
          </a:xfrm>
        </p:grpSpPr>
        <p:sp>
          <p:nvSpPr>
            <p:cNvPr id="116" name="Rectangle 37"/>
            <p:cNvSpPr>
              <a:spLocks noChangeArrowheads="1"/>
            </p:cNvSpPr>
            <p:nvPr>
              <p:custDataLst>
                <p:tags r:id="rId58"/>
              </p:custDataLst>
            </p:nvPr>
          </p:nvSpPr>
          <p:spPr bwMode="gray">
            <a:xfrm>
              <a:off x="3209" y="852"/>
              <a:ext cx="631" cy="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buChar char="•"/>
                <a:tabLst>
                  <a:tab pos="571500" algn="l"/>
                </a:tabLst>
                <a:defRPr sz="2000">
                  <a:solidFill>
                    <a:schemeClr val="tx1"/>
                  </a:solidFill>
                  <a:latin typeface="Arial" panose="020B0604020202020204" pitchFamily="34" charset="0"/>
                  <a:cs typeface="Arial" panose="020B0604020202020204" pitchFamily="34" charset="0"/>
                </a:defRPr>
              </a:lvl1pPr>
              <a:lvl2pPr marL="144463" indent="-142875" defTabSz="895350">
                <a:buChar char="–"/>
                <a:tabLst>
                  <a:tab pos="571500" algn="l"/>
                </a:tabLst>
                <a:defRPr sz="2000">
                  <a:solidFill>
                    <a:schemeClr val="tx1"/>
                  </a:solidFill>
                  <a:latin typeface="Arial" panose="020B0604020202020204" pitchFamily="34" charset="0"/>
                  <a:cs typeface="Arial" panose="020B0604020202020204" pitchFamily="34" charset="0"/>
                </a:defRPr>
              </a:lvl2pPr>
              <a:lvl3pPr marL="295275" indent="-149225" defTabSz="895350">
                <a:buChar char="•"/>
                <a:tabLst>
                  <a:tab pos="571500" algn="l"/>
                </a:tabLst>
                <a:defRPr sz="2000">
                  <a:solidFill>
                    <a:schemeClr val="tx1"/>
                  </a:solidFill>
                  <a:latin typeface="Arial" panose="020B0604020202020204" pitchFamily="34" charset="0"/>
                  <a:cs typeface="Arial" panose="020B0604020202020204" pitchFamily="34" charset="0"/>
                </a:defRPr>
              </a:lvl3pPr>
              <a:lvl4pPr marL="431800" indent="-134938" defTabSz="895350">
                <a:buChar char="–"/>
                <a:tabLst>
                  <a:tab pos="571500" algn="l"/>
                </a:tabLst>
                <a:defRPr sz="2000">
                  <a:solidFill>
                    <a:schemeClr val="tx1"/>
                  </a:solidFill>
                  <a:latin typeface="Arial" panose="020B0604020202020204" pitchFamily="34" charset="0"/>
                  <a:cs typeface="Arial" panose="020B0604020202020204" pitchFamily="34" charset="0"/>
                </a:defRPr>
              </a:lvl4pPr>
              <a:lvl5pPr marL="582613" indent="-149225" defTabSz="895350">
                <a:buChar char="•"/>
                <a:tabLst>
                  <a:tab pos="571500" algn="l"/>
                </a:tabLst>
                <a:defRPr sz="2000">
                  <a:solidFill>
                    <a:schemeClr val="tx1"/>
                  </a:solidFill>
                  <a:latin typeface="Arial" panose="020B0604020202020204" pitchFamily="34" charset="0"/>
                  <a:cs typeface="Arial" panose="020B0604020202020204" pitchFamily="34" charset="0"/>
                </a:defRPr>
              </a:lvl5pPr>
              <a:lvl6pPr marL="1039813" indent="-149225" defTabSz="895350" fontAlgn="base">
                <a:spcBef>
                  <a:spcPct val="0"/>
                </a:spcBef>
                <a:spcAft>
                  <a:spcPct val="0"/>
                </a:spcAft>
                <a:buChar char="•"/>
                <a:tabLst>
                  <a:tab pos="571500" algn="l"/>
                </a:tabLst>
                <a:defRPr sz="2000">
                  <a:solidFill>
                    <a:schemeClr val="tx1"/>
                  </a:solidFill>
                  <a:latin typeface="Arial" panose="020B0604020202020204" pitchFamily="34" charset="0"/>
                  <a:cs typeface="Arial" panose="020B0604020202020204" pitchFamily="34" charset="0"/>
                </a:defRPr>
              </a:lvl6pPr>
              <a:lvl7pPr marL="1497013" indent="-149225" defTabSz="895350" fontAlgn="base">
                <a:spcBef>
                  <a:spcPct val="0"/>
                </a:spcBef>
                <a:spcAft>
                  <a:spcPct val="0"/>
                </a:spcAft>
                <a:buChar char="•"/>
                <a:tabLst>
                  <a:tab pos="571500" algn="l"/>
                </a:tabLst>
                <a:defRPr sz="2000">
                  <a:solidFill>
                    <a:schemeClr val="tx1"/>
                  </a:solidFill>
                  <a:latin typeface="Arial" panose="020B0604020202020204" pitchFamily="34" charset="0"/>
                  <a:cs typeface="Arial" panose="020B0604020202020204" pitchFamily="34" charset="0"/>
                </a:defRPr>
              </a:lvl7pPr>
              <a:lvl8pPr marL="1954213" indent="-149225" defTabSz="895350" fontAlgn="base">
                <a:spcBef>
                  <a:spcPct val="0"/>
                </a:spcBef>
                <a:spcAft>
                  <a:spcPct val="0"/>
                </a:spcAft>
                <a:buChar char="•"/>
                <a:tabLst>
                  <a:tab pos="571500" algn="l"/>
                </a:tabLst>
                <a:defRPr sz="2000">
                  <a:solidFill>
                    <a:schemeClr val="tx1"/>
                  </a:solidFill>
                  <a:latin typeface="Arial" panose="020B0604020202020204" pitchFamily="34" charset="0"/>
                  <a:cs typeface="Arial" panose="020B0604020202020204" pitchFamily="34" charset="0"/>
                </a:defRPr>
              </a:lvl8pPr>
              <a:lvl9pPr marL="2411413" indent="-149225" defTabSz="895350" fontAlgn="base">
                <a:spcBef>
                  <a:spcPct val="0"/>
                </a:spcBef>
                <a:spcAft>
                  <a:spcPct val="0"/>
                </a:spcAft>
                <a:buChar char="•"/>
                <a:tabLst>
                  <a:tab pos="571500" algn="l"/>
                </a:tabLst>
                <a:defRPr sz="2000">
                  <a:solidFill>
                    <a:schemeClr val="tx1"/>
                  </a:solidFill>
                  <a:latin typeface="Arial" panose="020B0604020202020204" pitchFamily="34" charset="0"/>
                  <a:cs typeface="Arial" panose="020B0604020202020204" pitchFamily="34" charset="0"/>
                </a:defRPr>
              </a:lvl9pPr>
            </a:lstStyle>
            <a:p>
              <a:pPr marL="0" marR="0" lvl="0" indent="0" defTabSz="895350" eaLnBrk="1" fontAlgn="auto" latinLnBrk="0" hangingPunct="1">
                <a:lnSpc>
                  <a:spcPct val="100000"/>
                </a:lnSpc>
                <a:spcBef>
                  <a:spcPts val="0"/>
                </a:spcBef>
                <a:spcAft>
                  <a:spcPts val="0"/>
                </a:spcAft>
                <a:buClrTx/>
                <a:buSzTx/>
                <a:buFontTx/>
                <a:buNone/>
                <a:tabLst>
                  <a:tab pos="571500" algn="l"/>
                </a:tabLst>
                <a:defRPr/>
              </a:pPr>
              <a:r>
                <a:rPr kumimoji="0" lang="en-US" altLang="en-US" sz="1000" b="1" i="0" u="none" strike="noStrike" kern="0" cap="none" spc="0" normalizeH="0" baseline="0" noProof="0">
                  <a:ln>
                    <a:noFill/>
                  </a:ln>
                  <a:solidFill>
                    <a:srgbClr val="005480"/>
                  </a:solidFill>
                  <a:effectLst/>
                  <a:uLnTx/>
                  <a:uFillTx/>
                  <a:latin typeface="Arial" panose="020B0604020202020204" pitchFamily="34" charset="0"/>
                  <a:cs typeface="Arial" panose="020B0604020202020204" pitchFamily="34" charset="0"/>
                </a:rPr>
                <a:t>P/T = 	_____</a:t>
              </a:r>
            </a:p>
          </p:txBody>
        </p:sp>
        <p:sp>
          <p:nvSpPr>
            <p:cNvPr id="117" name="Rectangle 38"/>
            <p:cNvSpPr>
              <a:spLocks noChangeArrowheads="1"/>
            </p:cNvSpPr>
            <p:nvPr>
              <p:custDataLst>
                <p:tags r:id="rId59"/>
              </p:custDataLst>
            </p:nvPr>
          </p:nvSpPr>
          <p:spPr bwMode="gray">
            <a:xfrm>
              <a:off x="3180" y="983"/>
              <a:ext cx="735" cy="156"/>
            </a:xfrm>
            <a:prstGeom prst="rect">
              <a:avLst/>
            </a:prstGeom>
            <a:solidFill>
              <a:srgbClr val="FFFFFF"/>
            </a:solidFill>
            <a:ln w="9525">
              <a:solidFill>
                <a:srgbClr val="0054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18" name="Rectangle 41"/>
            <p:cNvSpPr>
              <a:spLocks noChangeArrowheads="1"/>
            </p:cNvSpPr>
            <p:nvPr>
              <p:custDataLst>
                <p:tags r:id="rId60"/>
              </p:custDataLst>
            </p:nvPr>
          </p:nvSpPr>
          <p:spPr bwMode="gray">
            <a:xfrm>
              <a:off x="3209" y="1158"/>
              <a:ext cx="631" cy="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buChar char="•"/>
                <a:tabLst>
                  <a:tab pos="571500" algn="l"/>
                </a:tabLst>
                <a:defRPr sz="2000">
                  <a:solidFill>
                    <a:schemeClr val="tx1"/>
                  </a:solidFill>
                  <a:latin typeface="Arial" panose="020B0604020202020204" pitchFamily="34" charset="0"/>
                  <a:cs typeface="Arial" panose="020B0604020202020204" pitchFamily="34" charset="0"/>
                </a:defRPr>
              </a:lvl1pPr>
              <a:lvl2pPr marL="144463" indent="-142875" defTabSz="895350">
                <a:buChar char="–"/>
                <a:tabLst>
                  <a:tab pos="571500" algn="l"/>
                </a:tabLst>
                <a:defRPr sz="2000">
                  <a:solidFill>
                    <a:schemeClr val="tx1"/>
                  </a:solidFill>
                  <a:latin typeface="Arial" panose="020B0604020202020204" pitchFamily="34" charset="0"/>
                  <a:cs typeface="Arial" panose="020B0604020202020204" pitchFamily="34" charset="0"/>
                </a:defRPr>
              </a:lvl2pPr>
              <a:lvl3pPr marL="295275" indent="-149225" defTabSz="895350">
                <a:buChar char="•"/>
                <a:tabLst>
                  <a:tab pos="571500" algn="l"/>
                </a:tabLst>
                <a:defRPr sz="2000">
                  <a:solidFill>
                    <a:schemeClr val="tx1"/>
                  </a:solidFill>
                  <a:latin typeface="Arial" panose="020B0604020202020204" pitchFamily="34" charset="0"/>
                  <a:cs typeface="Arial" panose="020B0604020202020204" pitchFamily="34" charset="0"/>
                </a:defRPr>
              </a:lvl3pPr>
              <a:lvl4pPr marL="431800" indent="-134938" defTabSz="895350">
                <a:buChar char="–"/>
                <a:tabLst>
                  <a:tab pos="571500" algn="l"/>
                </a:tabLst>
                <a:defRPr sz="2000">
                  <a:solidFill>
                    <a:schemeClr val="tx1"/>
                  </a:solidFill>
                  <a:latin typeface="Arial" panose="020B0604020202020204" pitchFamily="34" charset="0"/>
                  <a:cs typeface="Arial" panose="020B0604020202020204" pitchFamily="34" charset="0"/>
                </a:defRPr>
              </a:lvl4pPr>
              <a:lvl5pPr marL="582613" indent="-149225" defTabSz="895350">
                <a:buChar char="•"/>
                <a:tabLst>
                  <a:tab pos="571500" algn="l"/>
                </a:tabLst>
                <a:defRPr sz="2000">
                  <a:solidFill>
                    <a:schemeClr val="tx1"/>
                  </a:solidFill>
                  <a:latin typeface="Arial" panose="020B0604020202020204" pitchFamily="34" charset="0"/>
                  <a:cs typeface="Arial" panose="020B0604020202020204" pitchFamily="34" charset="0"/>
                </a:defRPr>
              </a:lvl5pPr>
              <a:lvl6pPr marL="1039813" indent="-149225" defTabSz="895350" fontAlgn="base">
                <a:spcBef>
                  <a:spcPct val="0"/>
                </a:spcBef>
                <a:spcAft>
                  <a:spcPct val="0"/>
                </a:spcAft>
                <a:buChar char="•"/>
                <a:tabLst>
                  <a:tab pos="571500" algn="l"/>
                </a:tabLst>
                <a:defRPr sz="2000">
                  <a:solidFill>
                    <a:schemeClr val="tx1"/>
                  </a:solidFill>
                  <a:latin typeface="Arial" panose="020B0604020202020204" pitchFamily="34" charset="0"/>
                  <a:cs typeface="Arial" panose="020B0604020202020204" pitchFamily="34" charset="0"/>
                </a:defRPr>
              </a:lvl6pPr>
              <a:lvl7pPr marL="1497013" indent="-149225" defTabSz="895350" fontAlgn="base">
                <a:spcBef>
                  <a:spcPct val="0"/>
                </a:spcBef>
                <a:spcAft>
                  <a:spcPct val="0"/>
                </a:spcAft>
                <a:buChar char="•"/>
                <a:tabLst>
                  <a:tab pos="571500" algn="l"/>
                </a:tabLst>
                <a:defRPr sz="2000">
                  <a:solidFill>
                    <a:schemeClr val="tx1"/>
                  </a:solidFill>
                  <a:latin typeface="Arial" panose="020B0604020202020204" pitchFamily="34" charset="0"/>
                  <a:cs typeface="Arial" panose="020B0604020202020204" pitchFamily="34" charset="0"/>
                </a:defRPr>
              </a:lvl7pPr>
              <a:lvl8pPr marL="1954213" indent="-149225" defTabSz="895350" fontAlgn="base">
                <a:spcBef>
                  <a:spcPct val="0"/>
                </a:spcBef>
                <a:spcAft>
                  <a:spcPct val="0"/>
                </a:spcAft>
                <a:buChar char="•"/>
                <a:tabLst>
                  <a:tab pos="571500" algn="l"/>
                </a:tabLst>
                <a:defRPr sz="2000">
                  <a:solidFill>
                    <a:schemeClr val="tx1"/>
                  </a:solidFill>
                  <a:latin typeface="Arial" panose="020B0604020202020204" pitchFamily="34" charset="0"/>
                  <a:cs typeface="Arial" panose="020B0604020202020204" pitchFamily="34" charset="0"/>
                </a:defRPr>
              </a:lvl8pPr>
              <a:lvl9pPr marL="2411413" indent="-149225" defTabSz="895350" fontAlgn="base">
                <a:spcBef>
                  <a:spcPct val="0"/>
                </a:spcBef>
                <a:spcAft>
                  <a:spcPct val="0"/>
                </a:spcAft>
                <a:buChar char="•"/>
                <a:tabLst>
                  <a:tab pos="571500" algn="l"/>
                </a:tabLst>
                <a:defRPr sz="2000">
                  <a:solidFill>
                    <a:schemeClr val="tx1"/>
                  </a:solidFill>
                  <a:latin typeface="Arial" panose="020B0604020202020204" pitchFamily="34" charset="0"/>
                  <a:cs typeface="Arial" panose="020B0604020202020204" pitchFamily="34" charset="0"/>
                </a:defRPr>
              </a:lvl9pPr>
            </a:lstStyle>
            <a:p>
              <a:pPr marL="0" marR="0" lvl="0" indent="0" defTabSz="895350" eaLnBrk="1" fontAlgn="auto" latinLnBrk="0" hangingPunct="1">
                <a:lnSpc>
                  <a:spcPct val="100000"/>
                </a:lnSpc>
                <a:spcBef>
                  <a:spcPts val="0"/>
                </a:spcBef>
                <a:spcAft>
                  <a:spcPts val="0"/>
                </a:spcAft>
                <a:buClrTx/>
                <a:buSzTx/>
                <a:buFontTx/>
                <a:buNone/>
                <a:tabLst>
                  <a:tab pos="571500" algn="l"/>
                </a:tabLst>
                <a:defRPr/>
              </a:pPr>
              <a:r>
                <a:rPr kumimoji="0" lang="en-US" altLang="en-US" sz="1000" b="1" i="0" u="none" strike="noStrike" kern="0" cap="none" spc="0" normalizeH="0" baseline="0" noProof="0">
                  <a:ln>
                    <a:noFill/>
                  </a:ln>
                  <a:solidFill>
                    <a:srgbClr val="005480"/>
                  </a:solidFill>
                  <a:effectLst/>
                  <a:uLnTx/>
                  <a:uFillTx/>
                  <a:latin typeface="Arial" panose="020B0604020202020204" pitchFamily="34" charset="0"/>
                  <a:cs typeface="Arial" panose="020B0604020202020204" pitchFamily="34" charset="0"/>
                </a:rPr>
                <a:t>Shifts = 	_____</a:t>
              </a:r>
            </a:p>
          </p:txBody>
        </p:sp>
      </p:grpSp>
      <p:sp>
        <p:nvSpPr>
          <p:cNvPr id="119" name="Rectangle 44"/>
          <p:cNvSpPr>
            <a:spLocks noChangeArrowheads="1"/>
          </p:cNvSpPr>
          <p:nvPr>
            <p:custDataLst>
              <p:tags r:id="rId23"/>
            </p:custDataLst>
          </p:nvPr>
        </p:nvSpPr>
        <p:spPr bwMode="gray">
          <a:xfrm>
            <a:off x="6727825" y="3883025"/>
            <a:ext cx="1890713" cy="1190625"/>
          </a:xfrm>
          <a:prstGeom prst="rect">
            <a:avLst/>
          </a:prstGeom>
          <a:solidFill>
            <a:srgbClr val="FFFFFF"/>
          </a:solidFill>
          <a:ln w="9525">
            <a:solidFill>
              <a:srgbClr val="0054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grpSp>
        <p:nvGrpSpPr>
          <p:cNvPr id="120" name="Group 45"/>
          <p:cNvGrpSpPr>
            <a:grpSpLocks/>
          </p:cNvGrpSpPr>
          <p:nvPr>
            <p:custDataLst>
              <p:tags r:id="rId24"/>
            </p:custDataLst>
          </p:nvPr>
        </p:nvGrpSpPr>
        <p:grpSpPr bwMode="auto">
          <a:xfrm>
            <a:off x="7119938" y="4064000"/>
            <a:ext cx="863600" cy="622300"/>
            <a:chOff x="282" y="1020"/>
            <a:chExt cx="420" cy="306"/>
          </a:xfrm>
        </p:grpSpPr>
        <p:sp>
          <p:nvSpPr>
            <p:cNvPr id="121" name="Rectangle 46"/>
            <p:cNvSpPr>
              <a:spLocks noChangeArrowheads="1"/>
            </p:cNvSpPr>
            <p:nvPr/>
          </p:nvSpPr>
          <p:spPr bwMode="gray">
            <a:xfrm>
              <a:off x="282" y="1020"/>
              <a:ext cx="420" cy="306"/>
            </a:xfrm>
            <a:prstGeom prst="rect">
              <a:avLst/>
            </a:prstGeom>
            <a:solidFill>
              <a:srgbClr val="FFFFFF"/>
            </a:solidFill>
            <a:ln w="12700">
              <a:solidFill>
                <a:srgbClr val="0054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1" tIns="45716" rIns="91431" bIns="45716"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22" name="Rectangle 47"/>
            <p:cNvSpPr>
              <a:spLocks noChangeArrowheads="1"/>
            </p:cNvSpPr>
            <p:nvPr/>
          </p:nvSpPr>
          <p:spPr bwMode="gray">
            <a:xfrm>
              <a:off x="366" y="1182"/>
              <a:ext cx="84" cy="144"/>
            </a:xfrm>
            <a:prstGeom prst="rect">
              <a:avLst/>
            </a:prstGeom>
            <a:solidFill>
              <a:srgbClr val="FFFFFF"/>
            </a:solidFill>
            <a:ln w="12700">
              <a:solidFill>
                <a:srgbClr val="0054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1" tIns="45716" rIns="91431" bIns="45716"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23" name="Line 48"/>
            <p:cNvSpPr>
              <a:spLocks noChangeShapeType="1"/>
            </p:cNvSpPr>
            <p:nvPr/>
          </p:nvSpPr>
          <p:spPr bwMode="gray">
            <a:xfrm>
              <a:off x="282" y="1104"/>
              <a:ext cx="420" cy="0"/>
            </a:xfrm>
            <a:prstGeom prst="line">
              <a:avLst/>
            </a:prstGeom>
            <a:noFill/>
            <a:ln w="9525">
              <a:solidFill>
                <a:srgbClr val="0054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1" tIns="45716" rIns="91431" bIns="45716"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grpSp>
      <p:sp>
        <p:nvSpPr>
          <p:cNvPr id="124" name="Text Box 49"/>
          <p:cNvSpPr txBox="1">
            <a:spLocks noChangeArrowheads="1"/>
          </p:cNvSpPr>
          <p:nvPr>
            <p:custDataLst>
              <p:tags r:id="rId25"/>
            </p:custDataLst>
          </p:nvPr>
        </p:nvSpPr>
        <p:spPr bwMode="gray">
          <a:xfrm>
            <a:off x="7145338" y="4056062"/>
            <a:ext cx="682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933450">
              <a:defRPr>
                <a:solidFill>
                  <a:schemeClr val="tx1"/>
                </a:solidFill>
                <a:latin typeface="Arial" panose="020B0604020202020204" pitchFamily="34" charset="0"/>
                <a:cs typeface="Arial" panose="020B0604020202020204" pitchFamily="34" charset="0"/>
              </a:defRPr>
            </a:lvl1pPr>
            <a:lvl2pPr marL="466725" defTabSz="933450">
              <a:defRPr>
                <a:solidFill>
                  <a:schemeClr val="tx1"/>
                </a:solidFill>
                <a:latin typeface="Arial" panose="020B0604020202020204" pitchFamily="34" charset="0"/>
                <a:cs typeface="Arial" panose="020B0604020202020204" pitchFamily="34" charset="0"/>
              </a:defRPr>
            </a:lvl2pPr>
            <a:lvl3pPr marL="933450" defTabSz="933450">
              <a:defRPr>
                <a:solidFill>
                  <a:schemeClr val="tx1"/>
                </a:solidFill>
                <a:latin typeface="Arial" panose="020B0604020202020204" pitchFamily="34" charset="0"/>
                <a:cs typeface="Arial" panose="020B0604020202020204" pitchFamily="34" charset="0"/>
              </a:defRPr>
            </a:lvl3pPr>
            <a:lvl4pPr marL="1400175" defTabSz="933450">
              <a:defRPr>
                <a:solidFill>
                  <a:schemeClr val="tx1"/>
                </a:solidFill>
                <a:latin typeface="Arial" panose="020B0604020202020204" pitchFamily="34" charset="0"/>
                <a:cs typeface="Arial" panose="020B0604020202020204" pitchFamily="34" charset="0"/>
              </a:defRPr>
            </a:lvl4pPr>
            <a:lvl5pPr marL="1865313" defTabSz="933450">
              <a:defRPr>
                <a:solidFill>
                  <a:schemeClr val="tx1"/>
                </a:solidFill>
                <a:latin typeface="Arial" panose="020B0604020202020204" pitchFamily="34" charset="0"/>
                <a:cs typeface="Arial" panose="020B0604020202020204" pitchFamily="34" charset="0"/>
              </a:defRPr>
            </a:lvl5pPr>
            <a:lvl6pPr marL="2322513" defTabSz="93345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779713" defTabSz="93345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236913" defTabSz="93345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694113" defTabSz="93345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33450" eaLnBrk="1" fontAlgn="auto" latinLnBrk="0" hangingPunct="1">
              <a:lnSpc>
                <a:spcPct val="100000"/>
              </a:lnSpc>
              <a:spcBef>
                <a:spcPts val="0"/>
              </a:spcBef>
              <a:spcAft>
                <a:spcPts val="0"/>
              </a:spcAft>
              <a:buClrTx/>
              <a:buSzTx/>
              <a:buFontTx/>
              <a:buNone/>
              <a:tabLst/>
              <a:defRPr/>
            </a:pPr>
            <a:r>
              <a:rPr kumimoji="0" lang="en-US" altLang="en-US" sz="1000" b="1" i="0" u="none" strike="noStrike" kern="0" cap="none" spc="0" normalizeH="0" baseline="0" noProof="0">
                <a:ln>
                  <a:noFill/>
                </a:ln>
                <a:solidFill>
                  <a:srgbClr val="005480"/>
                </a:solidFill>
                <a:effectLst/>
                <a:uLnTx/>
                <a:uFillTx/>
                <a:latin typeface="Arial" panose="020B0604020202020204" pitchFamily="34" charset="0"/>
                <a:cs typeface="Arial" panose="020B0604020202020204" pitchFamily="34" charset="0"/>
              </a:rPr>
              <a:t>Warehouse</a:t>
            </a:r>
          </a:p>
        </p:txBody>
      </p:sp>
      <p:sp>
        <p:nvSpPr>
          <p:cNvPr id="125" name="Rectangle 50"/>
          <p:cNvSpPr>
            <a:spLocks noChangeArrowheads="1"/>
          </p:cNvSpPr>
          <p:nvPr>
            <p:custDataLst>
              <p:tags r:id="rId26"/>
            </p:custDataLst>
          </p:nvPr>
        </p:nvSpPr>
        <p:spPr bwMode="gray">
          <a:xfrm>
            <a:off x="6805613" y="4870450"/>
            <a:ext cx="147478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158750" indent="-158750">
              <a:buChar char="•"/>
              <a:defRPr sz="2000">
                <a:solidFill>
                  <a:schemeClr val="tx1"/>
                </a:solidFill>
                <a:latin typeface="Arial" panose="020B0604020202020204" pitchFamily="34" charset="0"/>
                <a:cs typeface="Arial" panose="020B0604020202020204" pitchFamily="34" charset="0"/>
              </a:defRPr>
            </a:lvl1pPr>
            <a:lvl2pPr marL="346075" indent="-185738">
              <a:buChar char="–"/>
              <a:defRPr sz="2000">
                <a:solidFill>
                  <a:schemeClr val="tx1"/>
                </a:solidFill>
                <a:latin typeface="Arial" panose="020B0604020202020204" pitchFamily="34" charset="0"/>
                <a:cs typeface="Arial" panose="020B0604020202020204" pitchFamily="34" charset="0"/>
              </a:defRPr>
            </a:lvl2pPr>
            <a:lvl3pPr marL="530225" indent="-182563">
              <a:buChar char="•"/>
              <a:defRPr sz="2000">
                <a:solidFill>
                  <a:schemeClr val="tx1"/>
                </a:solidFill>
                <a:latin typeface="Arial" panose="020B0604020202020204" pitchFamily="34" charset="0"/>
                <a:cs typeface="Arial" panose="020B0604020202020204" pitchFamily="34" charset="0"/>
              </a:defRPr>
            </a:lvl3pPr>
            <a:lvl4pPr marL="708025" indent="-176213">
              <a:buChar char="–"/>
              <a:defRPr sz="2000">
                <a:solidFill>
                  <a:schemeClr val="tx1"/>
                </a:solidFill>
                <a:latin typeface="Arial" panose="020B0604020202020204" pitchFamily="34" charset="0"/>
                <a:cs typeface="Arial" panose="020B0604020202020204" pitchFamily="34" charset="0"/>
              </a:defRPr>
            </a:lvl4pPr>
            <a:lvl5pPr marL="885825" indent="-176213">
              <a:buChar char="•"/>
              <a:defRPr sz="2000">
                <a:solidFill>
                  <a:schemeClr val="tx1"/>
                </a:solidFill>
                <a:latin typeface="Arial" panose="020B0604020202020204" pitchFamily="34" charset="0"/>
                <a:cs typeface="Arial" panose="020B0604020202020204" pitchFamily="34" charset="0"/>
              </a:defRPr>
            </a:lvl5pPr>
            <a:lvl6pPr marL="13430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6pPr>
            <a:lvl7pPr marL="18002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7pPr>
            <a:lvl8pPr marL="22574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8pPr>
            <a:lvl9pPr marL="27146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158750" marR="0" lvl="0" indent="-158750" defTabSz="914400" eaLnBrk="1" fontAlgn="auto" latinLnBrk="0" hangingPunct="1">
              <a:lnSpc>
                <a:spcPct val="100000"/>
              </a:lnSpc>
              <a:spcBef>
                <a:spcPts val="0"/>
              </a:spcBef>
              <a:spcAft>
                <a:spcPts val="0"/>
              </a:spcAft>
              <a:buClrTx/>
              <a:buSzTx/>
              <a:buFontTx/>
              <a:buNone/>
              <a:tabLst/>
              <a:defRPr/>
            </a:pPr>
            <a:r>
              <a:rPr kumimoji="0" lang="en-US" altLang="en-US" sz="1000" b="1" i="0" u="none" strike="noStrike" kern="0" cap="none" spc="0" normalizeH="0" baseline="0" noProof="0">
                <a:ln>
                  <a:noFill/>
                </a:ln>
                <a:solidFill>
                  <a:srgbClr val="005480"/>
                </a:solidFill>
                <a:effectLst/>
                <a:uLnTx/>
                <a:uFillTx/>
                <a:latin typeface="Arial" panose="020B0604020202020204" pitchFamily="34" charset="0"/>
                <a:cs typeface="Arial" panose="020B0604020202020204" pitchFamily="34" charset="0"/>
              </a:rPr>
              <a:t>Warehouse</a:t>
            </a:r>
          </a:p>
        </p:txBody>
      </p:sp>
      <p:sp>
        <p:nvSpPr>
          <p:cNvPr id="126" name="Rectangle 51"/>
          <p:cNvSpPr>
            <a:spLocks noChangeArrowheads="1"/>
          </p:cNvSpPr>
          <p:nvPr>
            <p:custDataLst>
              <p:tags r:id="rId27"/>
            </p:custDataLst>
          </p:nvPr>
        </p:nvSpPr>
        <p:spPr bwMode="gray">
          <a:xfrm>
            <a:off x="788988" y="5110162"/>
            <a:ext cx="1892300" cy="1190625"/>
          </a:xfrm>
          <a:prstGeom prst="rect">
            <a:avLst/>
          </a:prstGeom>
          <a:solidFill>
            <a:srgbClr val="FFFFFF"/>
          </a:solidFill>
          <a:ln w="9525">
            <a:solidFill>
              <a:srgbClr val="0054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pic>
        <p:nvPicPr>
          <p:cNvPr id="127" name="Picture 52" descr="j0239043"/>
          <p:cNvPicPr>
            <a:picLocks noChangeAspect="1" noChangeArrowheads="1"/>
          </p:cNvPicPr>
          <p:nvPr>
            <p:custDataLst>
              <p:tags r:id="rId28"/>
            </p:custDataLst>
          </p:nvPr>
        </p:nvPicPr>
        <p:blipFill>
          <a:blip r:embed="rId72" cstate="print">
            <a:extLst>
              <a:ext uri="{28A0092B-C50C-407E-A947-70E740481C1C}">
                <a14:useLocalDpi xmlns:a14="http://schemas.microsoft.com/office/drawing/2010/main" val="0"/>
              </a:ext>
            </a:extLst>
          </a:blip>
          <a:srcRect/>
          <a:stretch>
            <a:fillRect/>
          </a:stretch>
        </p:blipFill>
        <p:spPr bwMode="gray">
          <a:xfrm>
            <a:off x="895350" y="5202237"/>
            <a:ext cx="1512888" cy="711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8" name="Rectangle 53"/>
          <p:cNvSpPr>
            <a:spLocks noChangeArrowheads="1"/>
          </p:cNvSpPr>
          <p:nvPr>
            <p:custDataLst>
              <p:tags r:id="rId29"/>
            </p:custDataLst>
          </p:nvPr>
        </p:nvSpPr>
        <p:spPr bwMode="gray">
          <a:xfrm>
            <a:off x="904875" y="6073775"/>
            <a:ext cx="14763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158750" indent="-158750">
              <a:buChar char="•"/>
              <a:defRPr sz="2000">
                <a:solidFill>
                  <a:schemeClr val="tx1"/>
                </a:solidFill>
                <a:latin typeface="Arial" panose="020B0604020202020204" pitchFamily="34" charset="0"/>
                <a:cs typeface="Arial" panose="020B0604020202020204" pitchFamily="34" charset="0"/>
              </a:defRPr>
            </a:lvl1pPr>
            <a:lvl2pPr marL="346075" indent="-185738">
              <a:buChar char="–"/>
              <a:defRPr sz="2000">
                <a:solidFill>
                  <a:schemeClr val="tx1"/>
                </a:solidFill>
                <a:latin typeface="Arial" panose="020B0604020202020204" pitchFamily="34" charset="0"/>
                <a:cs typeface="Arial" panose="020B0604020202020204" pitchFamily="34" charset="0"/>
              </a:defRPr>
            </a:lvl2pPr>
            <a:lvl3pPr marL="530225" indent="-182563">
              <a:buChar char="•"/>
              <a:defRPr sz="2000">
                <a:solidFill>
                  <a:schemeClr val="tx1"/>
                </a:solidFill>
                <a:latin typeface="Arial" panose="020B0604020202020204" pitchFamily="34" charset="0"/>
                <a:cs typeface="Arial" panose="020B0604020202020204" pitchFamily="34" charset="0"/>
              </a:defRPr>
            </a:lvl3pPr>
            <a:lvl4pPr marL="708025" indent="-176213">
              <a:buChar char="–"/>
              <a:defRPr sz="2000">
                <a:solidFill>
                  <a:schemeClr val="tx1"/>
                </a:solidFill>
                <a:latin typeface="Arial" panose="020B0604020202020204" pitchFamily="34" charset="0"/>
                <a:cs typeface="Arial" panose="020B0604020202020204" pitchFamily="34" charset="0"/>
              </a:defRPr>
            </a:lvl4pPr>
            <a:lvl5pPr marL="885825" indent="-176213">
              <a:buChar char="•"/>
              <a:defRPr sz="2000">
                <a:solidFill>
                  <a:schemeClr val="tx1"/>
                </a:solidFill>
                <a:latin typeface="Arial" panose="020B0604020202020204" pitchFamily="34" charset="0"/>
                <a:cs typeface="Arial" panose="020B0604020202020204" pitchFamily="34" charset="0"/>
              </a:defRPr>
            </a:lvl5pPr>
            <a:lvl6pPr marL="13430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6pPr>
            <a:lvl7pPr marL="18002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7pPr>
            <a:lvl8pPr marL="22574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8pPr>
            <a:lvl9pPr marL="27146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158750" marR="0" lvl="0" indent="-158750" defTabSz="914400" eaLnBrk="1" fontAlgn="auto" latinLnBrk="0" hangingPunct="1">
              <a:lnSpc>
                <a:spcPct val="100000"/>
              </a:lnSpc>
              <a:spcBef>
                <a:spcPts val="0"/>
              </a:spcBef>
              <a:spcAft>
                <a:spcPts val="0"/>
              </a:spcAft>
              <a:buClrTx/>
              <a:buSzTx/>
              <a:buFontTx/>
              <a:buNone/>
              <a:tabLst/>
              <a:defRPr/>
            </a:pPr>
            <a:r>
              <a:rPr kumimoji="0" lang="en-US" altLang="en-US" sz="1000" b="1" i="0" u="none" strike="noStrike" kern="0" cap="none" spc="0" normalizeH="0" baseline="0" noProof="0">
                <a:ln>
                  <a:noFill/>
                </a:ln>
                <a:solidFill>
                  <a:srgbClr val="005480"/>
                </a:solidFill>
                <a:effectLst/>
                <a:uLnTx/>
                <a:uFillTx/>
                <a:latin typeface="Arial" panose="020B0604020202020204" pitchFamily="34" charset="0"/>
                <a:cs typeface="Arial" panose="020B0604020202020204" pitchFamily="34" charset="0"/>
              </a:rPr>
              <a:t>Airplane</a:t>
            </a:r>
          </a:p>
        </p:txBody>
      </p:sp>
      <p:sp>
        <p:nvSpPr>
          <p:cNvPr id="129" name="Rectangle 54"/>
          <p:cNvSpPr>
            <a:spLocks noChangeArrowheads="1"/>
          </p:cNvSpPr>
          <p:nvPr>
            <p:custDataLst>
              <p:tags r:id="rId30"/>
            </p:custDataLst>
          </p:nvPr>
        </p:nvSpPr>
        <p:spPr bwMode="gray">
          <a:xfrm>
            <a:off x="2763838" y="5127625"/>
            <a:ext cx="1893887" cy="1190625"/>
          </a:xfrm>
          <a:prstGeom prst="rect">
            <a:avLst/>
          </a:prstGeom>
          <a:solidFill>
            <a:srgbClr val="FFFFFF"/>
          </a:solidFill>
          <a:ln w="9525">
            <a:solidFill>
              <a:srgbClr val="0054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pic>
        <p:nvPicPr>
          <p:cNvPr id="130" name="Picture 55" descr="MCj03073580000[1]"/>
          <p:cNvPicPr>
            <a:picLocks noChangeAspect="1" noChangeArrowheads="1"/>
          </p:cNvPicPr>
          <p:nvPr>
            <p:custDataLst>
              <p:tags r:id="rId31"/>
            </p:custDataLst>
          </p:nvPr>
        </p:nvPicPr>
        <p:blipFill>
          <a:blip r:embed="rId73" cstate="print">
            <a:extLst>
              <a:ext uri="{28A0092B-C50C-407E-A947-70E740481C1C}">
                <a14:useLocalDpi xmlns:a14="http://schemas.microsoft.com/office/drawing/2010/main" val="0"/>
              </a:ext>
            </a:extLst>
          </a:blip>
          <a:srcRect/>
          <a:stretch>
            <a:fillRect/>
          </a:stretch>
        </p:blipFill>
        <p:spPr bwMode="gray">
          <a:xfrm>
            <a:off x="3063875" y="5222875"/>
            <a:ext cx="1274763" cy="66833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1" name="Rectangle 56"/>
          <p:cNvSpPr>
            <a:spLocks noChangeArrowheads="1"/>
          </p:cNvSpPr>
          <p:nvPr>
            <p:custDataLst>
              <p:tags r:id="rId32"/>
            </p:custDataLst>
          </p:nvPr>
        </p:nvSpPr>
        <p:spPr bwMode="gray">
          <a:xfrm>
            <a:off x="2933700" y="6073775"/>
            <a:ext cx="147478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158750" indent="-158750">
              <a:buChar char="•"/>
              <a:defRPr sz="2000">
                <a:solidFill>
                  <a:schemeClr val="tx1"/>
                </a:solidFill>
                <a:latin typeface="Arial" panose="020B0604020202020204" pitchFamily="34" charset="0"/>
                <a:cs typeface="Arial" panose="020B0604020202020204" pitchFamily="34" charset="0"/>
              </a:defRPr>
            </a:lvl1pPr>
            <a:lvl2pPr marL="346075" indent="-185738">
              <a:buChar char="–"/>
              <a:defRPr sz="2000">
                <a:solidFill>
                  <a:schemeClr val="tx1"/>
                </a:solidFill>
                <a:latin typeface="Arial" panose="020B0604020202020204" pitchFamily="34" charset="0"/>
                <a:cs typeface="Arial" panose="020B0604020202020204" pitchFamily="34" charset="0"/>
              </a:defRPr>
            </a:lvl2pPr>
            <a:lvl3pPr marL="530225" indent="-182563">
              <a:buChar char="•"/>
              <a:defRPr sz="2000">
                <a:solidFill>
                  <a:schemeClr val="tx1"/>
                </a:solidFill>
                <a:latin typeface="Arial" panose="020B0604020202020204" pitchFamily="34" charset="0"/>
                <a:cs typeface="Arial" panose="020B0604020202020204" pitchFamily="34" charset="0"/>
              </a:defRPr>
            </a:lvl3pPr>
            <a:lvl4pPr marL="708025" indent="-176213">
              <a:buChar char="–"/>
              <a:defRPr sz="2000">
                <a:solidFill>
                  <a:schemeClr val="tx1"/>
                </a:solidFill>
                <a:latin typeface="Arial" panose="020B0604020202020204" pitchFamily="34" charset="0"/>
                <a:cs typeface="Arial" panose="020B0604020202020204" pitchFamily="34" charset="0"/>
              </a:defRPr>
            </a:lvl4pPr>
            <a:lvl5pPr marL="885825" indent="-176213">
              <a:buChar char="•"/>
              <a:defRPr sz="2000">
                <a:solidFill>
                  <a:schemeClr val="tx1"/>
                </a:solidFill>
                <a:latin typeface="Arial" panose="020B0604020202020204" pitchFamily="34" charset="0"/>
                <a:cs typeface="Arial" panose="020B0604020202020204" pitchFamily="34" charset="0"/>
              </a:defRPr>
            </a:lvl5pPr>
            <a:lvl6pPr marL="13430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6pPr>
            <a:lvl7pPr marL="18002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7pPr>
            <a:lvl8pPr marL="22574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8pPr>
            <a:lvl9pPr marL="27146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158750" marR="0" lvl="0" indent="-158750" defTabSz="914400" eaLnBrk="1" fontAlgn="auto" latinLnBrk="0" hangingPunct="1">
              <a:lnSpc>
                <a:spcPct val="100000"/>
              </a:lnSpc>
              <a:spcBef>
                <a:spcPts val="0"/>
              </a:spcBef>
              <a:spcAft>
                <a:spcPts val="0"/>
              </a:spcAft>
              <a:buClrTx/>
              <a:buSzTx/>
              <a:buFontTx/>
              <a:buNone/>
              <a:tabLst/>
              <a:defRPr/>
            </a:pPr>
            <a:r>
              <a:rPr kumimoji="0" lang="en-US" altLang="en-US" sz="1000" b="1" i="0" u="none" strike="noStrike" kern="0" cap="none" spc="0" normalizeH="0" baseline="0" noProof="0">
                <a:ln>
                  <a:noFill/>
                </a:ln>
                <a:solidFill>
                  <a:srgbClr val="005480"/>
                </a:solidFill>
                <a:effectLst/>
                <a:uLnTx/>
                <a:uFillTx/>
                <a:latin typeface="Arial" panose="020B0604020202020204" pitchFamily="34" charset="0"/>
                <a:cs typeface="Arial" panose="020B0604020202020204" pitchFamily="34" charset="0"/>
              </a:rPr>
              <a:t>Train</a:t>
            </a:r>
          </a:p>
        </p:txBody>
      </p:sp>
      <p:sp>
        <p:nvSpPr>
          <p:cNvPr id="132" name="Rectangle 59"/>
          <p:cNvSpPr>
            <a:spLocks noChangeArrowheads="1"/>
          </p:cNvSpPr>
          <p:nvPr>
            <p:custDataLst>
              <p:tags r:id="rId33"/>
            </p:custDataLst>
          </p:nvPr>
        </p:nvSpPr>
        <p:spPr bwMode="gray">
          <a:xfrm>
            <a:off x="4752975" y="3883025"/>
            <a:ext cx="1892300" cy="1190625"/>
          </a:xfrm>
          <a:prstGeom prst="rect">
            <a:avLst/>
          </a:prstGeom>
          <a:solidFill>
            <a:srgbClr val="FFFFFF"/>
          </a:solidFill>
          <a:ln w="9525">
            <a:solidFill>
              <a:srgbClr val="0054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33" name="Rectangle 60"/>
          <p:cNvSpPr>
            <a:spLocks noChangeArrowheads="1"/>
          </p:cNvSpPr>
          <p:nvPr>
            <p:custDataLst>
              <p:tags r:id="rId34"/>
            </p:custDataLst>
          </p:nvPr>
        </p:nvSpPr>
        <p:spPr bwMode="gray">
          <a:xfrm>
            <a:off x="5207000" y="4006850"/>
            <a:ext cx="865188" cy="620712"/>
          </a:xfrm>
          <a:prstGeom prst="rect">
            <a:avLst/>
          </a:prstGeom>
          <a:solidFill>
            <a:srgbClr val="FFFFFF"/>
          </a:solidFill>
          <a:ln w="9525">
            <a:solidFill>
              <a:srgbClr val="0054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34" name="Line 61"/>
          <p:cNvSpPr>
            <a:spLocks noChangeShapeType="1"/>
          </p:cNvSpPr>
          <p:nvPr>
            <p:custDataLst>
              <p:tags r:id="rId35"/>
            </p:custDataLst>
          </p:nvPr>
        </p:nvSpPr>
        <p:spPr bwMode="gray">
          <a:xfrm>
            <a:off x="5207000" y="4176712"/>
            <a:ext cx="865188" cy="0"/>
          </a:xfrm>
          <a:prstGeom prst="line">
            <a:avLst/>
          </a:prstGeom>
          <a:noFill/>
          <a:ln w="9525">
            <a:solidFill>
              <a:srgbClr val="0054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35" name="Text Box 62"/>
          <p:cNvSpPr txBox="1">
            <a:spLocks noChangeArrowheads="1"/>
          </p:cNvSpPr>
          <p:nvPr>
            <p:custDataLst>
              <p:tags r:id="rId36"/>
            </p:custDataLst>
          </p:nvPr>
        </p:nvSpPr>
        <p:spPr bwMode="gray">
          <a:xfrm>
            <a:off x="5229225" y="4008437"/>
            <a:ext cx="688975" cy="15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933450">
              <a:defRPr>
                <a:solidFill>
                  <a:schemeClr val="tx1"/>
                </a:solidFill>
                <a:latin typeface="Arial" panose="020B0604020202020204" pitchFamily="34" charset="0"/>
                <a:cs typeface="Arial" panose="020B0604020202020204" pitchFamily="34" charset="0"/>
              </a:defRPr>
            </a:lvl1pPr>
            <a:lvl2pPr marL="466725" defTabSz="933450">
              <a:defRPr>
                <a:solidFill>
                  <a:schemeClr val="tx1"/>
                </a:solidFill>
                <a:latin typeface="Arial" panose="020B0604020202020204" pitchFamily="34" charset="0"/>
                <a:cs typeface="Arial" panose="020B0604020202020204" pitchFamily="34" charset="0"/>
              </a:defRPr>
            </a:lvl2pPr>
            <a:lvl3pPr marL="933450" defTabSz="933450">
              <a:defRPr>
                <a:solidFill>
                  <a:schemeClr val="tx1"/>
                </a:solidFill>
                <a:latin typeface="Arial" panose="020B0604020202020204" pitchFamily="34" charset="0"/>
                <a:cs typeface="Arial" panose="020B0604020202020204" pitchFamily="34" charset="0"/>
              </a:defRPr>
            </a:lvl3pPr>
            <a:lvl4pPr marL="1400175" defTabSz="933450">
              <a:defRPr>
                <a:solidFill>
                  <a:schemeClr val="tx1"/>
                </a:solidFill>
                <a:latin typeface="Arial" panose="020B0604020202020204" pitchFamily="34" charset="0"/>
                <a:cs typeface="Arial" panose="020B0604020202020204" pitchFamily="34" charset="0"/>
              </a:defRPr>
            </a:lvl4pPr>
            <a:lvl5pPr marL="1865313" defTabSz="933450">
              <a:defRPr>
                <a:solidFill>
                  <a:schemeClr val="tx1"/>
                </a:solidFill>
                <a:latin typeface="Arial" panose="020B0604020202020204" pitchFamily="34" charset="0"/>
                <a:cs typeface="Arial" panose="020B0604020202020204" pitchFamily="34" charset="0"/>
              </a:defRPr>
            </a:lvl5pPr>
            <a:lvl6pPr marL="2322513" defTabSz="93345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779713" defTabSz="93345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236913" defTabSz="93345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694113" defTabSz="93345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33450" eaLnBrk="1" fontAlgn="auto" latinLnBrk="0" hangingPunct="1">
              <a:lnSpc>
                <a:spcPct val="100000"/>
              </a:lnSpc>
              <a:spcBef>
                <a:spcPts val="0"/>
              </a:spcBef>
              <a:spcAft>
                <a:spcPts val="0"/>
              </a:spcAft>
              <a:buClrTx/>
              <a:buSzTx/>
              <a:buFontTx/>
              <a:buNone/>
              <a:tabLst/>
              <a:defRPr/>
            </a:pPr>
            <a:r>
              <a:rPr kumimoji="0" lang="en-US" altLang="en-US" sz="1000" b="1" i="0" u="none" strike="noStrike" kern="0" cap="none" spc="0" normalizeH="0" baseline="0" noProof="0">
                <a:ln>
                  <a:noFill/>
                </a:ln>
                <a:solidFill>
                  <a:srgbClr val="005480"/>
                </a:solidFill>
                <a:effectLst/>
                <a:uLnTx/>
                <a:uFillTx/>
                <a:latin typeface="Arial" panose="020B0604020202020204" pitchFamily="34" charset="0"/>
                <a:cs typeface="Arial" panose="020B0604020202020204" pitchFamily="34" charset="0"/>
              </a:rPr>
              <a:t>Cross dock</a:t>
            </a:r>
          </a:p>
        </p:txBody>
      </p:sp>
      <p:sp>
        <p:nvSpPr>
          <p:cNvPr id="136" name="Freeform 63"/>
          <p:cNvSpPr>
            <a:spLocks/>
          </p:cNvSpPr>
          <p:nvPr>
            <p:custDataLst>
              <p:tags r:id="rId37"/>
            </p:custDataLst>
          </p:nvPr>
        </p:nvSpPr>
        <p:spPr bwMode="gray">
          <a:xfrm>
            <a:off x="5303838" y="4256087"/>
            <a:ext cx="650875" cy="185738"/>
          </a:xfrm>
          <a:custGeom>
            <a:avLst/>
            <a:gdLst>
              <a:gd name="T0" fmla="*/ 0 w 378"/>
              <a:gd name="T1" fmla="*/ 2 h 109"/>
              <a:gd name="T2" fmla="*/ 60 w 378"/>
              <a:gd name="T3" fmla="*/ 2 h 109"/>
              <a:gd name="T4" fmla="*/ 114 w 378"/>
              <a:gd name="T5" fmla="*/ 14 h 109"/>
              <a:gd name="T6" fmla="*/ 144 w 378"/>
              <a:gd name="T7" fmla="*/ 38 h 109"/>
              <a:gd name="T8" fmla="*/ 168 w 378"/>
              <a:gd name="T9" fmla="*/ 74 h 109"/>
              <a:gd name="T10" fmla="*/ 216 w 378"/>
              <a:gd name="T11" fmla="*/ 104 h 109"/>
              <a:gd name="T12" fmla="*/ 378 w 378"/>
              <a:gd name="T13" fmla="*/ 104 h 109"/>
            </a:gdLst>
            <a:ahLst/>
            <a:cxnLst>
              <a:cxn ang="0">
                <a:pos x="T0" y="T1"/>
              </a:cxn>
              <a:cxn ang="0">
                <a:pos x="T2" y="T3"/>
              </a:cxn>
              <a:cxn ang="0">
                <a:pos x="T4" y="T5"/>
              </a:cxn>
              <a:cxn ang="0">
                <a:pos x="T6" y="T7"/>
              </a:cxn>
              <a:cxn ang="0">
                <a:pos x="T8" y="T9"/>
              </a:cxn>
              <a:cxn ang="0">
                <a:pos x="T10" y="T11"/>
              </a:cxn>
              <a:cxn ang="0">
                <a:pos x="T12" y="T13"/>
              </a:cxn>
            </a:cxnLst>
            <a:rect l="0" t="0" r="r" b="b"/>
            <a:pathLst>
              <a:path w="378" h="109">
                <a:moveTo>
                  <a:pt x="0" y="2"/>
                </a:moveTo>
                <a:cubicBezTo>
                  <a:pt x="20" y="1"/>
                  <a:pt x="41" y="0"/>
                  <a:pt x="60" y="2"/>
                </a:cubicBezTo>
                <a:cubicBezTo>
                  <a:pt x="79" y="4"/>
                  <a:pt x="100" y="8"/>
                  <a:pt x="114" y="14"/>
                </a:cubicBezTo>
                <a:cubicBezTo>
                  <a:pt x="128" y="20"/>
                  <a:pt x="135" y="28"/>
                  <a:pt x="144" y="38"/>
                </a:cubicBezTo>
                <a:cubicBezTo>
                  <a:pt x="153" y="48"/>
                  <a:pt x="156" y="63"/>
                  <a:pt x="168" y="74"/>
                </a:cubicBezTo>
                <a:cubicBezTo>
                  <a:pt x="180" y="85"/>
                  <a:pt x="181" y="99"/>
                  <a:pt x="216" y="104"/>
                </a:cubicBezTo>
                <a:cubicBezTo>
                  <a:pt x="251" y="109"/>
                  <a:pt x="347" y="98"/>
                  <a:pt x="378" y="104"/>
                </a:cubicBezTo>
              </a:path>
            </a:pathLst>
          </a:custGeom>
          <a:noFill/>
          <a:ln w="9525">
            <a:solidFill>
              <a:srgbClr val="005480"/>
            </a:solidFill>
            <a:round/>
            <a:headEnd type="none" w="med" len="med"/>
            <a:tailEnd type="triangle" w="med"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37" name="Freeform 64"/>
          <p:cNvSpPr>
            <a:spLocks/>
          </p:cNvSpPr>
          <p:nvPr>
            <p:custDataLst>
              <p:tags r:id="rId38"/>
            </p:custDataLst>
          </p:nvPr>
        </p:nvSpPr>
        <p:spPr bwMode="gray">
          <a:xfrm>
            <a:off x="5284788" y="4446587"/>
            <a:ext cx="669925" cy="127000"/>
          </a:xfrm>
          <a:custGeom>
            <a:avLst/>
            <a:gdLst>
              <a:gd name="T0" fmla="*/ 0 w 390"/>
              <a:gd name="T1" fmla="*/ 4 h 78"/>
              <a:gd name="T2" fmla="*/ 138 w 390"/>
              <a:gd name="T3" fmla="*/ 4 h 78"/>
              <a:gd name="T4" fmla="*/ 204 w 390"/>
              <a:gd name="T5" fmla="*/ 28 h 78"/>
              <a:gd name="T6" fmla="*/ 246 w 390"/>
              <a:gd name="T7" fmla="*/ 70 h 78"/>
              <a:gd name="T8" fmla="*/ 390 w 390"/>
              <a:gd name="T9" fmla="*/ 76 h 78"/>
            </a:gdLst>
            <a:ahLst/>
            <a:cxnLst>
              <a:cxn ang="0">
                <a:pos x="T0" y="T1"/>
              </a:cxn>
              <a:cxn ang="0">
                <a:pos x="T2" y="T3"/>
              </a:cxn>
              <a:cxn ang="0">
                <a:pos x="T4" y="T5"/>
              </a:cxn>
              <a:cxn ang="0">
                <a:pos x="T6" y="T7"/>
              </a:cxn>
              <a:cxn ang="0">
                <a:pos x="T8" y="T9"/>
              </a:cxn>
            </a:cxnLst>
            <a:rect l="0" t="0" r="r" b="b"/>
            <a:pathLst>
              <a:path w="390" h="78">
                <a:moveTo>
                  <a:pt x="0" y="4"/>
                </a:moveTo>
                <a:cubicBezTo>
                  <a:pt x="52" y="2"/>
                  <a:pt x="104" y="0"/>
                  <a:pt x="138" y="4"/>
                </a:cubicBezTo>
                <a:cubicBezTo>
                  <a:pt x="172" y="8"/>
                  <a:pt x="186" y="17"/>
                  <a:pt x="204" y="28"/>
                </a:cubicBezTo>
                <a:cubicBezTo>
                  <a:pt x="222" y="39"/>
                  <a:pt x="215" y="62"/>
                  <a:pt x="246" y="70"/>
                </a:cubicBezTo>
                <a:cubicBezTo>
                  <a:pt x="277" y="78"/>
                  <a:pt x="365" y="74"/>
                  <a:pt x="390" y="76"/>
                </a:cubicBezTo>
              </a:path>
            </a:pathLst>
          </a:custGeom>
          <a:noFill/>
          <a:ln w="9525">
            <a:solidFill>
              <a:srgbClr val="005480"/>
            </a:solidFill>
            <a:round/>
            <a:headEnd/>
            <a:tailEnd type="triangle" w="med"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38" name="Freeform 65"/>
          <p:cNvSpPr>
            <a:spLocks/>
          </p:cNvSpPr>
          <p:nvPr>
            <p:custDataLst>
              <p:tags r:id="rId39"/>
            </p:custDataLst>
          </p:nvPr>
        </p:nvSpPr>
        <p:spPr bwMode="gray">
          <a:xfrm flipV="1">
            <a:off x="5284788" y="4330700"/>
            <a:ext cx="669925" cy="125412"/>
          </a:xfrm>
          <a:custGeom>
            <a:avLst/>
            <a:gdLst>
              <a:gd name="T0" fmla="*/ 0 w 390"/>
              <a:gd name="T1" fmla="*/ 4 h 78"/>
              <a:gd name="T2" fmla="*/ 138 w 390"/>
              <a:gd name="T3" fmla="*/ 4 h 78"/>
              <a:gd name="T4" fmla="*/ 204 w 390"/>
              <a:gd name="T5" fmla="*/ 28 h 78"/>
              <a:gd name="T6" fmla="*/ 246 w 390"/>
              <a:gd name="T7" fmla="*/ 70 h 78"/>
              <a:gd name="T8" fmla="*/ 390 w 390"/>
              <a:gd name="T9" fmla="*/ 76 h 78"/>
            </a:gdLst>
            <a:ahLst/>
            <a:cxnLst>
              <a:cxn ang="0">
                <a:pos x="T0" y="T1"/>
              </a:cxn>
              <a:cxn ang="0">
                <a:pos x="T2" y="T3"/>
              </a:cxn>
              <a:cxn ang="0">
                <a:pos x="T4" y="T5"/>
              </a:cxn>
              <a:cxn ang="0">
                <a:pos x="T6" y="T7"/>
              </a:cxn>
              <a:cxn ang="0">
                <a:pos x="T8" y="T9"/>
              </a:cxn>
            </a:cxnLst>
            <a:rect l="0" t="0" r="r" b="b"/>
            <a:pathLst>
              <a:path w="390" h="78">
                <a:moveTo>
                  <a:pt x="0" y="4"/>
                </a:moveTo>
                <a:cubicBezTo>
                  <a:pt x="52" y="2"/>
                  <a:pt x="104" y="0"/>
                  <a:pt x="138" y="4"/>
                </a:cubicBezTo>
                <a:cubicBezTo>
                  <a:pt x="172" y="8"/>
                  <a:pt x="186" y="17"/>
                  <a:pt x="204" y="28"/>
                </a:cubicBezTo>
                <a:cubicBezTo>
                  <a:pt x="222" y="39"/>
                  <a:pt x="215" y="62"/>
                  <a:pt x="246" y="70"/>
                </a:cubicBezTo>
                <a:cubicBezTo>
                  <a:pt x="277" y="78"/>
                  <a:pt x="365" y="74"/>
                  <a:pt x="390" y="76"/>
                </a:cubicBezTo>
              </a:path>
            </a:pathLst>
          </a:custGeom>
          <a:noFill/>
          <a:ln w="9525">
            <a:solidFill>
              <a:srgbClr val="005480"/>
            </a:solidFill>
            <a:round/>
            <a:headEnd/>
            <a:tailEnd type="triangle" w="med"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39" name="Freeform 66"/>
          <p:cNvSpPr>
            <a:spLocks/>
          </p:cNvSpPr>
          <p:nvPr>
            <p:custDataLst>
              <p:tags r:id="rId40"/>
            </p:custDataLst>
          </p:nvPr>
        </p:nvSpPr>
        <p:spPr bwMode="gray">
          <a:xfrm>
            <a:off x="5565775" y="4233862"/>
            <a:ext cx="388938" cy="82550"/>
          </a:xfrm>
          <a:custGeom>
            <a:avLst/>
            <a:gdLst>
              <a:gd name="T0" fmla="*/ 0 w 216"/>
              <a:gd name="T1" fmla="*/ 51 h 51"/>
              <a:gd name="T2" fmla="*/ 36 w 216"/>
              <a:gd name="T3" fmla="*/ 21 h 51"/>
              <a:gd name="T4" fmla="*/ 90 w 216"/>
              <a:gd name="T5" fmla="*/ 3 h 51"/>
              <a:gd name="T6" fmla="*/ 216 w 216"/>
              <a:gd name="T7" fmla="*/ 3 h 51"/>
            </a:gdLst>
            <a:ahLst/>
            <a:cxnLst>
              <a:cxn ang="0">
                <a:pos x="T0" y="T1"/>
              </a:cxn>
              <a:cxn ang="0">
                <a:pos x="T2" y="T3"/>
              </a:cxn>
              <a:cxn ang="0">
                <a:pos x="T4" y="T5"/>
              </a:cxn>
              <a:cxn ang="0">
                <a:pos x="T6" y="T7"/>
              </a:cxn>
            </a:cxnLst>
            <a:rect l="0" t="0" r="r" b="b"/>
            <a:pathLst>
              <a:path w="216" h="51">
                <a:moveTo>
                  <a:pt x="0" y="51"/>
                </a:moveTo>
                <a:cubicBezTo>
                  <a:pt x="10" y="40"/>
                  <a:pt x="21" y="29"/>
                  <a:pt x="36" y="21"/>
                </a:cubicBezTo>
                <a:cubicBezTo>
                  <a:pt x="51" y="13"/>
                  <a:pt x="60" y="6"/>
                  <a:pt x="90" y="3"/>
                </a:cubicBezTo>
                <a:cubicBezTo>
                  <a:pt x="120" y="0"/>
                  <a:pt x="189" y="0"/>
                  <a:pt x="216" y="3"/>
                </a:cubicBezTo>
              </a:path>
            </a:pathLst>
          </a:custGeom>
          <a:noFill/>
          <a:ln w="9525">
            <a:solidFill>
              <a:srgbClr val="005480"/>
            </a:solidFill>
            <a:round/>
            <a:headEnd/>
            <a:tailEnd type="triangle" w="med"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40" name="Rectangle 67"/>
          <p:cNvSpPr>
            <a:spLocks noChangeArrowheads="1"/>
          </p:cNvSpPr>
          <p:nvPr>
            <p:custDataLst>
              <p:tags r:id="rId41"/>
            </p:custDataLst>
          </p:nvPr>
        </p:nvSpPr>
        <p:spPr bwMode="gray">
          <a:xfrm>
            <a:off x="4894263" y="4870450"/>
            <a:ext cx="14763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158750" indent="-158750">
              <a:buChar char="•"/>
              <a:defRPr sz="2000">
                <a:solidFill>
                  <a:schemeClr val="tx1"/>
                </a:solidFill>
                <a:latin typeface="Arial" panose="020B0604020202020204" pitchFamily="34" charset="0"/>
                <a:cs typeface="Arial" panose="020B0604020202020204" pitchFamily="34" charset="0"/>
              </a:defRPr>
            </a:lvl1pPr>
            <a:lvl2pPr marL="346075" indent="-185738">
              <a:buChar char="–"/>
              <a:defRPr sz="2000">
                <a:solidFill>
                  <a:schemeClr val="tx1"/>
                </a:solidFill>
                <a:latin typeface="Arial" panose="020B0604020202020204" pitchFamily="34" charset="0"/>
                <a:cs typeface="Arial" panose="020B0604020202020204" pitchFamily="34" charset="0"/>
              </a:defRPr>
            </a:lvl2pPr>
            <a:lvl3pPr marL="530225" indent="-182563">
              <a:buChar char="•"/>
              <a:defRPr sz="2000">
                <a:solidFill>
                  <a:schemeClr val="tx1"/>
                </a:solidFill>
                <a:latin typeface="Arial" panose="020B0604020202020204" pitchFamily="34" charset="0"/>
                <a:cs typeface="Arial" panose="020B0604020202020204" pitchFamily="34" charset="0"/>
              </a:defRPr>
            </a:lvl3pPr>
            <a:lvl4pPr marL="708025" indent="-176213">
              <a:buChar char="–"/>
              <a:defRPr sz="2000">
                <a:solidFill>
                  <a:schemeClr val="tx1"/>
                </a:solidFill>
                <a:latin typeface="Arial" panose="020B0604020202020204" pitchFamily="34" charset="0"/>
                <a:cs typeface="Arial" panose="020B0604020202020204" pitchFamily="34" charset="0"/>
              </a:defRPr>
            </a:lvl4pPr>
            <a:lvl5pPr marL="885825" indent="-176213">
              <a:buChar char="•"/>
              <a:defRPr sz="2000">
                <a:solidFill>
                  <a:schemeClr val="tx1"/>
                </a:solidFill>
                <a:latin typeface="Arial" panose="020B0604020202020204" pitchFamily="34" charset="0"/>
                <a:cs typeface="Arial" panose="020B0604020202020204" pitchFamily="34" charset="0"/>
              </a:defRPr>
            </a:lvl5pPr>
            <a:lvl6pPr marL="13430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6pPr>
            <a:lvl7pPr marL="18002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7pPr>
            <a:lvl8pPr marL="22574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8pPr>
            <a:lvl9pPr marL="27146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158750" marR="0" lvl="0" indent="-158750" defTabSz="914400" eaLnBrk="1" fontAlgn="auto" latinLnBrk="0" hangingPunct="1">
              <a:lnSpc>
                <a:spcPct val="100000"/>
              </a:lnSpc>
              <a:spcBef>
                <a:spcPts val="0"/>
              </a:spcBef>
              <a:spcAft>
                <a:spcPts val="0"/>
              </a:spcAft>
              <a:buClrTx/>
              <a:buSzTx/>
              <a:buFontTx/>
              <a:buNone/>
              <a:tabLst/>
              <a:defRPr/>
            </a:pPr>
            <a:r>
              <a:rPr kumimoji="0" lang="en-US" altLang="en-US" sz="1000" b="1" i="0" u="none" strike="noStrike" kern="0" cap="none" spc="0" normalizeH="0" baseline="0" noProof="0">
                <a:ln>
                  <a:noFill/>
                </a:ln>
                <a:solidFill>
                  <a:srgbClr val="005480"/>
                </a:solidFill>
                <a:effectLst/>
                <a:uLnTx/>
                <a:uFillTx/>
                <a:latin typeface="Arial" panose="020B0604020202020204" pitchFamily="34" charset="0"/>
                <a:cs typeface="Arial" panose="020B0604020202020204" pitchFamily="34" charset="0"/>
              </a:rPr>
              <a:t>Cross dock</a:t>
            </a:r>
          </a:p>
        </p:txBody>
      </p:sp>
      <p:pic>
        <p:nvPicPr>
          <p:cNvPr id="141" name="Picture 68" descr="laster"/>
          <p:cNvPicPr>
            <a:picLocks noChangeAspect="1" noChangeArrowheads="1"/>
          </p:cNvPicPr>
          <p:nvPr>
            <p:custDataLst>
              <p:tags r:id="rId42"/>
            </p:custDataLst>
          </p:nvPr>
        </p:nvPicPr>
        <p:blipFill>
          <a:blip r:embed="rId74" cstate="print">
            <a:extLst>
              <a:ext uri="{28A0092B-C50C-407E-A947-70E740481C1C}">
                <a14:useLocalDpi xmlns:a14="http://schemas.microsoft.com/office/drawing/2010/main" val="0"/>
              </a:ext>
            </a:extLst>
          </a:blip>
          <a:srcRect/>
          <a:stretch>
            <a:fillRect/>
          </a:stretch>
        </p:blipFill>
        <p:spPr bwMode="gray">
          <a:xfrm>
            <a:off x="1068388" y="2901950"/>
            <a:ext cx="1003300" cy="315912"/>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2" name="Rectangle 29"/>
          <p:cNvSpPr>
            <a:spLocks noChangeArrowheads="1"/>
          </p:cNvSpPr>
          <p:nvPr>
            <p:custDataLst>
              <p:tags r:id="rId43"/>
            </p:custDataLst>
          </p:nvPr>
        </p:nvSpPr>
        <p:spPr bwMode="gray">
          <a:xfrm>
            <a:off x="6724650" y="1354137"/>
            <a:ext cx="1890713" cy="1190625"/>
          </a:xfrm>
          <a:prstGeom prst="rect">
            <a:avLst/>
          </a:prstGeom>
          <a:solidFill>
            <a:srgbClr val="FFFFFF"/>
          </a:solidFill>
          <a:ln w="9525">
            <a:solidFill>
              <a:srgbClr val="0054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43" name="Rectangle 30"/>
          <p:cNvSpPr>
            <a:spLocks noChangeArrowheads="1"/>
          </p:cNvSpPr>
          <p:nvPr>
            <p:custDataLst>
              <p:tags r:id="rId44"/>
            </p:custDataLst>
          </p:nvPr>
        </p:nvSpPr>
        <p:spPr bwMode="gray">
          <a:xfrm>
            <a:off x="6837363" y="2312987"/>
            <a:ext cx="13874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158750" indent="-158750">
              <a:buChar char="•"/>
              <a:defRPr sz="2000">
                <a:solidFill>
                  <a:schemeClr val="tx1"/>
                </a:solidFill>
                <a:latin typeface="Arial" panose="020B0604020202020204" pitchFamily="34" charset="0"/>
                <a:cs typeface="Arial" panose="020B0604020202020204" pitchFamily="34" charset="0"/>
              </a:defRPr>
            </a:lvl1pPr>
            <a:lvl2pPr marL="346075" indent="-185738">
              <a:buChar char="–"/>
              <a:defRPr sz="2000">
                <a:solidFill>
                  <a:schemeClr val="tx1"/>
                </a:solidFill>
                <a:latin typeface="Arial" panose="020B0604020202020204" pitchFamily="34" charset="0"/>
                <a:cs typeface="Arial" panose="020B0604020202020204" pitchFamily="34" charset="0"/>
              </a:defRPr>
            </a:lvl2pPr>
            <a:lvl3pPr marL="530225" indent="-182563">
              <a:buChar char="•"/>
              <a:defRPr sz="2000">
                <a:solidFill>
                  <a:schemeClr val="tx1"/>
                </a:solidFill>
                <a:latin typeface="Arial" panose="020B0604020202020204" pitchFamily="34" charset="0"/>
                <a:cs typeface="Arial" panose="020B0604020202020204" pitchFamily="34" charset="0"/>
              </a:defRPr>
            </a:lvl3pPr>
            <a:lvl4pPr marL="708025" indent="-176213">
              <a:buChar char="–"/>
              <a:defRPr sz="2000">
                <a:solidFill>
                  <a:schemeClr val="tx1"/>
                </a:solidFill>
                <a:latin typeface="Arial" panose="020B0604020202020204" pitchFamily="34" charset="0"/>
                <a:cs typeface="Arial" panose="020B0604020202020204" pitchFamily="34" charset="0"/>
              </a:defRPr>
            </a:lvl4pPr>
            <a:lvl5pPr marL="885825" indent="-176213">
              <a:buChar char="•"/>
              <a:defRPr sz="2000">
                <a:solidFill>
                  <a:schemeClr val="tx1"/>
                </a:solidFill>
                <a:latin typeface="Arial" panose="020B0604020202020204" pitchFamily="34" charset="0"/>
                <a:cs typeface="Arial" panose="020B0604020202020204" pitchFamily="34" charset="0"/>
              </a:defRPr>
            </a:lvl5pPr>
            <a:lvl6pPr marL="13430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6pPr>
            <a:lvl7pPr marL="18002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7pPr>
            <a:lvl8pPr marL="22574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8pPr>
            <a:lvl9pPr marL="27146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158750" marR="0" lvl="0" indent="-158750" defTabSz="914400" eaLnBrk="1" fontAlgn="auto" latinLnBrk="0" hangingPunct="1">
              <a:lnSpc>
                <a:spcPct val="100000"/>
              </a:lnSpc>
              <a:spcBef>
                <a:spcPts val="0"/>
              </a:spcBef>
              <a:spcAft>
                <a:spcPts val="0"/>
              </a:spcAft>
              <a:buClrTx/>
              <a:buSzTx/>
              <a:buFontTx/>
              <a:buNone/>
              <a:tabLst/>
              <a:defRPr/>
            </a:pPr>
            <a:r>
              <a:rPr kumimoji="0" lang="en-US" altLang="en-US" sz="1000" b="1" i="0" u="none" strike="noStrike" kern="0" cap="none" spc="0" normalizeH="0" baseline="0" noProof="0" dirty="0">
                <a:ln>
                  <a:noFill/>
                </a:ln>
                <a:solidFill>
                  <a:srgbClr val="005480"/>
                </a:solidFill>
                <a:effectLst/>
                <a:uLnTx/>
                <a:uFillTx/>
                <a:latin typeface="Arial" panose="020B0604020202020204" pitchFamily="34" charset="0"/>
                <a:cs typeface="Arial" panose="020B0604020202020204" pitchFamily="34" charset="0"/>
              </a:rPr>
              <a:t>Uncontrolled inventory</a:t>
            </a:r>
          </a:p>
        </p:txBody>
      </p:sp>
      <p:sp>
        <p:nvSpPr>
          <p:cNvPr id="144" name="AutoShape 42"/>
          <p:cNvSpPr>
            <a:spLocks noChangeArrowheads="1"/>
          </p:cNvSpPr>
          <p:nvPr>
            <p:custDataLst>
              <p:tags r:id="rId45"/>
            </p:custDataLst>
          </p:nvPr>
        </p:nvSpPr>
        <p:spPr bwMode="gray">
          <a:xfrm>
            <a:off x="7159625" y="1482725"/>
            <a:ext cx="930275" cy="687387"/>
          </a:xfrm>
          <a:prstGeom prst="triangle">
            <a:avLst>
              <a:gd name="adj" fmla="val 50000"/>
            </a:avLst>
          </a:prstGeom>
          <a:solidFill>
            <a:srgbClr val="FFFFFF"/>
          </a:solidFill>
          <a:ln w="9525">
            <a:solidFill>
              <a:srgbClr val="005480"/>
            </a:solidFill>
            <a:miter lim="800000"/>
            <a:headEnd/>
            <a:tailE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45" name="Line 69"/>
          <p:cNvSpPr>
            <a:spLocks noChangeShapeType="1"/>
          </p:cNvSpPr>
          <p:nvPr>
            <p:custDataLst>
              <p:tags r:id="rId46"/>
            </p:custDataLst>
          </p:nvPr>
        </p:nvSpPr>
        <p:spPr bwMode="gray">
          <a:xfrm>
            <a:off x="7627938" y="1827212"/>
            <a:ext cx="0" cy="236538"/>
          </a:xfrm>
          <a:prstGeom prst="line">
            <a:avLst/>
          </a:prstGeom>
          <a:noFill/>
          <a:ln w="9525">
            <a:solidFill>
              <a:srgbClr val="0054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46" name="Rectangle 77"/>
          <p:cNvSpPr>
            <a:spLocks noChangeArrowheads="1"/>
          </p:cNvSpPr>
          <p:nvPr>
            <p:custDataLst>
              <p:tags r:id="rId47"/>
            </p:custDataLst>
          </p:nvPr>
        </p:nvSpPr>
        <p:spPr bwMode="gray">
          <a:xfrm>
            <a:off x="788988" y="1066800"/>
            <a:ext cx="13843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158750" indent="-158750">
              <a:buChar char="•"/>
              <a:defRPr sz="2000">
                <a:solidFill>
                  <a:schemeClr val="tx1"/>
                </a:solidFill>
                <a:latin typeface="Arial" panose="020B0604020202020204" pitchFamily="34" charset="0"/>
                <a:cs typeface="Arial" panose="020B0604020202020204" pitchFamily="34" charset="0"/>
              </a:defRPr>
            </a:lvl1pPr>
            <a:lvl2pPr marL="346075" indent="-185738">
              <a:buChar char="–"/>
              <a:defRPr sz="2000">
                <a:solidFill>
                  <a:schemeClr val="tx1"/>
                </a:solidFill>
                <a:latin typeface="Arial" panose="020B0604020202020204" pitchFamily="34" charset="0"/>
                <a:cs typeface="Arial" panose="020B0604020202020204" pitchFamily="34" charset="0"/>
              </a:defRPr>
            </a:lvl2pPr>
            <a:lvl3pPr marL="530225" indent="-182563">
              <a:buChar char="•"/>
              <a:defRPr sz="2000">
                <a:solidFill>
                  <a:schemeClr val="tx1"/>
                </a:solidFill>
                <a:latin typeface="Arial" panose="020B0604020202020204" pitchFamily="34" charset="0"/>
                <a:cs typeface="Arial" panose="020B0604020202020204" pitchFamily="34" charset="0"/>
              </a:defRPr>
            </a:lvl3pPr>
            <a:lvl4pPr marL="708025" indent="-176213">
              <a:buChar char="–"/>
              <a:defRPr sz="2000">
                <a:solidFill>
                  <a:schemeClr val="tx1"/>
                </a:solidFill>
                <a:latin typeface="Arial" panose="020B0604020202020204" pitchFamily="34" charset="0"/>
                <a:cs typeface="Arial" panose="020B0604020202020204" pitchFamily="34" charset="0"/>
              </a:defRPr>
            </a:lvl4pPr>
            <a:lvl5pPr marL="885825" indent="-176213">
              <a:buChar char="•"/>
              <a:defRPr sz="2000">
                <a:solidFill>
                  <a:schemeClr val="tx1"/>
                </a:solidFill>
                <a:latin typeface="Arial" panose="020B0604020202020204" pitchFamily="34" charset="0"/>
                <a:cs typeface="Arial" panose="020B0604020202020204" pitchFamily="34" charset="0"/>
              </a:defRPr>
            </a:lvl5pPr>
            <a:lvl6pPr marL="13430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6pPr>
            <a:lvl7pPr marL="18002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7pPr>
            <a:lvl8pPr marL="22574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8pPr>
            <a:lvl9pPr marL="27146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158750" marR="0" lvl="0" indent="-158750" defTabSz="914400" eaLnBrk="1" fontAlgn="auto" latinLnBrk="0" hangingPunct="1">
              <a:lnSpc>
                <a:spcPct val="100000"/>
              </a:lnSpc>
              <a:spcBef>
                <a:spcPts val="0"/>
              </a:spcBef>
              <a:spcAft>
                <a:spcPts val="0"/>
              </a:spcAft>
              <a:buClrTx/>
              <a:buSzTx/>
              <a:buFontTx/>
              <a:buNone/>
              <a:tabLst/>
              <a:defRPr/>
            </a:pPr>
            <a:r>
              <a:rPr kumimoji="0" lang="en-US" altLang="en-US" sz="1800" b="1" i="0" u="none" strike="noStrike" kern="0" cap="none" spc="0" normalizeH="0" baseline="0" noProof="0">
                <a:ln>
                  <a:noFill/>
                </a:ln>
                <a:solidFill>
                  <a:srgbClr val="005480"/>
                </a:solidFill>
                <a:effectLst/>
                <a:uLnTx/>
                <a:uFillTx/>
                <a:latin typeface="Arial" panose="020B0604020202020204" pitchFamily="34" charset="0"/>
                <a:cs typeface="Arial" panose="020B0604020202020204" pitchFamily="34" charset="0"/>
              </a:rPr>
              <a:t>Material flow</a:t>
            </a:r>
          </a:p>
        </p:txBody>
      </p:sp>
      <p:grpSp>
        <p:nvGrpSpPr>
          <p:cNvPr id="147" name="Group 86"/>
          <p:cNvGrpSpPr>
            <a:grpSpLocks/>
          </p:cNvGrpSpPr>
          <p:nvPr/>
        </p:nvGrpSpPr>
        <p:grpSpPr bwMode="auto">
          <a:xfrm>
            <a:off x="2763838" y="3883025"/>
            <a:ext cx="1906587" cy="1190625"/>
            <a:chOff x="1741" y="2365"/>
            <a:chExt cx="1201" cy="750"/>
          </a:xfrm>
        </p:grpSpPr>
        <p:sp>
          <p:nvSpPr>
            <p:cNvPr id="148" name="Rectangle 18"/>
            <p:cNvSpPr>
              <a:spLocks noChangeArrowheads="1"/>
            </p:cNvSpPr>
            <p:nvPr>
              <p:custDataLst>
                <p:tags r:id="rId48"/>
              </p:custDataLst>
            </p:nvPr>
          </p:nvSpPr>
          <p:spPr bwMode="gray">
            <a:xfrm>
              <a:off x="1741" y="2365"/>
              <a:ext cx="1193" cy="750"/>
            </a:xfrm>
            <a:prstGeom prst="rect">
              <a:avLst/>
            </a:prstGeom>
            <a:solidFill>
              <a:srgbClr val="FFFFFF"/>
            </a:solidFill>
            <a:ln w="9525">
              <a:solidFill>
                <a:srgbClr val="0054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49" name="Rectangle 19"/>
            <p:cNvSpPr>
              <a:spLocks noChangeArrowheads="1"/>
            </p:cNvSpPr>
            <p:nvPr>
              <p:custDataLst>
                <p:tags r:id="rId49"/>
              </p:custDataLst>
            </p:nvPr>
          </p:nvSpPr>
          <p:spPr bwMode="gray">
            <a:xfrm>
              <a:off x="1819" y="2897"/>
              <a:ext cx="1123"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buChar char="•"/>
                <a:defRPr sz="2000">
                  <a:solidFill>
                    <a:schemeClr val="tx1"/>
                  </a:solidFill>
                  <a:latin typeface="Arial" panose="020B0604020202020204" pitchFamily="34" charset="0"/>
                  <a:cs typeface="Arial" panose="020B0604020202020204" pitchFamily="34" charset="0"/>
                </a:defRPr>
              </a:lvl1pPr>
              <a:lvl2pPr marL="346075" indent="-185738">
                <a:buChar char="–"/>
                <a:defRPr sz="2000">
                  <a:solidFill>
                    <a:schemeClr val="tx1"/>
                  </a:solidFill>
                  <a:latin typeface="Arial" panose="020B0604020202020204" pitchFamily="34" charset="0"/>
                  <a:cs typeface="Arial" panose="020B0604020202020204" pitchFamily="34" charset="0"/>
                </a:defRPr>
              </a:lvl2pPr>
              <a:lvl3pPr marL="530225" indent="-182563">
                <a:buChar char="•"/>
                <a:defRPr sz="2000">
                  <a:solidFill>
                    <a:schemeClr val="tx1"/>
                  </a:solidFill>
                  <a:latin typeface="Arial" panose="020B0604020202020204" pitchFamily="34" charset="0"/>
                  <a:cs typeface="Arial" panose="020B0604020202020204" pitchFamily="34" charset="0"/>
                </a:defRPr>
              </a:lvl3pPr>
              <a:lvl4pPr marL="708025" indent="-176213">
                <a:buChar char="–"/>
                <a:defRPr sz="2000">
                  <a:solidFill>
                    <a:schemeClr val="tx1"/>
                  </a:solidFill>
                  <a:latin typeface="Arial" panose="020B0604020202020204" pitchFamily="34" charset="0"/>
                  <a:cs typeface="Arial" panose="020B0604020202020204" pitchFamily="34" charset="0"/>
                </a:defRPr>
              </a:lvl4pPr>
              <a:lvl5pPr marL="885825" indent="-176213">
                <a:buChar char="•"/>
                <a:defRPr sz="2000">
                  <a:solidFill>
                    <a:schemeClr val="tx1"/>
                  </a:solidFill>
                  <a:latin typeface="Arial" panose="020B0604020202020204" pitchFamily="34" charset="0"/>
                  <a:cs typeface="Arial" panose="020B0604020202020204" pitchFamily="34" charset="0"/>
                </a:defRPr>
              </a:lvl5pPr>
              <a:lvl6pPr marL="13430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6pPr>
              <a:lvl7pPr marL="18002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7pPr>
              <a:lvl8pPr marL="22574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8pPr>
              <a:lvl9pPr marL="27146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000" b="1" i="0" u="none" strike="noStrike" kern="0" cap="none" spc="0" normalizeH="0" baseline="0" noProof="0" dirty="0">
                  <a:ln>
                    <a:noFill/>
                  </a:ln>
                  <a:solidFill>
                    <a:srgbClr val="005480"/>
                  </a:solidFill>
                  <a:effectLst/>
                  <a:uLnTx/>
                  <a:uFillTx/>
                  <a:latin typeface="Arial" panose="020B0604020202020204" pitchFamily="34" charset="0"/>
                  <a:cs typeface="Arial" panose="020B0604020202020204" pitchFamily="34" charset="0"/>
                </a:rPr>
                <a:t>First-In-First-Out sequence</a:t>
              </a:r>
            </a:p>
          </p:txBody>
        </p:sp>
        <p:sp>
          <p:nvSpPr>
            <p:cNvPr id="150" name="Line 22"/>
            <p:cNvSpPr>
              <a:spLocks noChangeShapeType="1"/>
            </p:cNvSpPr>
            <p:nvPr>
              <p:custDataLst>
                <p:tags r:id="rId50"/>
              </p:custDataLst>
            </p:nvPr>
          </p:nvSpPr>
          <p:spPr bwMode="gray">
            <a:xfrm>
              <a:off x="2102" y="2705"/>
              <a:ext cx="391" cy="0"/>
            </a:xfrm>
            <a:prstGeom prst="line">
              <a:avLst/>
            </a:prstGeom>
            <a:noFill/>
            <a:ln w="2857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51" name="Rectangle 71"/>
            <p:cNvSpPr>
              <a:spLocks noChangeArrowheads="1"/>
            </p:cNvSpPr>
            <p:nvPr>
              <p:custDataLst>
                <p:tags r:id="rId51"/>
              </p:custDataLst>
            </p:nvPr>
          </p:nvSpPr>
          <p:spPr bwMode="gray">
            <a:xfrm>
              <a:off x="2027" y="2564"/>
              <a:ext cx="254" cy="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buChar char="•"/>
                <a:defRPr sz="2000">
                  <a:solidFill>
                    <a:schemeClr val="tx1"/>
                  </a:solidFill>
                  <a:latin typeface="Arial" panose="020B0604020202020204" pitchFamily="34" charset="0"/>
                  <a:cs typeface="Arial" panose="020B0604020202020204" pitchFamily="34" charset="0"/>
                </a:defRPr>
              </a:lvl1pPr>
              <a:lvl2pPr marL="358775" indent="-185738">
                <a:buChar char="–"/>
                <a:defRPr sz="2000">
                  <a:solidFill>
                    <a:schemeClr val="tx1"/>
                  </a:solidFill>
                  <a:latin typeface="Arial" panose="020B0604020202020204" pitchFamily="34" charset="0"/>
                  <a:cs typeface="Arial" panose="020B0604020202020204" pitchFamily="34" charset="0"/>
                </a:defRPr>
              </a:lvl2pPr>
              <a:lvl3pPr marL="542925" indent="-182563">
                <a:buChar char="•"/>
                <a:defRPr sz="2000">
                  <a:solidFill>
                    <a:schemeClr val="tx1"/>
                  </a:solidFill>
                  <a:latin typeface="Arial" panose="020B0604020202020204" pitchFamily="34" charset="0"/>
                  <a:cs typeface="Arial" panose="020B0604020202020204" pitchFamily="34" charset="0"/>
                </a:defRPr>
              </a:lvl3pPr>
              <a:lvl4pPr marL="720725" indent="-176213">
                <a:buChar char="–"/>
                <a:defRPr sz="2000">
                  <a:solidFill>
                    <a:schemeClr val="tx1"/>
                  </a:solidFill>
                  <a:latin typeface="Arial" panose="020B0604020202020204" pitchFamily="34" charset="0"/>
                  <a:cs typeface="Arial" panose="020B0604020202020204" pitchFamily="34" charset="0"/>
                </a:defRPr>
              </a:lvl4pPr>
              <a:lvl5pPr marL="898525" indent="-176213">
                <a:buChar char="•"/>
                <a:defRPr sz="2000">
                  <a:solidFill>
                    <a:schemeClr val="tx1"/>
                  </a:solidFill>
                  <a:latin typeface="Arial" panose="020B0604020202020204" pitchFamily="34" charset="0"/>
                  <a:cs typeface="Arial" panose="020B0604020202020204" pitchFamily="34" charset="0"/>
                </a:defRPr>
              </a:lvl5pPr>
              <a:lvl6pPr marL="13557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6pPr>
              <a:lvl7pPr marL="18129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7pPr>
              <a:lvl8pPr marL="22701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8pPr>
              <a:lvl9pPr marL="27273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400" b="1" i="0" u="none" strike="noStrike" kern="0" cap="none" spc="0" normalizeH="0" baseline="0" noProof="0">
                  <a:ln>
                    <a:noFill/>
                  </a:ln>
                  <a:solidFill>
                    <a:srgbClr val="005480"/>
                  </a:solidFill>
                  <a:effectLst/>
                  <a:uLnTx/>
                  <a:uFillTx/>
                  <a:latin typeface="Arial" panose="020B0604020202020204" pitchFamily="34" charset="0"/>
                  <a:cs typeface="Arial" panose="020B0604020202020204" pitchFamily="34" charset="0"/>
                </a:rPr>
                <a:t>FIFO</a:t>
              </a:r>
            </a:p>
          </p:txBody>
        </p:sp>
        <p:sp>
          <p:nvSpPr>
            <p:cNvPr id="152" name="Line 73"/>
            <p:cNvSpPr>
              <a:spLocks noChangeShapeType="1"/>
            </p:cNvSpPr>
            <p:nvPr>
              <p:custDataLst>
                <p:tags r:id="rId52"/>
              </p:custDataLst>
            </p:nvPr>
          </p:nvSpPr>
          <p:spPr bwMode="gray">
            <a:xfrm>
              <a:off x="2029" y="2687"/>
              <a:ext cx="391" cy="0"/>
            </a:xfrm>
            <a:prstGeom prst="line">
              <a:avLst/>
            </a:prstGeom>
            <a:noFill/>
            <a:ln w="2857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53" name="Line 75"/>
            <p:cNvSpPr>
              <a:spLocks noChangeShapeType="1"/>
            </p:cNvSpPr>
            <p:nvPr>
              <p:custDataLst>
                <p:tags r:id="rId53"/>
              </p:custDataLst>
            </p:nvPr>
          </p:nvSpPr>
          <p:spPr bwMode="gray">
            <a:xfrm>
              <a:off x="1993" y="2732"/>
              <a:ext cx="424" cy="0"/>
            </a:xfrm>
            <a:prstGeom prst="line">
              <a:avLst/>
            </a:prstGeom>
            <a:noFill/>
            <a:ln w="38100">
              <a:solidFill>
                <a:srgbClr val="0054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54" name="Line 76"/>
            <p:cNvSpPr>
              <a:spLocks noChangeShapeType="1"/>
            </p:cNvSpPr>
            <p:nvPr>
              <p:custDataLst>
                <p:tags r:id="rId54"/>
              </p:custDataLst>
            </p:nvPr>
          </p:nvSpPr>
          <p:spPr bwMode="gray">
            <a:xfrm>
              <a:off x="1993" y="2631"/>
              <a:ext cx="514" cy="0"/>
            </a:xfrm>
            <a:prstGeom prst="line">
              <a:avLst/>
            </a:prstGeom>
            <a:noFill/>
            <a:ln w="9525">
              <a:solidFill>
                <a:srgbClr val="0054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55" name="Line 72"/>
            <p:cNvSpPr>
              <a:spLocks noChangeShapeType="1"/>
            </p:cNvSpPr>
            <p:nvPr>
              <p:custDataLst>
                <p:tags r:id="rId55"/>
              </p:custDataLst>
            </p:nvPr>
          </p:nvSpPr>
          <p:spPr bwMode="gray">
            <a:xfrm>
              <a:off x="2029" y="2549"/>
              <a:ext cx="391" cy="0"/>
            </a:xfrm>
            <a:prstGeom prst="line">
              <a:avLst/>
            </a:prstGeom>
            <a:noFill/>
            <a:ln w="28575">
              <a:solidFill>
                <a:srgbClr val="0054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56" name="Line 74"/>
            <p:cNvSpPr>
              <a:spLocks noChangeShapeType="1"/>
            </p:cNvSpPr>
            <p:nvPr>
              <p:custDataLst>
                <p:tags r:id="rId56"/>
              </p:custDataLst>
            </p:nvPr>
          </p:nvSpPr>
          <p:spPr bwMode="gray">
            <a:xfrm>
              <a:off x="1993" y="2525"/>
              <a:ext cx="424" cy="0"/>
            </a:xfrm>
            <a:prstGeom prst="line">
              <a:avLst/>
            </a:prstGeom>
            <a:noFill/>
            <a:ln w="38100">
              <a:solidFill>
                <a:srgbClr val="0054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57" name="Line 80"/>
            <p:cNvSpPr>
              <a:spLocks noChangeShapeType="1"/>
            </p:cNvSpPr>
            <p:nvPr>
              <p:custDataLst>
                <p:tags r:id="rId57"/>
              </p:custDataLst>
            </p:nvPr>
          </p:nvSpPr>
          <p:spPr bwMode="gray">
            <a:xfrm>
              <a:off x="2029" y="2686"/>
              <a:ext cx="391" cy="0"/>
            </a:xfrm>
            <a:prstGeom prst="line">
              <a:avLst/>
            </a:prstGeom>
            <a:noFill/>
            <a:ln w="28575">
              <a:solidFill>
                <a:srgbClr val="0054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405687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298" name="Rectangle 2" hidden="1"/>
          <p:cNvGraphicFramePr>
            <a:graphicFrameLocks/>
          </p:cNvGraphicFramePr>
          <p:nvPr>
            <p:custDataLst>
              <p:tags r:id="rId1"/>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r:id="rId52" imgW="0" imgH="0" progId="TCLayout.ActiveDocument.1">
                  <p:embed/>
                </p:oleObj>
              </mc:Choice>
              <mc:Fallback>
                <p:oleObj r:id="rId52" imgW="0" imgH="0" progId="TCLayout.ActiveDocument.1">
                  <p:embed/>
                  <p:pic>
                    <p:nvPicPr>
                      <p:cNvPr id="55298" name="Rectangle 2"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gray">
                      <a:xfrm>
                        <a:off x="0" y="0"/>
                        <a:ext cx="161925" cy="16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299" name="Rectangle 3"/>
          <p:cNvSpPr>
            <a:spLocks noGrp="1" noChangeArrowheads="1"/>
          </p:cNvSpPr>
          <p:nvPr>
            <p:ph type="title"/>
            <p:custDataLst>
              <p:tags r:id="rId2"/>
            </p:custDataLst>
          </p:nvPr>
        </p:nvSpPr>
        <p:spPr bwMode="gray">
          <a:xfrm>
            <a:off x="493116" y="322877"/>
            <a:ext cx="8182799" cy="1000258"/>
          </a:xfrm>
        </p:spPr>
        <p:txBody>
          <a:bodyPr/>
          <a:lstStyle/>
          <a:p>
            <a:r>
              <a:rPr lang="en-US" altLang="en-US" dirty="0"/>
              <a:t>VSM Standard Icons (2/2)</a:t>
            </a:r>
          </a:p>
        </p:txBody>
      </p:sp>
      <p:sp>
        <p:nvSpPr>
          <p:cNvPr id="79" name="Rectangle 22"/>
          <p:cNvSpPr>
            <a:spLocks noChangeArrowheads="1"/>
          </p:cNvSpPr>
          <p:nvPr>
            <p:custDataLst>
              <p:tags r:id="rId3"/>
            </p:custDataLst>
          </p:nvPr>
        </p:nvSpPr>
        <p:spPr bwMode="gray">
          <a:xfrm>
            <a:off x="2274888" y="3725863"/>
            <a:ext cx="1606550" cy="1106487"/>
          </a:xfrm>
          <a:prstGeom prst="rect">
            <a:avLst/>
          </a:prstGeom>
          <a:solidFill>
            <a:srgbClr val="FFFFFF"/>
          </a:solidFill>
          <a:ln w="9525">
            <a:solidFill>
              <a:srgbClr val="0054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80" name="Rectangle 23"/>
          <p:cNvSpPr>
            <a:spLocks noChangeArrowheads="1"/>
          </p:cNvSpPr>
          <p:nvPr>
            <p:custDataLst>
              <p:tags r:id="rId4"/>
            </p:custDataLst>
          </p:nvPr>
        </p:nvSpPr>
        <p:spPr bwMode="gray">
          <a:xfrm>
            <a:off x="2365375" y="4656138"/>
            <a:ext cx="7175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marL="158750" indent="-158750">
              <a:buChar char="•"/>
              <a:defRPr sz="2000">
                <a:solidFill>
                  <a:schemeClr val="tx1"/>
                </a:solidFill>
                <a:latin typeface="Arial" panose="020B0604020202020204" pitchFamily="34" charset="0"/>
                <a:cs typeface="Arial" panose="020B0604020202020204" pitchFamily="34" charset="0"/>
              </a:defRPr>
            </a:lvl1pPr>
            <a:lvl2pPr marL="346075" indent="-185738">
              <a:buChar char="–"/>
              <a:defRPr sz="2000">
                <a:solidFill>
                  <a:schemeClr val="tx1"/>
                </a:solidFill>
                <a:latin typeface="Arial" panose="020B0604020202020204" pitchFamily="34" charset="0"/>
                <a:cs typeface="Arial" panose="020B0604020202020204" pitchFamily="34" charset="0"/>
              </a:defRPr>
            </a:lvl2pPr>
            <a:lvl3pPr marL="530225" indent="-182563">
              <a:buChar char="•"/>
              <a:defRPr sz="2000">
                <a:solidFill>
                  <a:schemeClr val="tx1"/>
                </a:solidFill>
                <a:latin typeface="Arial" panose="020B0604020202020204" pitchFamily="34" charset="0"/>
                <a:cs typeface="Arial" panose="020B0604020202020204" pitchFamily="34" charset="0"/>
              </a:defRPr>
            </a:lvl3pPr>
            <a:lvl4pPr marL="708025" indent="-176213">
              <a:buChar char="–"/>
              <a:defRPr sz="2000">
                <a:solidFill>
                  <a:schemeClr val="tx1"/>
                </a:solidFill>
                <a:latin typeface="Arial" panose="020B0604020202020204" pitchFamily="34" charset="0"/>
                <a:cs typeface="Arial" panose="020B0604020202020204" pitchFamily="34" charset="0"/>
              </a:defRPr>
            </a:lvl4pPr>
            <a:lvl5pPr marL="885825" indent="-176213">
              <a:buChar char="•"/>
              <a:defRPr sz="2000">
                <a:solidFill>
                  <a:schemeClr val="tx1"/>
                </a:solidFill>
                <a:latin typeface="Arial" panose="020B0604020202020204" pitchFamily="34" charset="0"/>
                <a:cs typeface="Arial" panose="020B0604020202020204" pitchFamily="34" charset="0"/>
              </a:defRPr>
            </a:lvl5pPr>
            <a:lvl6pPr marL="13430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6pPr>
            <a:lvl7pPr marL="18002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7pPr>
            <a:lvl8pPr marL="22574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8pPr>
            <a:lvl9pPr marL="27146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158750" marR="0" lvl="0" indent="-158750" defTabSz="914400" eaLnBrk="1" fontAlgn="auto" latinLnBrk="0" hangingPunct="1">
              <a:lnSpc>
                <a:spcPct val="100000"/>
              </a:lnSpc>
              <a:spcBef>
                <a:spcPts val="0"/>
              </a:spcBef>
              <a:spcAft>
                <a:spcPts val="0"/>
              </a:spcAft>
              <a:buClrTx/>
              <a:buSzTx/>
              <a:buFontTx/>
              <a:buNone/>
              <a:tabLst/>
              <a:defRPr/>
            </a:pPr>
            <a:r>
              <a:rPr kumimoji="0" lang="en-US" altLang="en-US" sz="1000" b="1" i="0" u="none" strike="noStrike" kern="0" cap="none" spc="0" normalizeH="0" baseline="0" noProof="0">
                <a:ln>
                  <a:noFill/>
                </a:ln>
                <a:solidFill>
                  <a:srgbClr val="005480"/>
                </a:solidFill>
                <a:effectLst/>
                <a:uLnTx/>
                <a:uFillTx/>
                <a:latin typeface="Arial" panose="020B0604020202020204" pitchFamily="34" charset="0"/>
                <a:cs typeface="Arial" panose="020B0604020202020204" pitchFamily="34" charset="0"/>
              </a:rPr>
              <a:t>Database(s)</a:t>
            </a:r>
          </a:p>
        </p:txBody>
      </p:sp>
      <p:sp>
        <p:nvSpPr>
          <p:cNvPr id="81" name="AutoShape 25"/>
          <p:cNvSpPr>
            <a:spLocks noChangeArrowheads="1"/>
          </p:cNvSpPr>
          <p:nvPr/>
        </p:nvSpPr>
        <p:spPr bwMode="gray">
          <a:xfrm>
            <a:off x="2601913" y="3811588"/>
            <a:ext cx="844550" cy="150812"/>
          </a:xfrm>
          <a:prstGeom prst="flowChartMagneticDisk">
            <a:avLst/>
          </a:prstGeom>
          <a:solidFill>
            <a:srgbClr val="FFFFFF"/>
          </a:solidFill>
          <a:ln w="9525">
            <a:solidFill>
              <a:srgbClr val="005480"/>
            </a:solidFill>
            <a:round/>
            <a:headEnd/>
            <a:tailEnd/>
          </a:ln>
          <a:effectLst>
            <a:outerShdw dist="35921" dir="2700000" algn="ctr" rotWithShape="0">
              <a:srgbClr val="A2A2A2"/>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82" name="AutoShape 26"/>
          <p:cNvSpPr>
            <a:spLocks noChangeArrowheads="1"/>
          </p:cNvSpPr>
          <p:nvPr/>
        </p:nvSpPr>
        <p:spPr bwMode="gray">
          <a:xfrm>
            <a:off x="2601913" y="4011613"/>
            <a:ext cx="844550" cy="152400"/>
          </a:xfrm>
          <a:prstGeom prst="flowChartMagneticDisk">
            <a:avLst/>
          </a:prstGeom>
          <a:solidFill>
            <a:srgbClr val="FFFFFF"/>
          </a:solidFill>
          <a:ln w="9525">
            <a:solidFill>
              <a:srgbClr val="005480"/>
            </a:solidFill>
            <a:round/>
            <a:headEnd/>
            <a:tailEnd/>
          </a:ln>
          <a:effectLst>
            <a:outerShdw dist="35921" dir="2700000" algn="ctr" rotWithShape="0">
              <a:srgbClr val="A2A2A2"/>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83" name="AutoShape 27"/>
          <p:cNvSpPr>
            <a:spLocks noChangeArrowheads="1"/>
          </p:cNvSpPr>
          <p:nvPr/>
        </p:nvSpPr>
        <p:spPr bwMode="gray">
          <a:xfrm>
            <a:off x="2601913" y="4214813"/>
            <a:ext cx="844550" cy="149225"/>
          </a:xfrm>
          <a:prstGeom prst="flowChartMagneticDisk">
            <a:avLst/>
          </a:prstGeom>
          <a:solidFill>
            <a:srgbClr val="FFFFFF"/>
          </a:solidFill>
          <a:ln w="9525">
            <a:solidFill>
              <a:srgbClr val="005480"/>
            </a:solidFill>
            <a:round/>
            <a:headEnd/>
            <a:tailEnd/>
          </a:ln>
          <a:effectLst>
            <a:outerShdw dist="35921" dir="2700000" algn="ctr" rotWithShape="0">
              <a:srgbClr val="A2A2A2"/>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84" name="AutoShape 28"/>
          <p:cNvSpPr>
            <a:spLocks noChangeArrowheads="1"/>
          </p:cNvSpPr>
          <p:nvPr/>
        </p:nvSpPr>
        <p:spPr bwMode="gray">
          <a:xfrm>
            <a:off x="2601913" y="4414838"/>
            <a:ext cx="844550" cy="152400"/>
          </a:xfrm>
          <a:prstGeom prst="flowChartMagneticDisk">
            <a:avLst/>
          </a:prstGeom>
          <a:solidFill>
            <a:srgbClr val="FFFFFF"/>
          </a:solidFill>
          <a:ln w="9525">
            <a:solidFill>
              <a:srgbClr val="005480"/>
            </a:solidFill>
            <a:round/>
            <a:headEnd/>
            <a:tailEnd/>
          </a:ln>
          <a:effectLst>
            <a:outerShdw dist="35921" dir="2700000" algn="ctr" rotWithShape="0">
              <a:srgbClr val="A2A2A2"/>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88" name="Rectangle 32"/>
          <p:cNvSpPr>
            <a:spLocks noChangeArrowheads="1"/>
          </p:cNvSpPr>
          <p:nvPr>
            <p:custDataLst>
              <p:tags r:id="rId5"/>
            </p:custDataLst>
          </p:nvPr>
        </p:nvSpPr>
        <p:spPr bwMode="gray">
          <a:xfrm>
            <a:off x="5884863" y="3889375"/>
            <a:ext cx="10334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a:buChar char="•"/>
              <a:defRPr sz="2000">
                <a:solidFill>
                  <a:schemeClr val="tx1"/>
                </a:solidFill>
                <a:latin typeface="Arial" panose="020B0604020202020204" pitchFamily="34" charset="0"/>
                <a:cs typeface="Arial" panose="020B0604020202020204" pitchFamily="34" charset="0"/>
              </a:defRPr>
            </a:lvl1pPr>
            <a:lvl2pPr marL="477838" indent="-185738">
              <a:buChar char="–"/>
              <a:defRPr sz="2000">
                <a:solidFill>
                  <a:schemeClr val="tx1"/>
                </a:solidFill>
                <a:latin typeface="Arial" panose="020B0604020202020204" pitchFamily="34" charset="0"/>
                <a:cs typeface="Arial" panose="020B0604020202020204" pitchFamily="34" charset="0"/>
              </a:defRPr>
            </a:lvl2pPr>
            <a:lvl3pPr marL="774700" indent="-182563">
              <a:buChar char="•"/>
              <a:defRPr sz="2000">
                <a:solidFill>
                  <a:schemeClr val="tx1"/>
                </a:solidFill>
                <a:latin typeface="Arial" panose="020B0604020202020204" pitchFamily="34" charset="0"/>
                <a:cs typeface="Arial" panose="020B0604020202020204" pitchFamily="34" charset="0"/>
              </a:defRPr>
            </a:lvl3pPr>
            <a:lvl4pPr marL="1065213" indent="-176213">
              <a:buChar char="–"/>
              <a:defRPr sz="2000">
                <a:solidFill>
                  <a:schemeClr val="tx1"/>
                </a:solidFill>
                <a:latin typeface="Arial" panose="020B0604020202020204" pitchFamily="34" charset="0"/>
                <a:cs typeface="Arial" panose="020B0604020202020204" pitchFamily="34" charset="0"/>
              </a:defRPr>
            </a:lvl4pPr>
            <a:lvl5pPr marL="1355725" indent="-176213">
              <a:buChar char="•"/>
              <a:defRPr sz="2000">
                <a:solidFill>
                  <a:schemeClr val="tx1"/>
                </a:solidFill>
                <a:latin typeface="Arial" panose="020B0604020202020204" pitchFamily="34" charset="0"/>
                <a:cs typeface="Arial" panose="020B0604020202020204" pitchFamily="34" charset="0"/>
              </a:defRPr>
            </a:lvl5pPr>
            <a:lvl6pPr marL="18129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6pPr>
            <a:lvl7pPr marL="22701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7pPr>
            <a:lvl8pPr marL="27273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8pPr>
            <a:lvl9pPr marL="31845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1000" b="1"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rPr>
              <a:t>Frequent small shipments</a:t>
            </a:r>
          </a:p>
        </p:txBody>
      </p:sp>
      <p:sp>
        <p:nvSpPr>
          <p:cNvPr id="89" name="Rectangle 35"/>
          <p:cNvSpPr>
            <a:spLocks noChangeArrowheads="1"/>
          </p:cNvSpPr>
          <p:nvPr>
            <p:custDataLst>
              <p:tags r:id="rId6"/>
            </p:custDataLst>
          </p:nvPr>
        </p:nvSpPr>
        <p:spPr bwMode="gray">
          <a:xfrm>
            <a:off x="577850" y="3717925"/>
            <a:ext cx="1600200" cy="1104900"/>
          </a:xfrm>
          <a:prstGeom prst="rect">
            <a:avLst/>
          </a:prstGeom>
          <a:solidFill>
            <a:srgbClr val="FFFFFF"/>
          </a:solidFill>
          <a:ln w="9525">
            <a:solidFill>
              <a:srgbClr val="0054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90" name="Rectangle 38"/>
          <p:cNvSpPr>
            <a:spLocks noChangeArrowheads="1"/>
          </p:cNvSpPr>
          <p:nvPr>
            <p:custDataLst>
              <p:tags r:id="rId7"/>
            </p:custDataLst>
          </p:nvPr>
        </p:nvSpPr>
        <p:spPr bwMode="gray">
          <a:xfrm>
            <a:off x="649288" y="4648200"/>
            <a:ext cx="8572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marL="158750" indent="-158750">
              <a:buChar char="•"/>
              <a:defRPr sz="2000">
                <a:solidFill>
                  <a:schemeClr val="tx1"/>
                </a:solidFill>
                <a:latin typeface="Arial" panose="020B0604020202020204" pitchFamily="34" charset="0"/>
                <a:cs typeface="Arial" panose="020B0604020202020204" pitchFamily="34" charset="0"/>
              </a:defRPr>
            </a:lvl1pPr>
            <a:lvl2pPr marL="346075" indent="-185738">
              <a:buChar char="–"/>
              <a:defRPr sz="2000">
                <a:solidFill>
                  <a:schemeClr val="tx1"/>
                </a:solidFill>
                <a:latin typeface="Arial" panose="020B0604020202020204" pitchFamily="34" charset="0"/>
                <a:cs typeface="Arial" panose="020B0604020202020204" pitchFamily="34" charset="0"/>
              </a:defRPr>
            </a:lvl2pPr>
            <a:lvl3pPr marL="530225" indent="-182563">
              <a:buChar char="•"/>
              <a:defRPr sz="2000">
                <a:solidFill>
                  <a:schemeClr val="tx1"/>
                </a:solidFill>
                <a:latin typeface="Arial" panose="020B0604020202020204" pitchFamily="34" charset="0"/>
                <a:cs typeface="Arial" panose="020B0604020202020204" pitchFamily="34" charset="0"/>
              </a:defRPr>
            </a:lvl3pPr>
            <a:lvl4pPr marL="708025" indent="-176213">
              <a:buChar char="–"/>
              <a:defRPr sz="2000">
                <a:solidFill>
                  <a:schemeClr val="tx1"/>
                </a:solidFill>
                <a:latin typeface="Arial" panose="020B0604020202020204" pitchFamily="34" charset="0"/>
                <a:cs typeface="Arial" panose="020B0604020202020204" pitchFamily="34" charset="0"/>
              </a:defRPr>
            </a:lvl4pPr>
            <a:lvl5pPr marL="885825" indent="-176213">
              <a:buChar char="•"/>
              <a:defRPr sz="2000">
                <a:solidFill>
                  <a:schemeClr val="tx1"/>
                </a:solidFill>
                <a:latin typeface="Arial" panose="020B0604020202020204" pitchFamily="34" charset="0"/>
                <a:cs typeface="Arial" panose="020B0604020202020204" pitchFamily="34" charset="0"/>
              </a:defRPr>
            </a:lvl5pPr>
            <a:lvl6pPr marL="13430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6pPr>
            <a:lvl7pPr marL="18002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7pPr>
            <a:lvl8pPr marL="22574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8pPr>
            <a:lvl9pPr marL="27146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158750" marR="0" lvl="0" indent="-158750" defTabSz="914400" eaLnBrk="1" fontAlgn="auto" latinLnBrk="0" hangingPunct="1">
              <a:lnSpc>
                <a:spcPct val="100000"/>
              </a:lnSpc>
              <a:spcBef>
                <a:spcPts val="0"/>
              </a:spcBef>
              <a:spcAft>
                <a:spcPts val="0"/>
              </a:spcAft>
              <a:buClrTx/>
              <a:buSzTx/>
              <a:buFontTx/>
              <a:buNone/>
              <a:tabLst/>
              <a:defRPr/>
            </a:pPr>
            <a:r>
              <a:rPr kumimoji="0" lang="en-US" altLang="en-US" sz="1000" b="1" i="0" u="none" strike="noStrike" kern="0" cap="none" spc="0" normalizeH="0" baseline="0" noProof="0">
                <a:ln>
                  <a:noFill/>
                </a:ln>
                <a:solidFill>
                  <a:srgbClr val="005480"/>
                </a:solidFill>
                <a:effectLst/>
                <a:uLnTx/>
                <a:uFillTx/>
                <a:latin typeface="Arial" panose="020B0604020202020204" pitchFamily="34" charset="0"/>
                <a:cs typeface="Arial" panose="020B0604020202020204" pitchFamily="34" charset="0"/>
              </a:rPr>
              <a:t>Signal kanban</a:t>
            </a:r>
          </a:p>
        </p:txBody>
      </p:sp>
      <p:sp>
        <p:nvSpPr>
          <p:cNvPr id="91" name="AutoShape 43"/>
          <p:cNvSpPr>
            <a:spLocks noChangeArrowheads="1"/>
          </p:cNvSpPr>
          <p:nvPr>
            <p:custDataLst>
              <p:tags r:id="rId8"/>
            </p:custDataLst>
          </p:nvPr>
        </p:nvSpPr>
        <p:spPr bwMode="gray">
          <a:xfrm flipV="1">
            <a:off x="1060450" y="3859213"/>
            <a:ext cx="635000" cy="471487"/>
          </a:xfrm>
          <a:prstGeom prst="triangle">
            <a:avLst>
              <a:gd name="adj" fmla="val 50000"/>
            </a:avLst>
          </a:prstGeom>
          <a:solidFill>
            <a:srgbClr val="FFFFFF"/>
          </a:solidFill>
          <a:ln w="9525">
            <a:solidFill>
              <a:srgbClr val="005480"/>
            </a:solidFill>
            <a:miter lim="800000"/>
            <a:headEnd/>
            <a:tailEnd/>
          </a:ln>
          <a:effectLst/>
          <a:extLst>
            <a:ext uri="{AF507438-7753-43E0-B8FC-AC1667EBCBE1}">
              <a14:hiddenEffects xmlns:a14="http://schemas.microsoft.com/office/drawing/2010/main">
                <a:effectLst>
                  <a:outerShdw dist="40161" dir="4293903" algn="ctr" rotWithShape="0">
                    <a:schemeClr val="bg2"/>
                  </a:outerShdw>
                </a:effectLst>
              </a14:hiddenEffects>
            </a:ext>
          </a:extLst>
        </p:spPr>
        <p:txBody>
          <a:bodyPr rot="10800000"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92" name="Rectangle 7"/>
          <p:cNvSpPr>
            <a:spLocks noChangeArrowheads="1"/>
          </p:cNvSpPr>
          <p:nvPr>
            <p:custDataLst>
              <p:tags r:id="rId9"/>
            </p:custDataLst>
          </p:nvPr>
        </p:nvSpPr>
        <p:spPr bwMode="gray">
          <a:xfrm>
            <a:off x="3948113" y="1366838"/>
            <a:ext cx="1608137" cy="1104900"/>
          </a:xfrm>
          <a:prstGeom prst="rect">
            <a:avLst/>
          </a:prstGeom>
          <a:solidFill>
            <a:srgbClr val="FFFFFF"/>
          </a:solidFill>
          <a:ln w="9525">
            <a:solidFill>
              <a:srgbClr val="0054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93" name="Rectangle 12"/>
          <p:cNvSpPr>
            <a:spLocks noChangeArrowheads="1"/>
          </p:cNvSpPr>
          <p:nvPr>
            <p:custDataLst>
              <p:tags r:id="rId10"/>
            </p:custDataLst>
          </p:nvPr>
        </p:nvSpPr>
        <p:spPr bwMode="gray">
          <a:xfrm>
            <a:off x="4016375" y="2254250"/>
            <a:ext cx="125571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58750" indent="-158750">
              <a:buChar char="•"/>
              <a:defRPr sz="2000">
                <a:solidFill>
                  <a:schemeClr val="tx1"/>
                </a:solidFill>
                <a:latin typeface="Arial" panose="020B0604020202020204" pitchFamily="34" charset="0"/>
                <a:cs typeface="Arial" panose="020B0604020202020204" pitchFamily="34" charset="0"/>
              </a:defRPr>
            </a:lvl1pPr>
            <a:lvl2pPr marL="346075" indent="-185738">
              <a:buChar char="–"/>
              <a:defRPr sz="2000">
                <a:solidFill>
                  <a:schemeClr val="tx1"/>
                </a:solidFill>
                <a:latin typeface="Arial" panose="020B0604020202020204" pitchFamily="34" charset="0"/>
                <a:cs typeface="Arial" panose="020B0604020202020204" pitchFamily="34" charset="0"/>
              </a:defRPr>
            </a:lvl2pPr>
            <a:lvl3pPr marL="530225" indent="-182563">
              <a:buChar char="•"/>
              <a:defRPr sz="2000">
                <a:solidFill>
                  <a:schemeClr val="tx1"/>
                </a:solidFill>
                <a:latin typeface="Arial" panose="020B0604020202020204" pitchFamily="34" charset="0"/>
                <a:cs typeface="Arial" panose="020B0604020202020204" pitchFamily="34" charset="0"/>
              </a:defRPr>
            </a:lvl3pPr>
            <a:lvl4pPr marL="708025" indent="-176213">
              <a:buChar char="–"/>
              <a:defRPr sz="2000">
                <a:solidFill>
                  <a:schemeClr val="tx1"/>
                </a:solidFill>
                <a:latin typeface="Arial" panose="020B0604020202020204" pitchFamily="34" charset="0"/>
                <a:cs typeface="Arial" panose="020B0604020202020204" pitchFamily="34" charset="0"/>
              </a:defRPr>
            </a:lvl4pPr>
            <a:lvl5pPr marL="885825" indent="-176213">
              <a:buChar char="•"/>
              <a:defRPr sz="2000">
                <a:solidFill>
                  <a:schemeClr val="tx1"/>
                </a:solidFill>
                <a:latin typeface="Arial" panose="020B0604020202020204" pitchFamily="34" charset="0"/>
                <a:cs typeface="Arial" panose="020B0604020202020204" pitchFamily="34" charset="0"/>
              </a:defRPr>
            </a:lvl5pPr>
            <a:lvl6pPr marL="13430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6pPr>
            <a:lvl7pPr marL="18002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7pPr>
            <a:lvl8pPr marL="22574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8pPr>
            <a:lvl9pPr marL="27146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158750" marR="0" lvl="0" indent="-158750" defTabSz="914400" eaLnBrk="1" fontAlgn="auto" latinLnBrk="0" hangingPunct="1">
              <a:lnSpc>
                <a:spcPct val="100000"/>
              </a:lnSpc>
              <a:spcBef>
                <a:spcPts val="0"/>
              </a:spcBef>
              <a:spcAft>
                <a:spcPts val="0"/>
              </a:spcAft>
              <a:buClrTx/>
              <a:buSzTx/>
              <a:buFontTx/>
              <a:buNone/>
              <a:tabLst/>
              <a:defRPr/>
            </a:pPr>
            <a:r>
              <a:rPr kumimoji="0" lang="en-US" altLang="en-US" sz="1000" b="1" i="0" u="none" strike="noStrike" kern="0" cap="none" spc="0" normalizeH="0" baseline="0" noProof="0">
                <a:ln>
                  <a:noFill/>
                </a:ln>
                <a:solidFill>
                  <a:srgbClr val="005480"/>
                </a:solidFill>
                <a:effectLst/>
                <a:uLnTx/>
                <a:uFillTx/>
                <a:latin typeface="Arial" panose="020B0604020202020204" pitchFamily="34" charset="0"/>
                <a:cs typeface="Arial" panose="020B0604020202020204" pitchFamily="34" charset="0"/>
              </a:rPr>
              <a:t>Information source</a:t>
            </a:r>
          </a:p>
        </p:txBody>
      </p:sp>
      <p:sp>
        <p:nvSpPr>
          <p:cNvPr id="94" name="Rectangle 13"/>
          <p:cNvSpPr>
            <a:spLocks noChangeArrowheads="1"/>
          </p:cNvSpPr>
          <p:nvPr>
            <p:custDataLst>
              <p:tags r:id="rId11"/>
            </p:custDataLst>
          </p:nvPr>
        </p:nvSpPr>
        <p:spPr bwMode="gray">
          <a:xfrm>
            <a:off x="5614988" y="1366838"/>
            <a:ext cx="1606550" cy="1104900"/>
          </a:xfrm>
          <a:prstGeom prst="rect">
            <a:avLst/>
          </a:prstGeom>
          <a:solidFill>
            <a:srgbClr val="FFFFFF"/>
          </a:solidFill>
          <a:ln w="9525">
            <a:solidFill>
              <a:srgbClr val="0054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95" name="Rectangle 14"/>
          <p:cNvSpPr>
            <a:spLocks noChangeArrowheads="1"/>
          </p:cNvSpPr>
          <p:nvPr>
            <p:custDataLst>
              <p:tags r:id="rId12"/>
            </p:custDataLst>
          </p:nvPr>
        </p:nvSpPr>
        <p:spPr bwMode="gray">
          <a:xfrm>
            <a:off x="5678488" y="2254250"/>
            <a:ext cx="125253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58750" indent="-158750">
              <a:buChar char="•"/>
              <a:defRPr sz="2000">
                <a:solidFill>
                  <a:schemeClr val="tx1"/>
                </a:solidFill>
                <a:latin typeface="Arial" panose="020B0604020202020204" pitchFamily="34" charset="0"/>
                <a:cs typeface="Arial" panose="020B0604020202020204" pitchFamily="34" charset="0"/>
              </a:defRPr>
            </a:lvl1pPr>
            <a:lvl2pPr marL="346075" indent="-185738">
              <a:buChar char="–"/>
              <a:defRPr sz="2000">
                <a:solidFill>
                  <a:schemeClr val="tx1"/>
                </a:solidFill>
                <a:latin typeface="Arial" panose="020B0604020202020204" pitchFamily="34" charset="0"/>
                <a:cs typeface="Arial" panose="020B0604020202020204" pitchFamily="34" charset="0"/>
              </a:defRPr>
            </a:lvl2pPr>
            <a:lvl3pPr marL="530225" indent="-182563">
              <a:buChar char="•"/>
              <a:defRPr sz="2000">
                <a:solidFill>
                  <a:schemeClr val="tx1"/>
                </a:solidFill>
                <a:latin typeface="Arial" panose="020B0604020202020204" pitchFamily="34" charset="0"/>
                <a:cs typeface="Arial" panose="020B0604020202020204" pitchFamily="34" charset="0"/>
              </a:defRPr>
            </a:lvl3pPr>
            <a:lvl4pPr marL="708025" indent="-176213">
              <a:buChar char="–"/>
              <a:defRPr sz="2000">
                <a:solidFill>
                  <a:schemeClr val="tx1"/>
                </a:solidFill>
                <a:latin typeface="Arial" panose="020B0604020202020204" pitchFamily="34" charset="0"/>
                <a:cs typeface="Arial" panose="020B0604020202020204" pitchFamily="34" charset="0"/>
              </a:defRPr>
            </a:lvl4pPr>
            <a:lvl5pPr marL="885825" indent="-176213">
              <a:buChar char="•"/>
              <a:defRPr sz="2000">
                <a:solidFill>
                  <a:schemeClr val="tx1"/>
                </a:solidFill>
                <a:latin typeface="Arial" panose="020B0604020202020204" pitchFamily="34" charset="0"/>
                <a:cs typeface="Arial" panose="020B0604020202020204" pitchFamily="34" charset="0"/>
              </a:defRPr>
            </a:lvl5pPr>
            <a:lvl6pPr marL="13430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6pPr>
            <a:lvl7pPr marL="18002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7pPr>
            <a:lvl8pPr marL="22574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8pPr>
            <a:lvl9pPr marL="27146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158750" marR="0" lvl="0" indent="-158750" defTabSz="914400" eaLnBrk="1" fontAlgn="auto" latinLnBrk="0" hangingPunct="1">
              <a:lnSpc>
                <a:spcPct val="100000"/>
              </a:lnSpc>
              <a:spcBef>
                <a:spcPts val="0"/>
              </a:spcBef>
              <a:spcAft>
                <a:spcPts val="0"/>
              </a:spcAft>
              <a:buClrTx/>
              <a:buSzTx/>
              <a:buFontTx/>
              <a:buNone/>
              <a:tabLst/>
              <a:defRPr/>
            </a:pPr>
            <a:r>
              <a:rPr kumimoji="0" lang="en-US" altLang="en-US" sz="1000" b="1" i="0" u="none" strike="noStrike" kern="0" cap="none" spc="0" normalizeH="0" baseline="0" noProof="0">
                <a:ln>
                  <a:noFill/>
                </a:ln>
                <a:solidFill>
                  <a:srgbClr val="005480"/>
                </a:solidFill>
                <a:effectLst/>
                <a:uLnTx/>
                <a:uFillTx/>
                <a:latin typeface="Arial" panose="020B0604020202020204" pitchFamily="34" charset="0"/>
                <a:cs typeface="Arial" panose="020B0604020202020204" pitchFamily="34" charset="0"/>
              </a:rPr>
              <a:t>Load leveling</a:t>
            </a:r>
          </a:p>
        </p:txBody>
      </p:sp>
      <p:grpSp>
        <p:nvGrpSpPr>
          <p:cNvPr id="96" name="Group 91"/>
          <p:cNvGrpSpPr>
            <a:grpSpLocks/>
          </p:cNvGrpSpPr>
          <p:nvPr/>
        </p:nvGrpSpPr>
        <p:grpSpPr bwMode="auto">
          <a:xfrm>
            <a:off x="585788" y="1366838"/>
            <a:ext cx="1608137" cy="1104900"/>
            <a:chOff x="369" y="787"/>
            <a:chExt cx="1013" cy="696"/>
          </a:xfrm>
        </p:grpSpPr>
        <p:sp>
          <p:nvSpPr>
            <p:cNvPr id="97" name="Rectangle 8"/>
            <p:cNvSpPr>
              <a:spLocks noChangeArrowheads="1"/>
            </p:cNvSpPr>
            <p:nvPr>
              <p:custDataLst>
                <p:tags r:id="rId47"/>
              </p:custDataLst>
            </p:nvPr>
          </p:nvSpPr>
          <p:spPr bwMode="gray">
            <a:xfrm>
              <a:off x="369" y="787"/>
              <a:ext cx="1013" cy="696"/>
            </a:xfrm>
            <a:prstGeom prst="rect">
              <a:avLst/>
            </a:prstGeom>
            <a:solidFill>
              <a:srgbClr val="FFFFFF"/>
            </a:solidFill>
            <a:ln w="9525">
              <a:solidFill>
                <a:srgbClr val="0054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98" name="Rectangle 9"/>
            <p:cNvSpPr>
              <a:spLocks noChangeArrowheads="1"/>
            </p:cNvSpPr>
            <p:nvPr>
              <p:custDataLst>
                <p:tags r:id="rId48"/>
              </p:custDataLst>
            </p:nvPr>
          </p:nvSpPr>
          <p:spPr bwMode="gray">
            <a:xfrm>
              <a:off x="409" y="1346"/>
              <a:ext cx="919" cy="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buChar char="•"/>
                <a:defRPr sz="2000">
                  <a:solidFill>
                    <a:schemeClr val="tx1"/>
                  </a:solidFill>
                  <a:latin typeface="Arial" panose="020B0604020202020204" pitchFamily="34" charset="0"/>
                  <a:cs typeface="Arial" panose="020B0604020202020204" pitchFamily="34" charset="0"/>
                </a:defRPr>
              </a:lvl1pPr>
              <a:lvl2pPr marL="365125" indent="-185738">
                <a:buChar char="–"/>
                <a:defRPr sz="2000">
                  <a:solidFill>
                    <a:schemeClr val="tx1"/>
                  </a:solidFill>
                  <a:latin typeface="Arial" panose="020B0604020202020204" pitchFamily="34" charset="0"/>
                  <a:cs typeface="Arial" panose="020B0604020202020204" pitchFamily="34" charset="0"/>
                </a:defRPr>
              </a:lvl2pPr>
              <a:lvl3pPr marL="549275" indent="-182563">
                <a:buChar char="•"/>
                <a:defRPr sz="2000">
                  <a:solidFill>
                    <a:schemeClr val="tx1"/>
                  </a:solidFill>
                  <a:latin typeface="Arial" panose="020B0604020202020204" pitchFamily="34" charset="0"/>
                  <a:cs typeface="Arial" panose="020B0604020202020204" pitchFamily="34" charset="0"/>
                </a:defRPr>
              </a:lvl3pPr>
              <a:lvl4pPr marL="727075" indent="-176213">
                <a:buChar char="–"/>
                <a:defRPr sz="2000">
                  <a:solidFill>
                    <a:schemeClr val="tx1"/>
                  </a:solidFill>
                  <a:latin typeface="Arial" panose="020B0604020202020204" pitchFamily="34" charset="0"/>
                  <a:cs typeface="Arial" panose="020B0604020202020204" pitchFamily="34" charset="0"/>
                </a:defRPr>
              </a:lvl4pPr>
              <a:lvl5pPr marL="904875" indent="-176213">
                <a:buChar char="•"/>
                <a:defRPr sz="2000">
                  <a:solidFill>
                    <a:schemeClr val="tx1"/>
                  </a:solidFill>
                  <a:latin typeface="Arial" panose="020B0604020202020204" pitchFamily="34" charset="0"/>
                  <a:cs typeface="Arial" panose="020B0604020202020204" pitchFamily="34" charset="0"/>
                </a:defRPr>
              </a:lvl5pPr>
              <a:lvl6pPr marL="136207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6pPr>
              <a:lvl7pPr marL="181927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7pPr>
              <a:lvl8pPr marL="227647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8pPr>
              <a:lvl9pPr marL="273367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000" b="1" i="0" u="none" strike="noStrike" kern="0" cap="none" spc="0" normalizeH="0" baseline="0" noProof="0">
                  <a:ln>
                    <a:noFill/>
                  </a:ln>
                  <a:solidFill>
                    <a:srgbClr val="005480"/>
                  </a:solidFill>
                  <a:effectLst/>
                  <a:uLnTx/>
                  <a:uFillTx/>
                  <a:latin typeface="Arial" panose="020B0604020202020204" pitchFamily="34" charset="0"/>
                  <a:cs typeface="Arial" panose="020B0604020202020204" pitchFamily="34" charset="0"/>
                </a:rPr>
                <a:t>Manual information flow</a:t>
              </a:r>
            </a:p>
          </p:txBody>
        </p:sp>
        <p:sp>
          <p:nvSpPr>
            <p:cNvPr id="99" name="Line 17"/>
            <p:cNvSpPr>
              <a:spLocks noChangeShapeType="1"/>
            </p:cNvSpPr>
            <p:nvPr>
              <p:custDataLst>
                <p:tags r:id="rId49"/>
              </p:custDataLst>
            </p:nvPr>
          </p:nvSpPr>
          <p:spPr bwMode="gray">
            <a:xfrm>
              <a:off x="444" y="1028"/>
              <a:ext cx="796" cy="0"/>
            </a:xfrm>
            <a:prstGeom prst="line">
              <a:avLst/>
            </a:prstGeom>
            <a:noFill/>
            <a:ln w="28575">
              <a:solidFill>
                <a:srgbClr val="0054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grpSp>
      <p:grpSp>
        <p:nvGrpSpPr>
          <p:cNvPr id="100" name="Group 92"/>
          <p:cNvGrpSpPr>
            <a:grpSpLocks/>
          </p:cNvGrpSpPr>
          <p:nvPr/>
        </p:nvGrpSpPr>
        <p:grpSpPr bwMode="auto">
          <a:xfrm>
            <a:off x="2273300" y="1366838"/>
            <a:ext cx="1608138" cy="1104900"/>
            <a:chOff x="1432" y="787"/>
            <a:chExt cx="1013" cy="696"/>
          </a:xfrm>
        </p:grpSpPr>
        <p:sp>
          <p:nvSpPr>
            <p:cNvPr id="101" name="Rectangle 10"/>
            <p:cNvSpPr>
              <a:spLocks noChangeArrowheads="1"/>
            </p:cNvSpPr>
            <p:nvPr>
              <p:custDataLst>
                <p:tags r:id="rId44"/>
              </p:custDataLst>
            </p:nvPr>
          </p:nvSpPr>
          <p:spPr bwMode="gray">
            <a:xfrm>
              <a:off x="1432" y="787"/>
              <a:ext cx="1013" cy="696"/>
            </a:xfrm>
            <a:prstGeom prst="rect">
              <a:avLst/>
            </a:prstGeom>
            <a:solidFill>
              <a:srgbClr val="FFFFFF"/>
            </a:solidFill>
            <a:ln w="9525">
              <a:solidFill>
                <a:srgbClr val="0054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02" name="Rectangle 11"/>
            <p:cNvSpPr>
              <a:spLocks noChangeArrowheads="1"/>
            </p:cNvSpPr>
            <p:nvPr>
              <p:custDataLst>
                <p:tags r:id="rId45"/>
              </p:custDataLst>
            </p:nvPr>
          </p:nvSpPr>
          <p:spPr bwMode="gray">
            <a:xfrm>
              <a:off x="1490" y="1250"/>
              <a:ext cx="78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a:buChar char="•"/>
                <a:defRPr sz="2000">
                  <a:solidFill>
                    <a:schemeClr val="tx1"/>
                  </a:solidFill>
                  <a:latin typeface="Arial" panose="020B0604020202020204" pitchFamily="34" charset="0"/>
                  <a:cs typeface="Arial" panose="020B0604020202020204" pitchFamily="34" charset="0"/>
                </a:defRPr>
              </a:lvl1pPr>
              <a:lvl2pPr marL="377825" indent="-185738">
                <a:buChar char="–"/>
                <a:defRPr sz="2000">
                  <a:solidFill>
                    <a:schemeClr val="tx1"/>
                  </a:solidFill>
                  <a:latin typeface="Arial" panose="020B0604020202020204" pitchFamily="34" charset="0"/>
                  <a:cs typeface="Arial" panose="020B0604020202020204" pitchFamily="34" charset="0"/>
                </a:defRPr>
              </a:lvl2pPr>
              <a:lvl3pPr marL="561975" indent="-182563">
                <a:buChar char="•"/>
                <a:defRPr sz="2000">
                  <a:solidFill>
                    <a:schemeClr val="tx1"/>
                  </a:solidFill>
                  <a:latin typeface="Arial" panose="020B0604020202020204" pitchFamily="34" charset="0"/>
                  <a:cs typeface="Arial" panose="020B0604020202020204" pitchFamily="34" charset="0"/>
                </a:defRPr>
              </a:lvl3pPr>
              <a:lvl4pPr marL="739775" indent="-176213">
                <a:buChar char="–"/>
                <a:defRPr sz="2000">
                  <a:solidFill>
                    <a:schemeClr val="tx1"/>
                  </a:solidFill>
                  <a:latin typeface="Arial" panose="020B0604020202020204" pitchFamily="34" charset="0"/>
                  <a:cs typeface="Arial" panose="020B0604020202020204" pitchFamily="34" charset="0"/>
                </a:defRPr>
              </a:lvl4pPr>
              <a:lvl5pPr marL="917575" indent="-176213">
                <a:buChar char="•"/>
                <a:defRPr sz="2000">
                  <a:solidFill>
                    <a:schemeClr val="tx1"/>
                  </a:solidFill>
                  <a:latin typeface="Arial" panose="020B0604020202020204" pitchFamily="34" charset="0"/>
                  <a:cs typeface="Arial" panose="020B0604020202020204" pitchFamily="34" charset="0"/>
                </a:defRPr>
              </a:lvl5pPr>
              <a:lvl6pPr marL="137477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6pPr>
              <a:lvl7pPr marL="183197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7pPr>
              <a:lvl8pPr marL="228917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8pPr>
              <a:lvl9pPr marL="274637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000" b="1" i="0" u="none" strike="noStrike" kern="0" cap="none" spc="0" normalizeH="0" baseline="0" noProof="0">
                  <a:ln>
                    <a:noFill/>
                  </a:ln>
                  <a:solidFill>
                    <a:srgbClr val="005480"/>
                  </a:solidFill>
                  <a:effectLst/>
                  <a:uLnTx/>
                  <a:uFillTx/>
                  <a:latin typeface="Arial" panose="020B0604020202020204" pitchFamily="34" charset="0"/>
                  <a:cs typeface="Arial" panose="020B0604020202020204" pitchFamily="34" charset="0"/>
                </a:rPr>
                <a:t>Electronic information flow</a:t>
              </a:r>
            </a:p>
          </p:txBody>
        </p:sp>
        <p:sp>
          <p:nvSpPr>
            <p:cNvPr id="103" name="Freeform 18"/>
            <p:cNvSpPr>
              <a:spLocks/>
            </p:cNvSpPr>
            <p:nvPr>
              <p:custDataLst>
                <p:tags r:id="rId46"/>
              </p:custDataLst>
            </p:nvPr>
          </p:nvSpPr>
          <p:spPr bwMode="gray">
            <a:xfrm rot="21031611">
              <a:off x="1556" y="982"/>
              <a:ext cx="724" cy="144"/>
            </a:xfrm>
            <a:custGeom>
              <a:avLst/>
              <a:gdLst>
                <a:gd name="T0" fmla="*/ 0 w 839"/>
                <a:gd name="T1" fmla="*/ 8 h 265"/>
                <a:gd name="T2" fmla="*/ 344 w 839"/>
                <a:gd name="T3" fmla="*/ 168 h 265"/>
                <a:gd name="T4" fmla="*/ 288 w 839"/>
                <a:gd name="T5" fmla="*/ 0 h 265"/>
                <a:gd name="T6" fmla="*/ 839 w 839"/>
                <a:gd name="T7" fmla="*/ 265 h 265"/>
              </a:gdLst>
              <a:ahLst/>
              <a:cxnLst>
                <a:cxn ang="0">
                  <a:pos x="T0" y="T1"/>
                </a:cxn>
                <a:cxn ang="0">
                  <a:pos x="T2" y="T3"/>
                </a:cxn>
                <a:cxn ang="0">
                  <a:pos x="T4" y="T5"/>
                </a:cxn>
                <a:cxn ang="0">
                  <a:pos x="T6" y="T7"/>
                </a:cxn>
              </a:cxnLst>
              <a:rect l="0" t="0" r="r" b="b"/>
              <a:pathLst>
                <a:path w="839" h="265">
                  <a:moveTo>
                    <a:pt x="0" y="8"/>
                  </a:moveTo>
                  <a:lnTo>
                    <a:pt x="344" y="168"/>
                  </a:lnTo>
                  <a:lnTo>
                    <a:pt x="288" y="0"/>
                  </a:lnTo>
                  <a:lnTo>
                    <a:pt x="839" y="265"/>
                  </a:lnTo>
                </a:path>
              </a:pathLst>
            </a:custGeom>
            <a:noFill/>
            <a:ln w="28575" cap="flat" cmpd="sng">
              <a:solidFill>
                <a:srgbClr val="00548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grpSp>
      <p:sp>
        <p:nvSpPr>
          <p:cNvPr id="104" name="Rectangle 19"/>
          <p:cNvSpPr>
            <a:spLocks noChangeArrowheads="1"/>
          </p:cNvSpPr>
          <p:nvPr/>
        </p:nvSpPr>
        <p:spPr bwMode="gray">
          <a:xfrm>
            <a:off x="4127500" y="1593850"/>
            <a:ext cx="1019175" cy="311150"/>
          </a:xfrm>
          <a:prstGeom prst="rect">
            <a:avLst/>
          </a:prstGeom>
          <a:solidFill>
            <a:srgbClr val="FFFFFF"/>
          </a:solidFill>
          <a:ln w="9525">
            <a:solidFill>
              <a:srgbClr val="0054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05" name="Rectangle 20"/>
          <p:cNvSpPr>
            <a:spLocks noChangeArrowheads="1"/>
          </p:cNvSpPr>
          <p:nvPr/>
        </p:nvSpPr>
        <p:spPr bwMode="gray">
          <a:xfrm>
            <a:off x="4187825" y="1666875"/>
            <a:ext cx="5619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marL="158750" indent="-158750">
              <a:buChar char="•"/>
              <a:defRPr sz="2000">
                <a:solidFill>
                  <a:schemeClr val="tx1"/>
                </a:solidFill>
                <a:latin typeface="Arial" panose="020B0604020202020204" pitchFamily="34" charset="0"/>
                <a:cs typeface="Arial" panose="020B0604020202020204" pitchFamily="34" charset="0"/>
              </a:defRPr>
            </a:lvl1pPr>
            <a:lvl2pPr marL="346075" indent="-185738">
              <a:buChar char="–"/>
              <a:defRPr sz="2000">
                <a:solidFill>
                  <a:schemeClr val="tx1"/>
                </a:solidFill>
                <a:latin typeface="Arial" panose="020B0604020202020204" pitchFamily="34" charset="0"/>
                <a:cs typeface="Arial" panose="020B0604020202020204" pitchFamily="34" charset="0"/>
              </a:defRPr>
            </a:lvl2pPr>
            <a:lvl3pPr marL="530225" indent="-182563">
              <a:buChar char="•"/>
              <a:defRPr sz="2000">
                <a:solidFill>
                  <a:schemeClr val="tx1"/>
                </a:solidFill>
                <a:latin typeface="Arial" panose="020B0604020202020204" pitchFamily="34" charset="0"/>
                <a:cs typeface="Arial" panose="020B0604020202020204" pitchFamily="34" charset="0"/>
              </a:defRPr>
            </a:lvl3pPr>
            <a:lvl4pPr marL="708025" indent="-176213">
              <a:buChar char="–"/>
              <a:defRPr sz="2000">
                <a:solidFill>
                  <a:schemeClr val="tx1"/>
                </a:solidFill>
                <a:latin typeface="Arial" panose="020B0604020202020204" pitchFamily="34" charset="0"/>
                <a:cs typeface="Arial" panose="020B0604020202020204" pitchFamily="34" charset="0"/>
              </a:defRPr>
            </a:lvl4pPr>
            <a:lvl5pPr marL="885825" indent="-176213">
              <a:buChar char="•"/>
              <a:defRPr sz="2000">
                <a:solidFill>
                  <a:schemeClr val="tx1"/>
                </a:solidFill>
                <a:latin typeface="Arial" panose="020B0604020202020204" pitchFamily="34" charset="0"/>
                <a:cs typeface="Arial" panose="020B0604020202020204" pitchFamily="34" charset="0"/>
              </a:defRPr>
            </a:lvl5pPr>
            <a:lvl6pPr marL="13430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6pPr>
            <a:lvl7pPr marL="18002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7pPr>
            <a:lvl8pPr marL="22574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8pPr>
            <a:lvl9pPr marL="27146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158750" marR="0" lvl="0" indent="-158750" defTabSz="914400" eaLnBrk="1" fontAlgn="auto" latinLnBrk="0" hangingPunct="1">
              <a:lnSpc>
                <a:spcPct val="100000"/>
              </a:lnSpc>
              <a:spcBef>
                <a:spcPts val="0"/>
              </a:spcBef>
              <a:spcAft>
                <a:spcPts val="0"/>
              </a:spcAft>
              <a:buClrTx/>
              <a:buSzTx/>
              <a:buFontTx/>
              <a:buNone/>
              <a:tabLst/>
              <a:defRPr/>
            </a:pPr>
            <a:r>
              <a:rPr kumimoji="0" lang="en-US" altLang="en-US" sz="1000" b="1" i="0" u="none" strike="noStrike" kern="0" cap="none" spc="0" normalizeH="0" baseline="0" noProof="0">
                <a:ln>
                  <a:noFill/>
                </a:ln>
                <a:solidFill>
                  <a:srgbClr val="005480"/>
                </a:solidFill>
                <a:effectLst/>
                <a:uLnTx/>
                <a:uFillTx/>
                <a:latin typeface="Arial" panose="020B0604020202020204" pitchFamily="34" charset="0"/>
                <a:cs typeface="Arial" panose="020B0604020202020204" pitchFamily="34" charset="0"/>
              </a:rPr>
              <a:t>Schedule</a:t>
            </a:r>
          </a:p>
        </p:txBody>
      </p:sp>
      <p:sp>
        <p:nvSpPr>
          <p:cNvPr id="106" name="Rectangle 47"/>
          <p:cNvSpPr>
            <a:spLocks noChangeArrowheads="1"/>
          </p:cNvSpPr>
          <p:nvPr>
            <p:custDataLst>
              <p:tags r:id="rId13"/>
            </p:custDataLst>
          </p:nvPr>
        </p:nvSpPr>
        <p:spPr bwMode="gray">
          <a:xfrm>
            <a:off x="7280275" y="1352550"/>
            <a:ext cx="1439863" cy="1104900"/>
          </a:xfrm>
          <a:prstGeom prst="rect">
            <a:avLst/>
          </a:prstGeom>
          <a:solidFill>
            <a:srgbClr val="FFFFFF"/>
          </a:solidFill>
          <a:ln w="9525">
            <a:solidFill>
              <a:srgbClr val="0054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07" name="Rectangle 48"/>
          <p:cNvSpPr>
            <a:spLocks noChangeArrowheads="1"/>
          </p:cNvSpPr>
          <p:nvPr>
            <p:custDataLst>
              <p:tags r:id="rId14"/>
            </p:custDataLst>
          </p:nvPr>
        </p:nvSpPr>
        <p:spPr bwMode="gray">
          <a:xfrm>
            <a:off x="7359650" y="2101850"/>
            <a:ext cx="12461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a:buChar char="•"/>
              <a:defRPr sz="2000">
                <a:solidFill>
                  <a:schemeClr val="tx1"/>
                </a:solidFill>
                <a:latin typeface="Arial" panose="020B0604020202020204" pitchFamily="34" charset="0"/>
                <a:cs typeface="Arial" panose="020B0604020202020204" pitchFamily="34" charset="0"/>
              </a:defRPr>
            </a:lvl1pPr>
            <a:lvl2pPr marL="377825" indent="-185738">
              <a:buChar char="–"/>
              <a:defRPr sz="2000">
                <a:solidFill>
                  <a:schemeClr val="tx1"/>
                </a:solidFill>
                <a:latin typeface="Arial" panose="020B0604020202020204" pitchFamily="34" charset="0"/>
                <a:cs typeface="Arial" panose="020B0604020202020204" pitchFamily="34" charset="0"/>
              </a:defRPr>
            </a:lvl2pPr>
            <a:lvl3pPr marL="561975" indent="-182563">
              <a:buChar char="•"/>
              <a:defRPr sz="2000">
                <a:solidFill>
                  <a:schemeClr val="tx1"/>
                </a:solidFill>
                <a:latin typeface="Arial" panose="020B0604020202020204" pitchFamily="34" charset="0"/>
                <a:cs typeface="Arial" panose="020B0604020202020204" pitchFamily="34" charset="0"/>
              </a:defRPr>
            </a:lvl3pPr>
            <a:lvl4pPr marL="739775" indent="-176213">
              <a:buChar char="–"/>
              <a:defRPr sz="2000">
                <a:solidFill>
                  <a:schemeClr val="tx1"/>
                </a:solidFill>
                <a:latin typeface="Arial" panose="020B0604020202020204" pitchFamily="34" charset="0"/>
                <a:cs typeface="Arial" panose="020B0604020202020204" pitchFamily="34" charset="0"/>
              </a:defRPr>
            </a:lvl4pPr>
            <a:lvl5pPr marL="917575" indent="-176213">
              <a:buChar char="•"/>
              <a:defRPr sz="2000">
                <a:solidFill>
                  <a:schemeClr val="tx1"/>
                </a:solidFill>
                <a:latin typeface="Arial" panose="020B0604020202020204" pitchFamily="34" charset="0"/>
                <a:cs typeface="Arial" panose="020B0604020202020204" pitchFamily="34" charset="0"/>
              </a:defRPr>
            </a:lvl5pPr>
            <a:lvl6pPr marL="137477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6pPr>
            <a:lvl7pPr marL="183197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7pPr>
            <a:lvl8pPr marL="228917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8pPr>
            <a:lvl9pPr marL="274637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000" b="1" i="0" u="none" strike="noStrike" kern="0" cap="none" spc="0" normalizeH="0" baseline="0" noProof="0">
                <a:ln>
                  <a:noFill/>
                </a:ln>
                <a:solidFill>
                  <a:srgbClr val="005480"/>
                </a:solidFill>
                <a:effectLst/>
                <a:uLnTx/>
                <a:uFillTx/>
                <a:latin typeface="Arial" panose="020B0604020202020204" pitchFamily="34" charset="0"/>
                <a:cs typeface="Arial" panose="020B0604020202020204" pitchFamily="34" charset="0"/>
              </a:rPr>
              <a:t>Computer-generated report</a:t>
            </a:r>
          </a:p>
        </p:txBody>
      </p:sp>
      <p:sp>
        <p:nvSpPr>
          <p:cNvPr id="108" name="AutoShape 49"/>
          <p:cNvSpPr>
            <a:spLocks noChangeArrowheads="1"/>
          </p:cNvSpPr>
          <p:nvPr>
            <p:custDataLst>
              <p:tags r:id="rId15"/>
            </p:custDataLst>
          </p:nvPr>
        </p:nvSpPr>
        <p:spPr bwMode="gray">
          <a:xfrm>
            <a:off x="7546975" y="1474788"/>
            <a:ext cx="811213" cy="517525"/>
          </a:xfrm>
          <a:prstGeom prst="flowChartDocument">
            <a:avLst/>
          </a:prstGeom>
          <a:solidFill>
            <a:srgbClr val="FFFFFF"/>
          </a:solidFill>
          <a:ln w="9525">
            <a:solidFill>
              <a:srgbClr val="005480"/>
            </a:solidFill>
            <a:miter lim="800000"/>
            <a:headEnd/>
            <a:tailEnd/>
          </a:ln>
          <a:effectLst>
            <a:outerShdw dist="53882" dir="2700000" algn="ctr" rotWithShape="0">
              <a:srgbClr val="A2A2A2"/>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09" name="Rectangle 50"/>
          <p:cNvSpPr>
            <a:spLocks noChangeArrowheads="1"/>
          </p:cNvSpPr>
          <p:nvPr/>
        </p:nvSpPr>
        <p:spPr bwMode="gray">
          <a:xfrm>
            <a:off x="5872163" y="1593850"/>
            <a:ext cx="1019175" cy="311150"/>
          </a:xfrm>
          <a:prstGeom prst="rect">
            <a:avLst/>
          </a:prstGeom>
          <a:solidFill>
            <a:srgbClr val="FFFFFF"/>
          </a:solidFill>
          <a:ln w="9525">
            <a:solidFill>
              <a:srgbClr val="0054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10" name="Rectangle 51"/>
          <p:cNvSpPr>
            <a:spLocks noChangeArrowheads="1"/>
          </p:cNvSpPr>
          <p:nvPr/>
        </p:nvSpPr>
        <p:spPr bwMode="gray">
          <a:xfrm>
            <a:off x="5980113" y="1666875"/>
            <a:ext cx="7366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58750" indent="-158750">
              <a:buChar char="•"/>
              <a:defRPr sz="2000">
                <a:solidFill>
                  <a:schemeClr val="tx1"/>
                </a:solidFill>
                <a:latin typeface="Arial" panose="020B0604020202020204" pitchFamily="34" charset="0"/>
                <a:cs typeface="Arial" panose="020B0604020202020204" pitchFamily="34" charset="0"/>
              </a:defRPr>
            </a:lvl1pPr>
            <a:lvl2pPr marL="346075" indent="-185738">
              <a:buChar char="–"/>
              <a:defRPr sz="2000">
                <a:solidFill>
                  <a:schemeClr val="tx1"/>
                </a:solidFill>
                <a:latin typeface="Arial" panose="020B0604020202020204" pitchFamily="34" charset="0"/>
                <a:cs typeface="Arial" panose="020B0604020202020204" pitchFamily="34" charset="0"/>
              </a:defRPr>
            </a:lvl2pPr>
            <a:lvl3pPr marL="530225" indent="-182563">
              <a:buChar char="•"/>
              <a:defRPr sz="2000">
                <a:solidFill>
                  <a:schemeClr val="tx1"/>
                </a:solidFill>
                <a:latin typeface="Arial" panose="020B0604020202020204" pitchFamily="34" charset="0"/>
                <a:cs typeface="Arial" panose="020B0604020202020204" pitchFamily="34" charset="0"/>
              </a:defRPr>
            </a:lvl3pPr>
            <a:lvl4pPr marL="708025" indent="-176213">
              <a:buChar char="–"/>
              <a:defRPr sz="2000">
                <a:solidFill>
                  <a:schemeClr val="tx1"/>
                </a:solidFill>
                <a:latin typeface="Arial" panose="020B0604020202020204" pitchFamily="34" charset="0"/>
                <a:cs typeface="Arial" panose="020B0604020202020204" pitchFamily="34" charset="0"/>
              </a:defRPr>
            </a:lvl4pPr>
            <a:lvl5pPr marL="885825" indent="-176213">
              <a:buChar char="•"/>
              <a:defRPr sz="2000">
                <a:solidFill>
                  <a:schemeClr val="tx1"/>
                </a:solidFill>
                <a:latin typeface="Arial" panose="020B0604020202020204" pitchFamily="34" charset="0"/>
                <a:cs typeface="Arial" panose="020B0604020202020204" pitchFamily="34" charset="0"/>
              </a:defRPr>
            </a:lvl5pPr>
            <a:lvl6pPr marL="13430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6pPr>
            <a:lvl7pPr marL="18002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7pPr>
            <a:lvl8pPr marL="22574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8pPr>
            <a:lvl9pPr marL="27146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158750" marR="0" lvl="0" indent="-158750" defTabSz="914400" eaLnBrk="1" fontAlgn="auto" latinLnBrk="0" hangingPunct="1">
              <a:lnSpc>
                <a:spcPct val="100000"/>
              </a:lnSpc>
              <a:spcBef>
                <a:spcPts val="0"/>
              </a:spcBef>
              <a:spcAft>
                <a:spcPts val="0"/>
              </a:spcAft>
              <a:buClrTx/>
              <a:buSzTx/>
              <a:buFontTx/>
              <a:buNone/>
              <a:tabLst/>
              <a:defRPr/>
            </a:pPr>
            <a:r>
              <a:rPr kumimoji="0" lang="en-US" altLang="en-US" sz="1000" b="1" i="0" u="none" strike="noStrike" kern="0" cap="none" spc="0" normalizeH="0" baseline="0" noProof="0">
                <a:ln>
                  <a:noFill/>
                </a:ln>
                <a:solidFill>
                  <a:srgbClr val="005480"/>
                </a:solidFill>
                <a:effectLst/>
                <a:uLnTx/>
                <a:uFillTx/>
                <a:latin typeface="Arial" panose="020B0604020202020204" pitchFamily="34" charset="0"/>
                <a:cs typeface="Arial" panose="020B0604020202020204" pitchFamily="34" charset="0"/>
              </a:rPr>
              <a:t>OXOX</a:t>
            </a:r>
          </a:p>
        </p:txBody>
      </p:sp>
      <p:sp>
        <p:nvSpPr>
          <p:cNvPr id="111" name="Rectangle 4"/>
          <p:cNvSpPr>
            <a:spLocks noChangeArrowheads="1"/>
          </p:cNvSpPr>
          <p:nvPr>
            <p:custDataLst>
              <p:tags r:id="rId16"/>
            </p:custDataLst>
          </p:nvPr>
        </p:nvSpPr>
        <p:spPr bwMode="gray">
          <a:xfrm>
            <a:off x="3954463" y="2532063"/>
            <a:ext cx="1606550" cy="1104900"/>
          </a:xfrm>
          <a:prstGeom prst="rect">
            <a:avLst/>
          </a:prstGeom>
          <a:solidFill>
            <a:srgbClr val="FFFFFF"/>
          </a:solidFill>
          <a:ln w="9525">
            <a:solidFill>
              <a:srgbClr val="0054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12" name="Rectangle 33"/>
          <p:cNvSpPr>
            <a:spLocks noChangeArrowheads="1"/>
          </p:cNvSpPr>
          <p:nvPr>
            <p:custDataLst>
              <p:tags r:id="rId17"/>
            </p:custDataLst>
          </p:nvPr>
        </p:nvSpPr>
        <p:spPr bwMode="gray">
          <a:xfrm>
            <a:off x="2273300" y="2535238"/>
            <a:ext cx="1606550" cy="1104900"/>
          </a:xfrm>
          <a:prstGeom prst="rect">
            <a:avLst/>
          </a:prstGeom>
          <a:solidFill>
            <a:srgbClr val="FFFFFF"/>
          </a:solidFill>
          <a:ln w="9525">
            <a:solidFill>
              <a:srgbClr val="0054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13" name="Rectangle 34"/>
          <p:cNvSpPr>
            <a:spLocks noChangeArrowheads="1"/>
          </p:cNvSpPr>
          <p:nvPr>
            <p:custDataLst>
              <p:tags r:id="rId18"/>
            </p:custDataLst>
          </p:nvPr>
        </p:nvSpPr>
        <p:spPr bwMode="gray">
          <a:xfrm>
            <a:off x="2365375" y="3463925"/>
            <a:ext cx="140176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58750" indent="-158750">
              <a:buChar char="•"/>
              <a:defRPr sz="2000">
                <a:solidFill>
                  <a:schemeClr val="tx1"/>
                </a:solidFill>
                <a:latin typeface="Arial" panose="020B0604020202020204" pitchFamily="34" charset="0"/>
                <a:cs typeface="Arial" panose="020B0604020202020204" pitchFamily="34" charset="0"/>
              </a:defRPr>
            </a:lvl1pPr>
            <a:lvl2pPr marL="346075" indent="-185738">
              <a:buChar char="–"/>
              <a:defRPr sz="2000">
                <a:solidFill>
                  <a:schemeClr val="tx1"/>
                </a:solidFill>
                <a:latin typeface="Arial" panose="020B0604020202020204" pitchFamily="34" charset="0"/>
                <a:cs typeface="Arial" panose="020B0604020202020204" pitchFamily="34" charset="0"/>
              </a:defRPr>
            </a:lvl2pPr>
            <a:lvl3pPr marL="530225" indent="-182563">
              <a:buChar char="•"/>
              <a:defRPr sz="2000">
                <a:solidFill>
                  <a:schemeClr val="tx1"/>
                </a:solidFill>
                <a:latin typeface="Arial" panose="020B0604020202020204" pitchFamily="34" charset="0"/>
                <a:cs typeface="Arial" panose="020B0604020202020204" pitchFamily="34" charset="0"/>
              </a:defRPr>
            </a:lvl3pPr>
            <a:lvl4pPr marL="708025" indent="-176213">
              <a:buChar char="–"/>
              <a:defRPr sz="2000">
                <a:solidFill>
                  <a:schemeClr val="tx1"/>
                </a:solidFill>
                <a:latin typeface="Arial" panose="020B0604020202020204" pitchFamily="34" charset="0"/>
                <a:cs typeface="Arial" panose="020B0604020202020204" pitchFamily="34" charset="0"/>
              </a:defRPr>
            </a:lvl4pPr>
            <a:lvl5pPr marL="885825" indent="-176213">
              <a:buChar char="•"/>
              <a:defRPr sz="2000">
                <a:solidFill>
                  <a:schemeClr val="tx1"/>
                </a:solidFill>
                <a:latin typeface="Arial" panose="020B0604020202020204" pitchFamily="34" charset="0"/>
                <a:cs typeface="Arial" panose="020B0604020202020204" pitchFamily="34" charset="0"/>
              </a:defRPr>
            </a:lvl5pPr>
            <a:lvl6pPr marL="13430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6pPr>
            <a:lvl7pPr marL="18002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7pPr>
            <a:lvl8pPr marL="22574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8pPr>
            <a:lvl9pPr marL="27146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158750" marR="0" lvl="0" indent="-158750" defTabSz="914400" eaLnBrk="1" fontAlgn="auto" latinLnBrk="0" hangingPunct="1">
              <a:lnSpc>
                <a:spcPct val="100000"/>
              </a:lnSpc>
              <a:spcBef>
                <a:spcPts val="0"/>
              </a:spcBef>
              <a:spcAft>
                <a:spcPts val="0"/>
              </a:spcAft>
              <a:buClrTx/>
              <a:buSzTx/>
              <a:buFontTx/>
              <a:buNone/>
              <a:tabLst/>
              <a:defRPr/>
            </a:pPr>
            <a:r>
              <a:rPr kumimoji="0" lang="en-US" altLang="en-US" sz="1000" b="1" i="0" u="none" strike="noStrike" kern="0" cap="none" spc="0" normalizeH="0" baseline="0" noProof="0">
                <a:ln>
                  <a:noFill/>
                </a:ln>
                <a:solidFill>
                  <a:srgbClr val="005480"/>
                </a:solidFill>
                <a:effectLst/>
                <a:uLnTx/>
                <a:uFillTx/>
                <a:latin typeface="Arial" panose="020B0604020202020204" pitchFamily="34" charset="0"/>
                <a:cs typeface="Arial" panose="020B0604020202020204" pitchFamily="34" charset="0"/>
              </a:rPr>
              <a:t>Production kanban</a:t>
            </a:r>
          </a:p>
        </p:txBody>
      </p:sp>
      <p:sp>
        <p:nvSpPr>
          <p:cNvPr id="114" name="Rectangle 36"/>
          <p:cNvSpPr>
            <a:spLocks noChangeArrowheads="1"/>
          </p:cNvSpPr>
          <p:nvPr>
            <p:custDataLst>
              <p:tags r:id="rId19"/>
            </p:custDataLst>
          </p:nvPr>
        </p:nvSpPr>
        <p:spPr bwMode="gray">
          <a:xfrm>
            <a:off x="585788" y="2535238"/>
            <a:ext cx="1608137" cy="1104900"/>
          </a:xfrm>
          <a:prstGeom prst="rect">
            <a:avLst/>
          </a:prstGeom>
          <a:solidFill>
            <a:srgbClr val="FFFFFF"/>
          </a:solidFill>
          <a:ln w="9525">
            <a:solidFill>
              <a:srgbClr val="0054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15" name="Rectangle 37"/>
          <p:cNvSpPr>
            <a:spLocks noChangeArrowheads="1"/>
          </p:cNvSpPr>
          <p:nvPr>
            <p:custDataLst>
              <p:tags r:id="rId20"/>
            </p:custDataLst>
          </p:nvPr>
        </p:nvSpPr>
        <p:spPr bwMode="gray">
          <a:xfrm>
            <a:off x="649288" y="3463925"/>
            <a:ext cx="14160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58750" indent="-158750">
              <a:buChar char="•"/>
              <a:defRPr sz="2000">
                <a:solidFill>
                  <a:schemeClr val="tx1"/>
                </a:solidFill>
                <a:latin typeface="Arial" panose="020B0604020202020204" pitchFamily="34" charset="0"/>
                <a:cs typeface="Arial" panose="020B0604020202020204" pitchFamily="34" charset="0"/>
              </a:defRPr>
            </a:lvl1pPr>
            <a:lvl2pPr marL="346075" indent="-185738">
              <a:buChar char="–"/>
              <a:defRPr sz="2000">
                <a:solidFill>
                  <a:schemeClr val="tx1"/>
                </a:solidFill>
                <a:latin typeface="Arial" panose="020B0604020202020204" pitchFamily="34" charset="0"/>
                <a:cs typeface="Arial" panose="020B0604020202020204" pitchFamily="34" charset="0"/>
              </a:defRPr>
            </a:lvl2pPr>
            <a:lvl3pPr marL="530225" indent="-182563">
              <a:buChar char="•"/>
              <a:defRPr sz="2000">
                <a:solidFill>
                  <a:schemeClr val="tx1"/>
                </a:solidFill>
                <a:latin typeface="Arial" panose="020B0604020202020204" pitchFamily="34" charset="0"/>
                <a:cs typeface="Arial" panose="020B0604020202020204" pitchFamily="34" charset="0"/>
              </a:defRPr>
            </a:lvl3pPr>
            <a:lvl4pPr marL="708025" indent="-176213">
              <a:buChar char="–"/>
              <a:defRPr sz="2000">
                <a:solidFill>
                  <a:schemeClr val="tx1"/>
                </a:solidFill>
                <a:latin typeface="Arial" panose="020B0604020202020204" pitchFamily="34" charset="0"/>
                <a:cs typeface="Arial" panose="020B0604020202020204" pitchFamily="34" charset="0"/>
              </a:defRPr>
            </a:lvl4pPr>
            <a:lvl5pPr marL="885825" indent="-176213">
              <a:buChar char="•"/>
              <a:defRPr sz="2000">
                <a:solidFill>
                  <a:schemeClr val="tx1"/>
                </a:solidFill>
                <a:latin typeface="Arial" panose="020B0604020202020204" pitchFamily="34" charset="0"/>
                <a:cs typeface="Arial" panose="020B0604020202020204" pitchFamily="34" charset="0"/>
              </a:defRPr>
            </a:lvl5pPr>
            <a:lvl6pPr marL="13430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6pPr>
            <a:lvl7pPr marL="18002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7pPr>
            <a:lvl8pPr marL="22574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8pPr>
            <a:lvl9pPr marL="27146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158750" marR="0" lvl="0" indent="-158750" defTabSz="914400" eaLnBrk="1" fontAlgn="auto" latinLnBrk="0" hangingPunct="1">
              <a:lnSpc>
                <a:spcPct val="100000"/>
              </a:lnSpc>
              <a:spcBef>
                <a:spcPts val="0"/>
              </a:spcBef>
              <a:spcAft>
                <a:spcPts val="0"/>
              </a:spcAft>
              <a:buClrTx/>
              <a:buSzTx/>
              <a:buFontTx/>
              <a:buNone/>
              <a:tabLst/>
              <a:defRPr/>
            </a:pPr>
            <a:r>
              <a:rPr kumimoji="0" lang="en-US" altLang="en-US" sz="1000" b="1" i="0" u="none" strike="noStrike" kern="0" cap="none" spc="0" normalizeH="0" baseline="0" noProof="0">
                <a:ln>
                  <a:noFill/>
                </a:ln>
                <a:solidFill>
                  <a:srgbClr val="005480"/>
                </a:solidFill>
                <a:effectLst/>
                <a:uLnTx/>
                <a:uFillTx/>
                <a:latin typeface="Arial" panose="020B0604020202020204" pitchFamily="34" charset="0"/>
                <a:cs typeface="Arial" panose="020B0604020202020204" pitchFamily="34" charset="0"/>
              </a:rPr>
              <a:t>Withdrawal kanban</a:t>
            </a:r>
          </a:p>
        </p:txBody>
      </p:sp>
      <p:sp>
        <p:nvSpPr>
          <p:cNvPr id="116" name="Freeform 39"/>
          <p:cNvSpPr>
            <a:spLocks/>
          </p:cNvSpPr>
          <p:nvPr>
            <p:custDataLst>
              <p:tags r:id="rId21"/>
            </p:custDataLst>
          </p:nvPr>
        </p:nvSpPr>
        <p:spPr bwMode="gray">
          <a:xfrm>
            <a:off x="736600" y="2781300"/>
            <a:ext cx="1306513" cy="565150"/>
          </a:xfrm>
          <a:custGeom>
            <a:avLst/>
            <a:gdLst>
              <a:gd name="T0" fmla="*/ 953 w 953"/>
              <a:gd name="T1" fmla="*/ 0 h 477"/>
              <a:gd name="T2" fmla="*/ 0 w 953"/>
              <a:gd name="T3" fmla="*/ 0 h 477"/>
              <a:gd name="T4" fmla="*/ 0 w 953"/>
              <a:gd name="T5" fmla="*/ 477 h 477"/>
            </a:gdLst>
            <a:ahLst/>
            <a:cxnLst>
              <a:cxn ang="0">
                <a:pos x="T0" y="T1"/>
              </a:cxn>
              <a:cxn ang="0">
                <a:pos x="T2" y="T3"/>
              </a:cxn>
              <a:cxn ang="0">
                <a:pos x="T4" y="T5"/>
              </a:cxn>
            </a:cxnLst>
            <a:rect l="0" t="0" r="r" b="b"/>
            <a:pathLst>
              <a:path w="953" h="477">
                <a:moveTo>
                  <a:pt x="953" y="0"/>
                </a:moveTo>
                <a:lnTo>
                  <a:pt x="0" y="0"/>
                </a:lnTo>
                <a:lnTo>
                  <a:pt x="0" y="477"/>
                </a:lnTo>
              </a:path>
            </a:pathLst>
          </a:custGeom>
          <a:noFill/>
          <a:ln w="28575" cap="flat" cmpd="sng">
            <a:solidFill>
              <a:srgbClr val="005480"/>
            </a:solidFill>
            <a:prstDash val="dash"/>
            <a:round/>
            <a:headEnd type="none" w="med" len="med"/>
            <a:tailEnd type="triangle" w="med" len="med"/>
          </a:ln>
          <a:effectLst/>
          <a:extLst>
            <a:ext uri="{909E8E84-426E-40DD-AFC4-6F175D3DCCD1}">
              <a14:hiddenFill xmlns:a14="http://schemas.microsoft.com/office/drawing/2010/main">
                <a:solidFill>
                  <a:srgbClr val="FFCC00"/>
                </a:solidFill>
              </a14:hiddenFill>
            </a:ext>
            <a:ext uri="{AF507438-7753-43E0-B8FC-AC1667EBCBE1}">
              <a14:hiddenEffects xmlns:a14="http://schemas.microsoft.com/office/drawing/2010/main">
                <a:effectLst>
                  <a:outerShdw dist="35921" dir="2700000" algn="ctr" rotWithShape="0">
                    <a:srgbClr val="CC990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17" name="AutoShape 40" descr="Wide upward diagonal"/>
          <p:cNvSpPr>
            <a:spLocks noChangeArrowheads="1"/>
          </p:cNvSpPr>
          <p:nvPr>
            <p:custDataLst>
              <p:tags r:id="rId22"/>
            </p:custDataLst>
          </p:nvPr>
        </p:nvSpPr>
        <p:spPr bwMode="gray">
          <a:xfrm flipH="1">
            <a:off x="901700" y="2676525"/>
            <a:ext cx="509588" cy="214313"/>
          </a:xfrm>
          <a:prstGeom prst="flowChartPunchedCard">
            <a:avLst/>
          </a:prstGeom>
          <a:pattFill prst="wdUpDiag">
            <a:fgClr>
              <a:srgbClr val="FFFFFF"/>
            </a:fgClr>
            <a:bgClr>
              <a:srgbClr val="005480"/>
            </a:bgClr>
          </a:pattFill>
          <a:ln w="12700">
            <a:solidFill>
              <a:srgbClr val="005480"/>
            </a:solidFill>
            <a:miter lim="800000"/>
            <a:headEnd/>
            <a:tailEnd/>
          </a:ln>
          <a:effectLst>
            <a:outerShdw dist="35921" dir="2700000" algn="ctr" rotWithShape="0">
              <a:srgbClr val="A2A2A2"/>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18" name="Freeform 41"/>
          <p:cNvSpPr>
            <a:spLocks/>
          </p:cNvSpPr>
          <p:nvPr>
            <p:custDataLst>
              <p:tags r:id="rId23"/>
            </p:custDataLst>
          </p:nvPr>
        </p:nvSpPr>
        <p:spPr bwMode="gray">
          <a:xfrm>
            <a:off x="2422525" y="2781300"/>
            <a:ext cx="1306513" cy="415925"/>
          </a:xfrm>
          <a:custGeom>
            <a:avLst/>
            <a:gdLst>
              <a:gd name="T0" fmla="*/ 953 w 953"/>
              <a:gd name="T1" fmla="*/ 0 h 477"/>
              <a:gd name="T2" fmla="*/ 0 w 953"/>
              <a:gd name="T3" fmla="*/ 0 h 477"/>
              <a:gd name="T4" fmla="*/ 0 w 953"/>
              <a:gd name="T5" fmla="*/ 477 h 477"/>
            </a:gdLst>
            <a:ahLst/>
            <a:cxnLst>
              <a:cxn ang="0">
                <a:pos x="T0" y="T1"/>
              </a:cxn>
              <a:cxn ang="0">
                <a:pos x="T2" y="T3"/>
              </a:cxn>
              <a:cxn ang="0">
                <a:pos x="T4" y="T5"/>
              </a:cxn>
            </a:cxnLst>
            <a:rect l="0" t="0" r="r" b="b"/>
            <a:pathLst>
              <a:path w="953" h="477">
                <a:moveTo>
                  <a:pt x="953" y="0"/>
                </a:moveTo>
                <a:lnTo>
                  <a:pt x="0" y="0"/>
                </a:lnTo>
                <a:lnTo>
                  <a:pt x="0" y="477"/>
                </a:lnTo>
              </a:path>
            </a:pathLst>
          </a:custGeom>
          <a:noFill/>
          <a:ln w="28575" cap="flat" cmpd="sng">
            <a:solidFill>
              <a:srgbClr val="005480"/>
            </a:solidFill>
            <a:prstDash val="dash"/>
            <a:round/>
            <a:headEnd type="none" w="med" len="med"/>
            <a:tailEnd type="triangle" w="med" len="med"/>
          </a:ln>
          <a:effectLst/>
          <a:extLst>
            <a:ext uri="{909E8E84-426E-40DD-AFC4-6F175D3DCCD1}">
              <a14:hiddenFill xmlns:a14="http://schemas.microsoft.com/office/drawing/2010/main">
                <a:solidFill>
                  <a:srgbClr val="FFCC00"/>
                </a:solidFill>
              </a14:hiddenFill>
            </a:ext>
            <a:ext uri="{AF507438-7753-43E0-B8FC-AC1667EBCBE1}">
              <a14:hiddenEffects xmlns:a14="http://schemas.microsoft.com/office/drawing/2010/main">
                <a:effectLst>
                  <a:outerShdw dist="35921" dir="2700000" algn="ctr" rotWithShape="0">
                    <a:srgbClr val="CC990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19" name="AutoShape 42"/>
          <p:cNvSpPr>
            <a:spLocks noChangeArrowheads="1"/>
          </p:cNvSpPr>
          <p:nvPr>
            <p:custDataLst>
              <p:tags r:id="rId24"/>
            </p:custDataLst>
          </p:nvPr>
        </p:nvSpPr>
        <p:spPr bwMode="gray">
          <a:xfrm flipH="1">
            <a:off x="2590800" y="2676525"/>
            <a:ext cx="509588" cy="214313"/>
          </a:xfrm>
          <a:prstGeom prst="flowChartPunchedCard">
            <a:avLst/>
          </a:prstGeom>
          <a:solidFill>
            <a:srgbClr val="FFFFFF"/>
          </a:solidFill>
          <a:ln w="12700">
            <a:solidFill>
              <a:srgbClr val="005480"/>
            </a:solidFill>
            <a:miter lim="800000"/>
            <a:headEnd/>
            <a:tailEnd/>
          </a:ln>
          <a:effectLst>
            <a:outerShdw dist="35921" dir="2700000" algn="ctr" rotWithShape="0">
              <a:srgbClr val="A2A2A2"/>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20" name="Rectangle 44"/>
          <p:cNvSpPr>
            <a:spLocks noChangeArrowheads="1"/>
          </p:cNvSpPr>
          <p:nvPr>
            <p:custDataLst>
              <p:tags r:id="rId25"/>
            </p:custDataLst>
          </p:nvPr>
        </p:nvSpPr>
        <p:spPr bwMode="gray">
          <a:xfrm>
            <a:off x="7261225" y="2530475"/>
            <a:ext cx="1485900" cy="1104900"/>
          </a:xfrm>
          <a:prstGeom prst="rect">
            <a:avLst/>
          </a:prstGeom>
          <a:solidFill>
            <a:srgbClr val="FFFFFF"/>
          </a:solidFill>
          <a:ln w="9525">
            <a:solidFill>
              <a:srgbClr val="0054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pic>
        <p:nvPicPr>
          <p:cNvPr id="121" name="Picture 45" descr="BS00456_"/>
          <p:cNvPicPr>
            <a:picLocks noChangeAspect="1" noChangeArrowheads="1"/>
          </p:cNvPicPr>
          <p:nvPr>
            <p:custDataLst>
              <p:tags r:id="rId26"/>
            </p:custDataLst>
          </p:nvPr>
        </p:nvPicPr>
        <p:blipFill>
          <a:blip r:embed="rId53" cstate="print">
            <a:extLst>
              <a:ext uri="{28A0092B-C50C-407E-A947-70E740481C1C}">
                <a14:useLocalDpi xmlns:a14="http://schemas.microsoft.com/office/drawing/2010/main" val="0"/>
              </a:ext>
            </a:extLst>
          </a:blip>
          <a:srcRect/>
          <a:stretch>
            <a:fillRect/>
          </a:stretch>
        </p:blipFill>
        <p:spPr bwMode="gray">
          <a:xfrm>
            <a:off x="7694613" y="2813050"/>
            <a:ext cx="592137" cy="4413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122" name="Text Box 46"/>
          <p:cNvSpPr txBox="1">
            <a:spLocks noChangeArrowheads="1"/>
          </p:cNvSpPr>
          <p:nvPr>
            <p:custDataLst>
              <p:tags r:id="rId27"/>
            </p:custDataLst>
          </p:nvPr>
        </p:nvSpPr>
        <p:spPr bwMode="gray">
          <a:xfrm>
            <a:off x="7359650" y="3463925"/>
            <a:ext cx="63341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defRPr>
                <a:solidFill>
                  <a:schemeClr val="tx1"/>
                </a:solidFill>
                <a:latin typeface="Arial" panose="020B0604020202020204" pitchFamily="34" charset="0"/>
                <a:cs typeface="Arial" panose="020B0604020202020204" pitchFamily="34" charset="0"/>
              </a:defRPr>
            </a:lvl1pPr>
            <a:lvl2pPr marL="377825" indent="-185738">
              <a:defRPr>
                <a:solidFill>
                  <a:schemeClr val="tx1"/>
                </a:solidFill>
                <a:latin typeface="Arial" panose="020B0604020202020204" pitchFamily="34" charset="0"/>
                <a:cs typeface="Arial" panose="020B0604020202020204" pitchFamily="34" charset="0"/>
              </a:defRPr>
            </a:lvl2pPr>
            <a:lvl3pPr marL="561975" indent="-182563">
              <a:defRPr>
                <a:solidFill>
                  <a:schemeClr val="tx1"/>
                </a:solidFill>
                <a:latin typeface="Arial" panose="020B0604020202020204" pitchFamily="34" charset="0"/>
                <a:cs typeface="Arial" panose="020B0604020202020204" pitchFamily="34" charset="0"/>
              </a:defRPr>
            </a:lvl3pPr>
            <a:lvl4pPr marL="739775" indent="-176213">
              <a:defRPr>
                <a:solidFill>
                  <a:schemeClr val="tx1"/>
                </a:solidFill>
                <a:latin typeface="Arial" panose="020B0604020202020204" pitchFamily="34" charset="0"/>
                <a:cs typeface="Arial" panose="020B0604020202020204" pitchFamily="34" charset="0"/>
              </a:defRPr>
            </a:lvl4pPr>
            <a:lvl5pPr marL="917575" indent="-176213">
              <a:defRPr>
                <a:solidFill>
                  <a:schemeClr val="tx1"/>
                </a:solidFill>
                <a:latin typeface="Arial" panose="020B0604020202020204" pitchFamily="34" charset="0"/>
                <a:cs typeface="Arial" panose="020B0604020202020204" pitchFamily="34" charset="0"/>
              </a:defRPr>
            </a:lvl5pPr>
            <a:lvl6pPr marL="1374775" indent="-176213"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1831975" indent="-176213"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2289175" indent="-176213"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2746375" indent="-176213"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000" b="1" i="0" u="none" strike="noStrike" kern="0" cap="none" spc="0" normalizeH="0" baseline="0" noProof="0">
                <a:ln>
                  <a:noFill/>
                </a:ln>
                <a:solidFill>
                  <a:srgbClr val="005480"/>
                </a:solidFill>
                <a:effectLst/>
                <a:uLnTx/>
                <a:uFillTx/>
                <a:latin typeface="Arial" panose="020B0604020202020204" pitchFamily="34" charset="0"/>
                <a:cs typeface="Arial" panose="020B0604020202020204" pitchFamily="34" charset="0"/>
              </a:rPr>
              <a:t>Telephone</a:t>
            </a:r>
          </a:p>
        </p:txBody>
      </p:sp>
      <p:sp>
        <p:nvSpPr>
          <p:cNvPr id="123" name="AutoShape 52"/>
          <p:cNvSpPr>
            <a:spLocks noChangeArrowheads="1"/>
          </p:cNvSpPr>
          <p:nvPr>
            <p:custDataLst>
              <p:tags r:id="rId28"/>
            </p:custDataLst>
          </p:nvPr>
        </p:nvSpPr>
        <p:spPr bwMode="gray">
          <a:xfrm flipH="1">
            <a:off x="4270375" y="2716213"/>
            <a:ext cx="511175" cy="215900"/>
          </a:xfrm>
          <a:prstGeom prst="flowChartPunchedCard">
            <a:avLst/>
          </a:prstGeom>
          <a:solidFill>
            <a:srgbClr val="FFFFFF"/>
          </a:solidFill>
          <a:ln w="12700">
            <a:solidFill>
              <a:srgbClr val="005480"/>
            </a:solidFill>
            <a:miter lim="800000"/>
            <a:headEnd/>
            <a:tailEnd/>
          </a:ln>
          <a:effectLst>
            <a:outerShdw dist="35921" dir="2700000" algn="ctr" rotWithShape="0">
              <a:srgbClr val="A2A2A2"/>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24" name="AutoShape 53"/>
          <p:cNvSpPr>
            <a:spLocks noChangeArrowheads="1"/>
          </p:cNvSpPr>
          <p:nvPr>
            <p:custDataLst>
              <p:tags r:id="rId29"/>
            </p:custDataLst>
          </p:nvPr>
        </p:nvSpPr>
        <p:spPr bwMode="gray">
          <a:xfrm flipH="1">
            <a:off x="4346575" y="2798763"/>
            <a:ext cx="509588" cy="215900"/>
          </a:xfrm>
          <a:prstGeom prst="flowChartPunchedCard">
            <a:avLst/>
          </a:prstGeom>
          <a:solidFill>
            <a:srgbClr val="FFFFFF"/>
          </a:solidFill>
          <a:ln w="12700">
            <a:solidFill>
              <a:srgbClr val="005480"/>
            </a:solidFill>
            <a:miter lim="800000"/>
            <a:headEnd/>
            <a:tailEnd/>
          </a:ln>
          <a:effectLst>
            <a:outerShdw dist="35921" dir="2700000" algn="ctr" rotWithShape="0">
              <a:srgbClr val="A2A2A2"/>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25" name="AutoShape 54"/>
          <p:cNvSpPr>
            <a:spLocks noChangeArrowheads="1"/>
          </p:cNvSpPr>
          <p:nvPr>
            <p:custDataLst>
              <p:tags r:id="rId30"/>
            </p:custDataLst>
          </p:nvPr>
        </p:nvSpPr>
        <p:spPr bwMode="gray">
          <a:xfrm flipH="1">
            <a:off x="4487863" y="2894013"/>
            <a:ext cx="509587" cy="215900"/>
          </a:xfrm>
          <a:prstGeom prst="flowChartPunchedCard">
            <a:avLst/>
          </a:prstGeom>
          <a:solidFill>
            <a:srgbClr val="FFFFFF"/>
          </a:solidFill>
          <a:ln w="12700">
            <a:solidFill>
              <a:srgbClr val="005480"/>
            </a:solidFill>
            <a:miter lim="800000"/>
            <a:headEnd/>
            <a:tailEnd/>
          </a:ln>
          <a:effectLst>
            <a:outerShdw dist="35921" dir="2700000" algn="ctr" rotWithShape="0">
              <a:srgbClr val="A2A2A2"/>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26" name="AutoShape 55"/>
          <p:cNvSpPr>
            <a:spLocks noChangeArrowheads="1"/>
          </p:cNvSpPr>
          <p:nvPr>
            <p:custDataLst>
              <p:tags r:id="rId31"/>
            </p:custDataLst>
          </p:nvPr>
        </p:nvSpPr>
        <p:spPr bwMode="gray">
          <a:xfrm flipH="1">
            <a:off x="4614863" y="2989263"/>
            <a:ext cx="509587" cy="215900"/>
          </a:xfrm>
          <a:prstGeom prst="flowChartPunchedCard">
            <a:avLst/>
          </a:prstGeom>
          <a:solidFill>
            <a:srgbClr val="FFFFFF"/>
          </a:solidFill>
          <a:ln w="12700">
            <a:solidFill>
              <a:srgbClr val="005480"/>
            </a:solidFill>
            <a:miter lim="800000"/>
            <a:headEnd/>
            <a:tailEnd/>
          </a:ln>
          <a:effectLst>
            <a:outerShdw dist="35921" dir="2700000" algn="ctr" rotWithShape="0">
              <a:srgbClr val="A2A2A2"/>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27" name="Rectangle 56"/>
          <p:cNvSpPr>
            <a:spLocks noChangeArrowheads="1"/>
          </p:cNvSpPr>
          <p:nvPr>
            <p:custDataLst>
              <p:tags r:id="rId32"/>
            </p:custDataLst>
          </p:nvPr>
        </p:nvSpPr>
        <p:spPr bwMode="gray">
          <a:xfrm>
            <a:off x="4016375" y="3311525"/>
            <a:ext cx="14049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a:buChar char="•"/>
              <a:defRPr sz="2000">
                <a:solidFill>
                  <a:schemeClr val="tx1"/>
                </a:solidFill>
                <a:latin typeface="Arial" panose="020B0604020202020204" pitchFamily="34" charset="0"/>
                <a:cs typeface="Arial" panose="020B0604020202020204" pitchFamily="34" charset="0"/>
              </a:defRPr>
            </a:lvl1pPr>
            <a:lvl2pPr marL="346075" indent="-185738">
              <a:buChar char="–"/>
              <a:defRPr sz="2000">
                <a:solidFill>
                  <a:schemeClr val="tx1"/>
                </a:solidFill>
                <a:latin typeface="Arial" panose="020B0604020202020204" pitchFamily="34" charset="0"/>
                <a:cs typeface="Arial" panose="020B0604020202020204" pitchFamily="34" charset="0"/>
              </a:defRPr>
            </a:lvl2pPr>
            <a:lvl3pPr marL="530225" indent="-182563">
              <a:buChar char="•"/>
              <a:defRPr sz="2000">
                <a:solidFill>
                  <a:schemeClr val="tx1"/>
                </a:solidFill>
                <a:latin typeface="Arial" panose="020B0604020202020204" pitchFamily="34" charset="0"/>
                <a:cs typeface="Arial" panose="020B0604020202020204" pitchFamily="34" charset="0"/>
              </a:defRPr>
            </a:lvl3pPr>
            <a:lvl4pPr marL="708025" indent="-176213">
              <a:buChar char="–"/>
              <a:defRPr sz="2000">
                <a:solidFill>
                  <a:schemeClr val="tx1"/>
                </a:solidFill>
                <a:latin typeface="Arial" panose="020B0604020202020204" pitchFamily="34" charset="0"/>
                <a:cs typeface="Arial" panose="020B0604020202020204" pitchFamily="34" charset="0"/>
              </a:defRPr>
            </a:lvl4pPr>
            <a:lvl5pPr marL="885825" indent="-176213">
              <a:buChar char="•"/>
              <a:defRPr sz="2000">
                <a:solidFill>
                  <a:schemeClr val="tx1"/>
                </a:solidFill>
                <a:latin typeface="Arial" panose="020B0604020202020204" pitchFamily="34" charset="0"/>
                <a:cs typeface="Arial" panose="020B0604020202020204" pitchFamily="34" charset="0"/>
              </a:defRPr>
            </a:lvl5pPr>
            <a:lvl6pPr marL="13430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6pPr>
            <a:lvl7pPr marL="18002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7pPr>
            <a:lvl8pPr marL="22574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8pPr>
            <a:lvl9pPr marL="27146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000" b="1" i="0" u="none" strike="noStrike" kern="0" cap="none" spc="0" normalizeH="0" baseline="0" noProof="0">
                <a:ln>
                  <a:noFill/>
                </a:ln>
                <a:solidFill>
                  <a:srgbClr val="005480"/>
                </a:solidFill>
                <a:effectLst/>
                <a:uLnTx/>
                <a:uFillTx/>
                <a:latin typeface="Arial" panose="020B0604020202020204" pitchFamily="34" charset="0"/>
                <a:cs typeface="Arial" panose="020B0604020202020204" pitchFamily="34" charset="0"/>
              </a:rPr>
              <a:t>Kanban arriving in batches</a:t>
            </a:r>
          </a:p>
        </p:txBody>
      </p:sp>
      <p:sp>
        <p:nvSpPr>
          <p:cNvPr id="128" name="Rectangle 57"/>
          <p:cNvSpPr>
            <a:spLocks noChangeArrowheads="1"/>
          </p:cNvSpPr>
          <p:nvPr>
            <p:custDataLst>
              <p:tags r:id="rId33"/>
            </p:custDataLst>
          </p:nvPr>
        </p:nvSpPr>
        <p:spPr bwMode="gray">
          <a:xfrm>
            <a:off x="5624513" y="2533650"/>
            <a:ext cx="1606550" cy="1104900"/>
          </a:xfrm>
          <a:prstGeom prst="rect">
            <a:avLst/>
          </a:prstGeom>
          <a:solidFill>
            <a:srgbClr val="FFFFFF"/>
          </a:solidFill>
          <a:ln w="9525">
            <a:solidFill>
              <a:srgbClr val="0054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29" name="Rectangle 58"/>
          <p:cNvSpPr>
            <a:spLocks noChangeArrowheads="1"/>
          </p:cNvSpPr>
          <p:nvPr>
            <p:custDataLst>
              <p:tags r:id="rId34"/>
            </p:custDataLst>
          </p:nvPr>
        </p:nvSpPr>
        <p:spPr bwMode="gray">
          <a:xfrm>
            <a:off x="5678488" y="3463925"/>
            <a:ext cx="1463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58750" indent="-158750">
              <a:buChar char="•"/>
              <a:defRPr sz="2000">
                <a:solidFill>
                  <a:schemeClr val="tx1"/>
                </a:solidFill>
                <a:latin typeface="Arial" panose="020B0604020202020204" pitchFamily="34" charset="0"/>
                <a:cs typeface="Arial" panose="020B0604020202020204" pitchFamily="34" charset="0"/>
              </a:defRPr>
            </a:lvl1pPr>
            <a:lvl2pPr marL="346075" indent="-185738">
              <a:buChar char="–"/>
              <a:defRPr sz="2000">
                <a:solidFill>
                  <a:schemeClr val="tx1"/>
                </a:solidFill>
                <a:latin typeface="Arial" panose="020B0604020202020204" pitchFamily="34" charset="0"/>
                <a:cs typeface="Arial" panose="020B0604020202020204" pitchFamily="34" charset="0"/>
              </a:defRPr>
            </a:lvl2pPr>
            <a:lvl3pPr marL="530225" indent="-182563">
              <a:buChar char="•"/>
              <a:defRPr sz="2000">
                <a:solidFill>
                  <a:schemeClr val="tx1"/>
                </a:solidFill>
                <a:latin typeface="Arial" panose="020B0604020202020204" pitchFamily="34" charset="0"/>
                <a:cs typeface="Arial" panose="020B0604020202020204" pitchFamily="34" charset="0"/>
              </a:defRPr>
            </a:lvl3pPr>
            <a:lvl4pPr marL="708025" indent="-176213">
              <a:buChar char="–"/>
              <a:defRPr sz="2000">
                <a:solidFill>
                  <a:schemeClr val="tx1"/>
                </a:solidFill>
                <a:latin typeface="Arial" panose="020B0604020202020204" pitchFamily="34" charset="0"/>
                <a:cs typeface="Arial" panose="020B0604020202020204" pitchFamily="34" charset="0"/>
              </a:defRPr>
            </a:lvl4pPr>
            <a:lvl5pPr marL="885825" indent="-176213">
              <a:buChar char="•"/>
              <a:defRPr sz="2000">
                <a:solidFill>
                  <a:schemeClr val="tx1"/>
                </a:solidFill>
                <a:latin typeface="Arial" panose="020B0604020202020204" pitchFamily="34" charset="0"/>
                <a:cs typeface="Arial" panose="020B0604020202020204" pitchFamily="34" charset="0"/>
              </a:defRPr>
            </a:lvl5pPr>
            <a:lvl6pPr marL="13430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6pPr>
            <a:lvl7pPr marL="18002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7pPr>
            <a:lvl8pPr marL="22574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8pPr>
            <a:lvl9pPr marL="27146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158750" marR="0" lvl="0" indent="-158750" defTabSz="914400" eaLnBrk="1" fontAlgn="auto" latinLnBrk="0" hangingPunct="1">
              <a:lnSpc>
                <a:spcPct val="100000"/>
              </a:lnSpc>
              <a:spcBef>
                <a:spcPts val="0"/>
              </a:spcBef>
              <a:spcAft>
                <a:spcPts val="0"/>
              </a:spcAft>
              <a:buClrTx/>
              <a:buSzTx/>
              <a:buFontTx/>
              <a:buNone/>
              <a:tabLst/>
              <a:defRPr/>
            </a:pPr>
            <a:r>
              <a:rPr kumimoji="0" lang="en-US" altLang="en-US" sz="1000" b="1" i="0" u="none" strike="noStrike" kern="0" cap="none" spc="0" normalizeH="0" baseline="0" noProof="0">
                <a:ln>
                  <a:noFill/>
                </a:ln>
                <a:solidFill>
                  <a:srgbClr val="005480"/>
                </a:solidFill>
                <a:effectLst/>
                <a:uLnTx/>
                <a:uFillTx/>
                <a:latin typeface="Arial" panose="020B0604020202020204" pitchFamily="34" charset="0"/>
                <a:cs typeface="Arial" panose="020B0604020202020204" pitchFamily="34" charset="0"/>
              </a:rPr>
              <a:t>Kanban post</a:t>
            </a:r>
          </a:p>
        </p:txBody>
      </p:sp>
      <p:sp>
        <p:nvSpPr>
          <p:cNvPr id="130" name="Freeform 60"/>
          <p:cNvSpPr>
            <a:spLocks/>
          </p:cNvSpPr>
          <p:nvPr/>
        </p:nvSpPr>
        <p:spPr bwMode="gray">
          <a:xfrm>
            <a:off x="6229350" y="2674938"/>
            <a:ext cx="395288" cy="269875"/>
          </a:xfrm>
          <a:custGeom>
            <a:avLst/>
            <a:gdLst>
              <a:gd name="T0" fmla="*/ 0 w 288"/>
              <a:gd name="T1" fmla="*/ 10 h 228"/>
              <a:gd name="T2" fmla="*/ 0 w 288"/>
              <a:gd name="T3" fmla="*/ 228 h 228"/>
              <a:gd name="T4" fmla="*/ 288 w 288"/>
              <a:gd name="T5" fmla="*/ 228 h 228"/>
              <a:gd name="T6" fmla="*/ 288 w 288"/>
              <a:gd name="T7" fmla="*/ 0 h 228"/>
            </a:gdLst>
            <a:ahLst/>
            <a:cxnLst>
              <a:cxn ang="0">
                <a:pos x="T0" y="T1"/>
              </a:cxn>
              <a:cxn ang="0">
                <a:pos x="T2" y="T3"/>
              </a:cxn>
              <a:cxn ang="0">
                <a:pos x="T4" y="T5"/>
              </a:cxn>
              <a:cxn ang="0">
                <a:pos x="T6" y="T7"/>
              </a:cxn>
            </a:cxnLst>
            <a:rect l="0" t="0" r="r" b="b"/>
            <a:pathLst>
              <a:path w="288" h="228">
                <a:moveTo>
                  <a:pt x="0" y="10"/>
                </a:moveTo>
                <a:lnTo>
                  <a:pt x="0" y="228"/>
                </a:lnTo>
                <a:lnTo>
                  <a:pt x="288" y="228"/>
                </a:lnTo>
                <a:lnTo>
                  <a:pt x="288" y="0"/>
                </a:lnTo>
              </a:path>
            </a:pathLst>
          </a:custGeom>
          <a:noFill/>
          <a:ln w="28575" cap="flat" cmpd="sng">
            <a:solidFill>
              <a:srgbClr val="005480"/>
            </a:solidFill>
            <a:prstDash val="solid"/>
            <a:round/>
            <a:headEnd/>
            <a:tailEnd/>
          </a:ln>
          <a:effectLst/>
          <a:extLst>
            <a:ext uri="{909E8E84-426E-40DD-AFC4-6F175D3DCCD1}">
              <a14:hiddenFill xmlns:a14="http://schemas.microsoft.com/office/drawing/2010/main">
                <a:solidFill>
                  <a:srgbClr val="FFCC00"/>
                </a:solidFill>
              </a14:hiddenFill>
            </a:ext>
            <a:ext uri="{AF507438-7753-43E0-B8FC-AC1667EBCBE1}">
              <a14:hiddenEffects xmlns:a14="http://schemas.microsoft.com/office/drawing/2010/main">
                <a:effectLst>
                  <a:outerShdw dist="35921" dir="2700000" algn="ctr" rotWithShape="0">
                    <a:srgbClr val="CC990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31" name="Line 61"/>
          <p:cNvSpPr>
            <a:spLocks noChangeShapeType="1"/>
          </p:cNvSpPr>
          <p:nvPr/>
        </p:nvSpPr>
        <p:spPr bwMode="gray">
          <a:xfrm>
            <a:off x="6283325" y="3263900"/>
            <a:ext cx="287338" cy="0"/>
          </a:xfrm>
          <a:prstGeom prst="line">
            <a:avLst/>
          </a:prstGeom>
          <a:noFill/>
          <a:ln w="28575">
            <a:solidFill>
              <a:srgbClr val="0054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C990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32" name="Line 62"/>
          <p:cNvSpPr>
            <a:spLocks noChangeShapeType="1"/>
          </p:cNvSpPr>
          <p:nvPr/>
        </p:nvSpPr>
        <p:spPr bwMode="gray">
          <a:xfrm>
            <a:off x="6426200" y="2944813"/>
            <a:ext cx="0" cy="315912"/>
          </a:xfrm>
          <a:prstGeom prst="line">
            <a:avLst/>
          </a:prstGeom>
          <a:noFill/>
          <a:ln w="28575">
            <a:solidFill>
              <a:srgbClr val="0054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C990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33" name="Rectangle 75"/>
          <p:cNvSpPr>
            <a:spLocks noChangeArrowheads="1"/>
          </p:cNvSpPr>
          <p:nvPr/>
        </p:nvSpPr>
        <p:spPr bwMode="gray">
          <a:xfrm>
            <a:off x="585788" y="4878388"/>
            <a:ext cx="609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158750" indent="-158750">
              <a:buChar char="•"/>
              <a:defRPr sz="2000">
                <a:solidFill>
                  <a:schemeClr val="tx1"/>
                </a:solidFill>
                <a:latin typeface="Arial" panose="020B0604020202020204" pitchFamily="34" charset="0"/>
                <a:cs typeface="Arial" panose="020B0604020202020204" pitchFamily="34" charset="0"/>
              </a:defRPr>
            </a:lvl1pPr>
            <a:lvl2pPr marL="346075" indent="-185738">
              <a:buChar char="–"/>
              <a:defRPr sz="2000">
                <a:solidFill>
                  <a:schemeClr val="tx1"/>
                </a:solidFill>
                <a:latin typeface="Arial" panose="020B0604020202020204" pitchFamily="34" charset="0"/>
                <a:cs typeface="Arial" panose="020B0604020202020204" pitchFamily="34" charset="0"/>
              </a:defRPr>
            </a:lvl2pPr>
            <a:lvl3pPr marL="530225" indent="-182563">
              <a:buChar char="•"/>
              <a:defRPr sz="2000">
                <a:solidFill>
                  <a:schemeClr val="tx1"/>
                </a:solidFill>
                <a:latin typeface="Arial" panose="020B0604020202020204" pitchFamily="34" charset="0"/>
                <a:cs typeface="Arial" panose="020B0604020202020204" pitchFamily="34" charset="0"/>
              </a:defRPr>
            </a:lvl3pPr>
            <a:lvl4pPr marL="708025" indent="-176213">
              <a:buChar char="–"/>
              <a:defRPr sz="2000">
                <a:solidFill>
                  <a:schemeClr val="tx1"/>
                </a:solidFill>
                <a:latin typeface="Arial" panose="020B0604020202020204" pitchFamily="34" charset="0"/>
                <a:cs typeface="Arial" panose="020B0604020202020204" pitchFamily="34" charset="0"/>
              </a:defRPr>
            </a:lvl4pPr>
            <a:lvl5pPr marL="885825" indent="-176213">
              <a:buChar char="•"/>
              <a:defRPr sz="2000">
                <a:solidFill>
                  <a:schemeClr val="tx1"/>
                </a:solidFill>
                <a:latin typeface="Arial" panose="020B0604020202020204" pitchFamily="34" charset="0"/>
                <a:cs typeface="Arial" panose="020B0604020202020204" pitchFamily="34" charset="0"/>
              </a:defRPr>
            </a:lvl5pPr>
            <a:lvl6pPr marL="13430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6pPr>
            <a:lvl7pPr marL="18002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7pPr>
            <a:lvl8pPr marL="22574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8pPr>
            <a:lvl9pPr marL="27146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158750" marR="0" lvl="0" indent="-158750" defTabSz="914400" eaLnBrk="1" fontAlgn="auto" latinLnBrk="0" hangingPunct="1">
              <a:lnSpc>
                <a:spcPct val="100000"/>
              </a:lnSpc>
              <a:spcBef>
                <a:spcPts val="0"/>
              </a:spcBef>
              <a:spcAft>
                <a:spcPts val="0"/>
              </a:spcAft>
              <a:buClrTx/>
              <a:buSzTx/>
              <a:buFontTx/>
              <a:buNone/>
              <a:tabLst/>
              <a:defRPr/>
            </a:pPr>
            <a:r>
              <a:rPr kumimoji="0" lang="en-US" altLang="en-US" sz="1800" b="1" i="0" u="none" strike="noStrike" kern="0" cap="none" spc="0" normalizeH="0" baseline="0" noProof="0">
                <a:ln>
                  <a:noFill/>
                </a:ln>
                <a:solidFill>
                  <a:srgbClr val="005480"/>
                </a:solidFill>
                <a:effectLst/>
                <a:uLnTx/>
                <a:uFillTx/>
                <a:latin typeface="Arial" panose="020B0604020202020204" pitchFamily="34" charset="0"/>
                <a:cs typeface="Arial" panose="020B0604020202020204" pitchFamily="34" charset="0"/>
              </a:rPr>
              <a:t>Other</a:t>
            </a:r>
          </a:p>
        </p:txBody>
      </p:sp>
      <p:sp>
        <p:nvSpPr>
          <p:cNvPr id="134" name="Rectangle 64"/>
          <p:cNvSpPr>
            <a:spLocks noChangeArrowheads="1"/>
          </p:cNvSpPr>
          <p:nvPr>
            <p:custDataLst>
              <p:tags r:id="rId35"/>
            </p:custDataLst>
          </p:nvPr>
        </p:nvSpPr>
        <p:spPr bwMode="gray">
          <a:xfrm>
            <a:off x="2359025" y="5218113"/>
            <a:ext cx="1716088" cy="1106487"/>
          </a:xfrm>
          <a:prstGeom prst="rect">
            <a:avLst/>
          </a:prstGeom>
          <a:solidFill>
            <a:srgbClr val="FFFFFF"/>
          </a:solidFill>
          <a:ln w="9525">
            <a:solidFill>
              <a:srgbClr val="0054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35" name="Rectangle 65"/>
          <p:cNvSpPr>
            <a:spLocks noChangeArrowheads="1"/>
          </p:cNvSpPr>
          <p:nvPr>
            <p:custDataLst>
              <p:tags r:id="rId36"/>
            </p:custDataLst>
          </p:nvPr>
        </p:nvSpPr>
        <p:spPr bwMode="gray">
          <a:xfrm>
            <a:off x="2438400" y="6148388"/>
            <a:ext cx="1336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a:buChar char="•"/>
              <a:defRPr sz="2000">
                <a:solidFill>
                  <a:schemeClr val="tx1"/>
                </a:solidFill>
                <a:latin typeface="Arial" panose="020B0604020202020204" pitchFamily="34" charset="0"/>
                <a:cs typeface="Arial" panose="020B0604020202020204" pitchFamily="34" charset="0"/>
              </a:defRPr>
            </a:lvl1pPr>
            <a:lvl2pPr marL="377825" indent="-185738">
              <a:buChar char="–"/>
              <a:defRPr sz="2000">
                <a:solidFill>
                  <a:schemeClr val="tx1"/>
                </a:solidFill>
                <a:latin typeface="Arial" panose="020B0604020202020204" pitchFamily="34" charset="0"/>
                <a:cs typeface="Arial" panose="020B0604020202020204" pitchFamily="34" charset="0"/>
              </a:defRPr>
            </a:lvl2pPr>
            <a:lvl3pPr marL="561975" indent="-182563">
              <a:buChar char="•"/>
              <a:defRPr sz="2000">
                <a:solidFill>
                  <a:schemeClr val="tx1"/>
                </a:solidFill>
                <a:latin typeface="Arial" panose="020B0604020202020204" pitchFamily="34" charset="0"/>
                <a:cs typeface="Arial" panose="020B0604020202020204" pitchFamily="34" charset="0"/>
              </a:defRPr>
            </a:lvl3pPr>
            <a:lvl4pPr marL="739775" indent="-176213">
              <a:buChar char="–"/>
              <a:defRPr sz="2000">
                <a:solidFill>
                  <a:schemeClr val="tx1"/>
                </a:solidFill>
                <a:latin typeface="Arial" panose="020B0604020202020204" pitchFamily="34" charset="0"/>
                <a:cs typeface="Arial" panose="020B0604020202020204" pitchFamily="34" charset="0"/>
              </a:defRPr>
            </a:lvl4pPr>
            <a:lvl5pPr marL="917575" indent="-176213">
              <a:buChar char="•"/>
              <a:defRPr sz="2000">
                <a:solidFill>
                  <a:schemeClr val="tx1"/>
                </a:solidFill>
                <a:latin typeface="Arial" panose="020B0604020202020204" pitchFamily="34" charset="0"/>
                <a:cs typeface="Arial" panose="020B0604020202020204" pitchFamily="34" charset="0"/>
              </a:defRPr>
            </a:lvl5pPr>
            <a:lvl6pPr marL="137477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6pPr>
            <a:lvl7pPr marL="183197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7pPr>
            <a:lvl8pPr marL="228917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8pPr>
            <a:lvl9pPr marL="274637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000" b="1" i="0" u="none" strike="noStrike" kern="0" cap="none" spc="0" normalizeH="0" baseline="0" noProof="0" dirty="0">
                <a:ln>
                  <a:noFill/>
                </a:ln>
                <a:solidFill>
                  <a:srgbClr val="005480"/>
                </a:solidFill>
                <a:effectLst/>
                <a:uLnTx/>
                <a:uFillTx/>
                <a:latin typeface="Arial" panose="020B0604020202020204" pitchFamily="34" charset="0"/>
                <a:cs typeface="Arial" panose="020B0604020202020204" pitchFamily="34" charset="0"/>
              </a:rPr>
              <a:t>Problem area</a:t>
            </a:r>
          </a:p>
        </p:txBody>
      </p:sp>
      <p:sp>
        <p:nvSpPr>
          <p:cNvPr id="136" name="AutoShape 66"/>
          <p:cNvSpPr>
            <a:spLocks noChangeArrowheads="1"/>
          </p:cNvSpPr>
          <p:nvPr>
            <p:custDataLst>
              <p:tags r:id="rId37"/>
            </p:custDataLst>
          </p:nvPr>
        </p:nvSpPr>
        <p:spPr bwMode="gray">
          <a:xfrm>
            <a:off x="2590800" y="5367338"/>
            <a:ext cx="1127125" cy="627062"/>
          </a:xfrm>
          <a:prstGeom prst="star16">
            <a:avLst>
              <a:gd name="adj" fmla="val 37500"/>
            </a:avLst>
          </a:prstGeom>
          <a:solidFill>
            <a:srgbClr val="005480"/>
          </a:solidFill>
          <a:ln w="9525">
            <a:solidFill>
              <a:srgbClr val="005480"/>
            </a:solidFill>
            <a:miter lim="800000"/>
            <a:headEnd/>
            <a:tailEnd/>
          </a:ln>
          <a:effectLst/>
          <a:extLst>
            <a:ext uri="{AF507438-7753-43E0-B8FC-AC1667EBCBE1}">
              <a14:hiddenEffects xmlns:a14="http://schemas.microsoft.com/office/drawing/2010/main">
                <a:effectLst>
                  <a:outerShdw dist="35921" dir="2700000" algn="ctr" rotWithShape="0">
                    <a:srgbClr val="CC990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37" name="Rectangle 67"/>
          <p:cNvSpPr>
            <a:spLocks noChangeArrowheads="1"/>
          </p:cNvSpPr>
          <p:nvPr>
            <p:custDataLst>
              <p:tags r:id="rId38"/>
            </p:custDataLst>
          </p:nvPr>
        </p:nvSpPr>
        <p:spPr bwMode="gray">
          <a:xfrm>
            <a:off x="2933700" y="5527675"/>
            <a:ext cx="4651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buChar char="•"/>
              <a:defRPr sz="2000">
                <a:solidFill>
                  <a:schemeClr val="tx1"/>
                </a:solidFill>
                <a:latin typeface="Arial" panose="020B0604020202020204" pitchFamily="34" charset="0"/>
                <a:cs typeface="Arial" panose="020B0604020202020204" pitchFamily="34" charset="0"/>
              </a:defRPr>
            </a:lvl1pPr>
            <a:lvl2pPr marL="377825" indent="-185738">
              <a:buChar char="–"/>
              <a:defRPr sz="2000">
                <a:solidFill>
                  <a:schemeClr val="tx1"/>
                </a:solidFill>
                <a:latin typeface="Arial" panose="020B0604020202020204" pitchFamily="34" charset="0"/>
                <a:cs typeface="Arial" panose="020B0604020202020204" pitchFamily="34" charset="0"/>
              </a:defRPr>
            </a:lvl2pPr>
            <a:lvl3pPr marL="561975" indent="-182563">
              <a:buChar char="•"/>
              <a:defRPr sz="2000">
                <a:solidFill>
                  <a:schemeClr val="tx1"/>
                </a:solidFill>
                <a:latin typeface="Arial" panose="020B0604020202020204" pitchFamily="34" charset="0"/>
                <a:cs typeface="Arial" panose="020B0604020202020204" pitchFamily="34" charset="0"/>
              </a:defRPr>
            </a:lvl3pPr>
            <a:lvl4pPr marL="739775" indent="-176213">
              <a:buChar char="–"/>
              <a:defRPr sz="2000">
                <a:solidFill>
                  <a:schemeClr val="tx1"/>
                </a:solidFill>
                <a:latin typeface="Arial" panose="020B0604020202020204" pitchFamily="34" charset="0"/>
                <a:cs typeface="Arial" panose="020B0604020202020204" pitchFamily="34" charset="0"/>
              </a:defRPr>
            </a:lvl4pPr>
            <a:lvl5pPr marL="917575" indent="-176213">
              <a:buChar char="•"/>
              <a:defRPr sz="2000">
                <a:solidFill>
                  <a:schemeClr val="tx1"/>
                </a:solidFill>
                <a:latin typeface="Arial" panose="020B0604020202020204" pitchFamily="34" charset="0"/>
                <a:cs typeface="Arial" panose="020B0604020202020204" pitchFamily="34" charset="0"/>
              </a:defRPr>
            </a:lvl5pPr>
            <a:lvl6pPr marL="137477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6pPr>
            <a:lvl7pPr marL="183197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7pPr>
            <a:lvl8pPr marL="228917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8pPr>
            <a:lvl9pPr marL="274637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1000" b="1"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rPr>
              <a:t>Change</a:t>
            </a:r>
            <a:br>
              <a:rPr kumimoji="0" lang="en-US" altLang="en-US" sz="1000" b="1"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rPr>
            </a:br>
            <a:r>
              <a:rPr kumimoji="0" lang="en-US" altLang="en-US" sz="1000" b="1"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rPr>
              <a:t>over</a:t>
            </a:r>
          </a:p>
        </p:txBody>
      </p:sp>
      <p:sp>
        <p:nvSpPr>
          <p:cNvPr id="138" name="Rectangle 69"/>
          <p:cNvSpPr>
            <a:spLocks noChangeArrowheads="1"/>
          </p:cNvSpPr>
          <p:nvPr>
            <p:custDataLst>
              <p:tags r:id="rId39"/>
            </p:custDataLst>
          </p:nvPr>
        </p:nvSpPr>
        <p:spPr bwMode="gray">
          <a:xfrm>
            <a:off x="4137025" y="5218113"/>
            <a:ext cx="1736725" cy="1092200"/>
          </a:xfrm>
          <a:prstGeom prst="rect">
            <a:avLst/>
          </a:prstGeom>
          <a:solidFill>
            <a:srgbClr val="FFFFFF"/>
          </a:solidFill>
          <a:ln w="9525">
            <a:solidFill>
              <a:srgbClr val="0054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39" name="Rectangle 70"/>
          <p:cNvSpPr>
            <a:spLocks noChangeArrowheads="1"/>
          </p:cNvSpPr>
          <p:nvPr>
            <p:custDataLst>
              <p:tags r:id="rId40"/>
            </p:custDataLst>
          </p:nvPr>
        </p:nvSpPr>
        <p:spPr bwMode="gray">
          <a:xfrm>
            <a:off x="4206875" y="6148388"/>
            <a:ext cx="135413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a:buChar char="•"/>
              <a:defRPr sz="2000">
                <a:solidFill>
                  <a:schemeClr val="tx1"/>
                </a:solidFill>
                <a:latin typeface="Arial" panose="020B0604020202020204" pitchFamily="34" charset="0"/>
                <a:cs typeface="Arial" panose="020B0604020202020204" pitchFamily="34" charset="0"/>
              </a:defRPr>
            </a:lvl1pPr>
            <a:lvl2pPr marL="377825" indent="-185738">
              <a:buChar char="–"/>
              <a:defRPr sz="2000">
                <a:solidFill>
                  <a:schemeClr val="tx1"/>
                </a:solidFill>
                <a:latin typeface="Arial" panose="020B0604020202020204" pitchFamily="34" charset="0"/>
                <a:cs typeface="Arial" panose="020B0604020202020204" pitchFamily="34" charset="0"/>
              </a:defRPr>
            </a:lvl2pPr>
            <a:lvl3pPr marL="561975" indent="-182563">
              <a:buChar char="•"/>
              <a:defRPr sz="2000">
                <a:solidFill>
                  <a:schemeClr val="tx1"/>
                </a:solidFill>
                <a:latin typeface="Arial" panose="020B0604020202020204" pitchFamily="34" charset="0"/>
                <a:cs typeface="Arial" panose="020B0604020202020204" pitchFamily="34" charset="0"/>
              </a:defRPr>
            </a:lvl3pPr>
            <a:lvl4pPr marL="739775" indent="-176213">
              <a:buChar char="–"/>
              <a:defRPr sz="2000">
                <a:solidFill>
                  <a:schemeClr val="tx1"/>
                </a:solidFill>
                <a:latin typeface="Arial" panose="020B0604020202020204" pitchFamily="34" charset="0"/>
                <a:cs typeface="Arial" panose="020B0604020202020204" pitchFamily="34" charset="0"/>
              </a:defRPr>
            </a:lvl4pPr>
            <a:lvl5pPr marL="917575" indent="-176213">
              <a:buChar char="•"/>
              <a:defRPr sz="2000">
                <a:solidFill>
                  <a:schemeClr val="tx1"/>
                </a:solidFill>
                <a:latin typeface="Arial" panose="020B0604020202020204" pitchFamily="34" charset="0"/>
                <a:cs typeface="Arial" panose="020B0604020202020204" pitchFamily="34" charset="0"/>
              </a:defRPr>
            </a:lvl5pPr>
            <a:lvl6pPr marL="137477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6pPr>
            <a:lvl7pPr marL="183197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7pPr>
            <a:lvl8pPr marL="228917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8pPr>
            <a:lvl9pPr marL="274637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000" b="1" i="0" u="none" strike="noStrike" kern="0" cap="none" spc="0" normalizeH="0" baseline="0" noProof="0">
                <a:ln>
                  <a:noFill/>
                </a:ln>
                <a:solidFill>
                  <a:srgbClr val="005480"/>
                </a:solidFill>
                <a:effectLst/>
                <a:uLnTx/>
                <a:uFillTx/>
                <a:latin typeface="Arial" panose="020B0604020202020204" pitchFamily="34" charset="0"/>
                <a:cs typeface="Arial" panose="020B0604020202020204" pitchFamily="34" charset="0"/>
              </a:rPr>
              <a:t>Worker</a:t>
            </a:r>
          </a:p>
        </p:txBody>
      </p:sp>
      <p:sp>
        <p:nvSpPr>
          <p:cNvPr id="140" name="Oval 72"/>
          <p:cNvSpPr>
            <a:spLocks noChangeArrowheads="1"/>
          </p:cNvSpPr>
          <p:nvPr/>
        </p:nvSpPr>
        <p:spPr bwMode="gray">
          <a:xfrm>
            <a:off x="4727575" y="5368925"/>
            <a:ext cx="436563" cy="327025"/>
          </a:xfrm>
          <a:prstGeom prst="ellipse">
            <a:avLst/>
          </a:prstGeom>
          <a:solidFill>
            <a:srgbClr val="FFFFFF"/>
          </a:solidFill>
          <a:ln w="28575">
            <a:solidFill>
              <a:srgbClr val="0054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41" name="Arc 73"/>
          <p:cNvSpPr>
            <a:spLocks/>
          </p:cNvSpPr>
          <p:nvPr/>
        </p:nvSpPr>
        <p:spPr bwMode="gray">
          <a:xfrm rot="5420619">
            <a:off x="4830763" y="5322888"/>
            <a:ext cx="233362" cy="830262"/>
          </a:xfrm>
          <a:custGeom>
            <a:avLst/>
            <a:gdLst>
              <a:gd name="G0" fmla="+- 0 0 0"/>
              <a:gd name="G1" fmla="+- 21600 0 0"/>
              <a:gd name="G2" fmla="+- 21600 0 0"/>
              <a:gd name="T0" fmla="*/ 0 w 21600"/>
              <a:gd name="T1" fmla="*/ 0 h 43011"/>
              <a:gd name="T2" fmla="*/ 2855 w 21600"/>
              <a:gd name="T3" fmla="*/ 43011 h 43011"/>
              <a:gd name="T4" fmla="*/ 0 w 21600"/>
              <a:gd name="T5" fmla="*/ 21600 h 43011"/>
            </a:gdLst>
            <a:ahLst/>
            <a:cxnLst>
              <a:cxn ang="0">
                <a:pos x="T0" y="T1"/>
              </a:cxn>
              <a:cxn ang="0">
                <a:pos x="T2" y="T3"/>
              </a:cxn>
              <a:cxn ang="0">
                <a:pos x="T4" y="T5"/>
              </a:cxn>
            </a:cxnLst>
            <a:rect l="0" t="0" r="r" b="b"/>
            <a:pathLst>
              <a:path w="21600" h="43011" fill="none" extrusionOk="0">
                <a:moveTo>
                  <a:pt x="-1" y="0"/>
                </a:moveTo>
                <a:cubicBezTo>
                  <a:pt x="11929" y="0"/>
                  <a:pt x="21600" y="9670"/>
                  <a:pt x="21600" y="21600"/>
                </a:cubicBezTo>
                <a:cubicBezTo>
                  <a:pt x="21600" y="32425"/>
                  <a:pt x="13585" y="41579"/>
                  <a:pt x="2854" y="43010"/>
                </a:cubicBezTo>
              </a:path>
              <a:path w="21600" h="43011" stroke="0" extrusionOk="0">
                <a:moveTo>
                  <a:pt x="-1" y="0"/>
                </a:moveTo>
                <a:cubicBezTo>
                  <a:pt x="11929" y="0"/>
                  <a:pt x="21600" y="9670"/>
                  <a:pt x="21600" y="21600"/>
                </a:cubicBezTo>
                <a:cubicBezTo>
                  <a:pt x="21600" y="32425"/>
                  <a:pt x="13585" y="41579"/>
                  <a:pt x="2854" y="43010"/>
                </a:cubicBezTo>
                <a:lnTo>
                  <a:pt x="0" y="21600"/>
                </a:lnTo>
                <a:close/>
              </a:path>
            </a:pathLst>
          </a:custGeom>
          <a:noFill/>
          <a:ln w="28575">
            <a:solidFill>
              <a:srgbClr val="0054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42" name="Rectangle 77"/>
          <p:cNvSpPr>
            <a:spLocks noChangeArrowheads="1"/>
          </p:cNvSpPr>
          <p:nvPr>
            <p:custDataLst>
              <p:tags r:id="rId41"/>
            </p:custDataLst>
          </p:nvPr>
        </p:nvSpPr>
        <p:spPr bwMode="gray">
          <a:xfrm>
            <a:off x="571500" y="5218113"/>
            <a:ext cx="1714500" cy="1106487"/>
          </a:xfrm>
          <a:prstGeom prst="rect">
            <a:avLst/>
          </a:prstGeom>
          <a:solidFill>
            <a:srgbClr val="FFFFFF"/>
          </a:solidFill>
          <a:ln w="9525">
            <a:solidFill>
              <a:srgbClr val="0054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5480"/>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143" name="Text Box 78"/>
          <p:cNvSpPr txBox="1">
            <a:spLocks noChangeArrowheads="1"/>
          </p:cNvSpPr>
          <p:nvPr>
            <p:custDataLst>
              <p:tags r:id="rId42"/>
            </p:custDataLst>
          </p:nvPr>
        </p:nvSpPr>
        <p:spPr bwMode="gray">
          <a:xfrm>
            <a:off x="649288" y="5995988"/>
            <a:ext cx="1009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a:defRPr>
                <a:solidFill>
                  <a:schemeClr val="tx1"/>
                </a:solidFill>
                <a:latin typeface="Arial" panose="020B0604020202020204" pitchFamily="34" charset="0"/>
                <a:cs typeface="Arial" panose="020B0604020202020204" pitchFamily="34" charset="0"/>
              </a:defRPr>
            </a:lvl1pPr>
            <a:lvl2pPr marL="377825" indent="-185738">
              <a:defRPr>
                <a:solidFill>
                  <a:schemeClr val="tx1"/>
                </a:solidFill>
                <a:latin typeface="Arial" panose="020B0604020202020204" pitchFamily="34" charset="0"/>
                <a:cs typeface="Arial" panose="020B0604020202020204" pitchFamily="34" charset="0"/>
              </a:defRPr>
            </a:lvl2pPr>
            <a:lvl3pPr marL="561975" indent="-182563">
              <a:defRPr>
                <a:solidFill>
                  <a:schemeClr val="tx1"/>
                </a:solidFill>
                <a:latin typeface="Arial" panose="020B0604020202020204" pitchFamily="34" charset="0"/>
                <a:cs typeface="Arial" panose="020B0604020202020204" pitchFamily="34" charset="0"/>
              </a:defRPr>
            </a:lvl3pPr>
            <a:lvl4pPr marL="739775" indent="-176213">
              <a:defRPr>
                <a:solidFill>
                  <a:schemeClr val="tx1"/>
                </a:solidFill>
                <a:latin typeface="Arial" panose="020B0604020202020204" pitchFamily="34" charset="0"/>
                <a:cs typeface="Arial" panose="020B0604020202020204" pitchFamily="34" charset="0"/>
              </a:defRPr>
            </a:lvl4pPr>
            <a:lvl5pPr marL="917575" indent="-176213">
              <a:defRPr>
                <a:solidFill>
                  <a:schemeClr val="tx1"/>
                </a:solidFill>
                <a:latin typeface="Arial" panose="020B0604020202020204" pitchFamily="34" charset="0"/>
                <a:cs typeface="Arial" panose="020B0604020202020204" pitchFamily="34" charset="0"/>
              </a:defRPr>
            </a:lvl5pPr>
            <a:lvl6pPr marL="1374775" indent="-176213"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1831975" indent="-176213"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2289175" indent="-176213"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2746375" indent="-176213"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000" b="1" i="0" u="none" strike="noStrike" kern="0" cap="none" spc="0" normalizeH="0" baseline="0" noProof="0">
                <a:ln>
                  <a:noFill/>
                </a:ln>
                <a:solidFill>
                  <a:srgbClr val="005480"/>
                </a:solidFill>
                <a:effectLst/>
                <a:uLnTx/>
                <a:uFillTx/>
                <a:latin typeface="Arial" panose="020B0604020202020204" pitchFamily="34" charset="0"/>
                <a:cs typeface="Arial" panose="020B0604020202020204" pitchFamily="34" charset="0"/>
              </a:rPr>
              <a:t>Go see Scheduling</a:t>
            </a:r>
          </a:p>
        </p:txBody>
      </p:sp>
      <p:pic>
        <p:nvPicPr>
          <p:cNvPr id="144" name="Picture 79" descr="hm00402_[1]"/>
          <p:cNvPicPr>
            <a:picLocks noChangeAspect="1" noChangeArrowheads="1"/>
          </p:cNvPicPr>
          <p:nvPr/>
        </p:nvPicPr>
        <p:blipFill>
          <a:blip r:embed="rId54" cstate="print">
            <a:extLst>
              <a:ext uri="{28A0092B-C50C-407E-A947-70E740481C1C}">
                <a14:useLocalDpi xmlns:a14="http://schemas.microsoft.com/office/drawing/2010/main" val="0"/>
              </a:ext>
            </a:extLst>
          </a:blip>
          <a:srcRect/>
          <a:stretch>
            <a:fillRect/>
          </a:stretch>
        </p:blipFill>
        <p:spPr bwMode="gray">
          <a:xfrm>
            <a:off x="849313" y="5441950"/>
            <a:ext cx="1044575" cy="533400"/>
          </a:xfrm>
          <a:prstGeom prst="rect">
            <a:avLst/>
          </a:prstGeom>
          <a:noFill/>
          <a:extLst>
            <a:ext uri="{909E8E84-426E-40DD-AFC4-6F175D3DCCD1}">
              <a14:hiddenFill xmlns:a14="http://schemas.microsoft.com/office/drawing/2010/main">
                <a:solidFill>
                  <a:srgbClr val="FFFFFF"/>
                </a:solidFill>
              </a14:hiddenFill>
            </a:ext>
          </a:extLst>
        </p:spPr>
      </p:pic>
      <p:sp>
        <p:nvSpPr>
          <p:cNvPr id="145" name="Rectangle 82"/>
          <p:cNvSpPr>
            <a:spLocks noChangeArrowheads="1"/>
          </p:cNvSpPr>
          <p:nvPr>
            <p:custDataLst>
              <p:tags r:id="rId43"/>
            </p:custDataLst>
          </p:nvPr>
        </p:nvSpPr>
        <p:spPr bwMode="gray">
          <a:xfrm>
            <a:off x="571500" y="1055688"/>
            <a:ext cx="13843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158750" indent="-158750">
              <a:buChar char="•"/>
              <a:defRPr sz="2000">
                <a:solidFill>
                  <a:schemeClr val="tx1"/>
                </a:solidFill>
                <a:latin typeface="Arial" panose="020B0604020202020204" pitchFamily="34" charset="0"/>
                <a:cs typeface="Arial" panose="020B0604020202020204" pitchFamily="34" charset="0"/>
              </a:defRPr>
            </a:lvl1pPr>
            <a:lvl2pPr marL="346075" indent="-185738">
              <a:buChar char="–"/>
              <a:defRPr sz="2000">
                <a:solidFill>
                  <a:schemeClr val="tx1"/>
                </a:solidFill>
                <a:latin typeface="Arial" panose="020B0604020202020204" pitchFamily="34" charset="0"/>
                <a:cs typeface="Arial" panose="020B0604020202020204" pitchFamily="34" charset="0"/>
              </a:defRPr>
            </a:lvl2pPr>
            <a:lvl3pPr marL="530225" indent="-182563">
              <a:buChar char="•"/>
              <a:defRPr sz="2000">
                <a:solidFill>
                  <a:schemeClr val="tx1"/>
                </a:solidFill>
                <a:latin typeface="Arial" panose="020B0604020202020204" pitchFamily="34" charset="0"/>
                <a:cs typeface="Arial" panose="020B0604020202020204" pitchFamily="34" charset="0"/>
              </a:defRPr>
            </a:lvl3pPr>
            <a:lvl4pPr marL="708025" indent="-176213">
              <a:buChar char="–"/>
              <a:defRPr sz="2000">
                <a:solidFill>
                  <a:schemeClr val="tx1"/>
                </a:solidFill>
                <a:latin typeface="Arial" panose="020B0604020202020204" pitchFamily="34" charset="0"/>
                <a:cs typeface="Arial" panose="020B0604020202020204" pitchFamily="34" charset="0"/>
              </a:defRPr>
            </a:lvl4pPr>
            <a:lvl5pPr marL="885825" indent="-176213">
              <a:buChar char="•"/>
              <a:defRPr sz="2000">
                <a:solidFill>
                  <a:schemeClr val="tx1"/>
                </a:solidFill>
                <a:latin typeface="Arial" panose="020B0604020202020204" pitchFamily="34" charset="0"/>
                <a:cs typeface="Arial" panose="020B0604020202020204" pitchFamily="34" charset="0"/>
              </a:defRPr>
            </a:lvl5pPr>
            <a:lvl6pPr marL="13430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6pPr>
            <a:lvl7pPr marL="18002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7pPr>
            <a:lvl8pPr marL="22574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8pPr>
            <a:lvl9pPr marL="2714625" indent="-176213" fontAlgn="base">
              <a:spcBef>
                <a:spcPct val="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158750" marR="0" lvl="0" indent="-158750" defTabSz="914400" eaLnBrk="1" fontAlgn="auto" latinLnBrk="0" hangingPunct="1">
              <a:lnSpc>
                <a:spcPct val="100000"/>
              </a:lnSpc>
              <a:spcBef>
                <a:spcPts val="0"/>
              </a:spcBef>
              <a:spcAft>
                <a:spcPts val="0"/>
              </a:spcAft>
              <a:buClrTx/>
              <a:buSzTx/>
              <a:buFontTx/>
              <a:buNone/>
              <a:tabLst/>
              <a:defRPr/>
            </a:pPr>
            <a:r>
              <a:rPr kumimoji="0" lang="en-US" altLang="en-US" sz="1800" b="1" i="0" u="none" strike="noStrike" kern="0" cap="none" spc="0" normalizeH="0" baseline="0" noProof="0">
                <a:ln>
                  <a:noFill/>
                </a:ln>
                <a:solidFill>
                  <a:srgbClr val="005480"/>
                </a:solidFill>
                <a:effectLst/>
                <a:uLnTx/>
                <a:uFillTx/>
                <a:latin typeface="Arial" panose="020B0604020202020204" pitchFamily="34" charset="0"/>
                <a:cs typeface="Arial" panose="020B0604020202020204" pitchFamily="34" charset="0"/>
              </a:rPr>
              <a:t>Material flow</a:t>
            </a:r>
          </a:p>
        </p:txBody>
      </p:sp>
    </p:spTree>
    <p:extLst>
      <p:ext uri="{BB962C8B-B14F-4D97-AF65-F5344CB8AC3E}">
        <p14:creationId xmlns:p14="http://schemas.microsoft.com/office/powerpoint/2010/main" val="2341895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title"/>
            <p:custDataLst>
              <p:tags r:id="rId1"/>
            </p:custDataLst>
          </p:nvPr>
        </p:nvSpPr>
        <p:spPr bwMode="gray">
          <a:xfrm>
            <a:off x="533400" y="371342"/>
            <a:ext cx="8182799" cy="1000258"/>
          </a:xfrm>
        </p:spPr>
        <p:txBody>
          <a:bodyPr/>
          <a:lstStyle/>
          <a:p>
            <a:r>
              <a:rPr lang="en-US" altLang="en-US" dirty="0"/>
              <a:t>The Five Lean Principles</a:t>
            </a:r>
          </a:p>
        </p:txBody>
      </p:sp>
      <p:sp>
        <p:nvSpPr>
          <p:cNvPr id="11267" name="Rectangle 4"/>
          <p:cNvSpPr>
            <a:spLocks noChangeArrowheads="1"/>
          </p:cNvSpPr>
          <p:nvPr>
            <p:custDataLst>
              <p:tags r:id="rId2"/>
            </p:custDataLst>
          </p:nvPr>
        </p:nvSpPr>
        <p:spPr bwMode="gray">
          <a:xfrm>
            <a:off x="914400" y="1295400"/>
            <a:ext cx="7315200" cy="513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342900" indent="-342900" defTabSz="895350">
              <a:buChar char="•"/>
              <a:defRPr sz="2000">
                <a:solidFill>
                  <a:schemeClr val="tx1"/>
                </a:solidFill>
                <a:latin typeface="Arial" charset="0"/>
                <a:cs typeface="Arial" charset="0"/>
              </a:defRPr>
            </a:lvl1pPr>
            <a:lvl2pPr marL="344488" indent="-342900" defTabSz="895350">
              <a:buChar char="–"/>
              <a:defRPr sz="2000">
                <a:solidFill>
                  <a:schemeClr val="tx1"/>
                </a:solidFill>
                <a:latin typeface="Arial" charset="0"/>
                <a:cs typeface="Arial" charset="0"/>
              </a:defRPr>
            </a:lvl2pPr>
            <a:lvl3pPr marL="571500" indent="-225425" defTabSz="895350">
              <a:buChar char="•"/>
              <a:defRPr sz="2000">
                <a:solidFill>
                  <a:schemeClr val="tx1"/>
                </a:solidFill>
                <a:latin typeface="Arial" charset="0"/>
                <a:cs typeface="Arial" charset="0"/>
              </a:defRPr>
            </a:lvl3pPr>
            <a:lvl4pPr marL="935038" indent="-342900" defTabSz="895350">
              <a:buChar char="–"/>
              <a:defRPr sz="2000">
                <a:solidFill>
                  <a:schemeClr val="tx1"/>
                </a:solidFill>
                <a:latin typeface="Arial" charset="0"/>
                <a:cs typeface="Arial" charset="0"/>
              </a:defRPr>
            </a:lvl4pPr>
            <a:lvl5pPr marL="1279525" indent="-342900" defTabSz="895350">
              <a:buChar char="•"/>
              <a:defRPr sz="2000">
                <a:solidFill>
                  <a:schemeClr val="tx1"/>
                </a:solidFill>
                <a:latin typeface="Arial" charset="0"/>
                <a:cs typeface="Arial" charset="0"/>
              </a:defRPr>
            </a:lvl5pPr>
            <a:lvl6pPr marL="1736725" indent="-342900" defTabSz="895350" eaLnBrk="0" fontAlgn="base" hangingPunct="0">
              <a:spcBef>
                <a:spcPct val="0"/>
              </a:spcBef>
              <a:spcAft>
                <a:spcPct val="0"/>
              </a:spcAft>
              <a:buChar char="•"/>
              <a:defRPr sz="2000">
                <a:solidFill>
                  <a:schemeClr val="tx1"/>
                </a:solidFill>
                <a:latin typeface="Arial" charset="0"/>
                <a:cs typeface="Arial" charset="0"/>
              </a:defRPr>
            </a:lvl6pPr>
            <a:lvl7pPr marL="2193925" indent="-342900" defTabSz="895350" eaLnBrk="0" fontAlgn="base" hangingPunct="0">
              <a:spcBef>
                <a:spcPct val="0"/>
              </a:spcBef>
              <a:spcAft>
                <a:spcPct val="0"/>
              </a:spcAft>
              <a:buChar char="•"/>
              <a:defRPr sz="2000">
                <a:solidFill>
                  <a:schemeClr val="tx1"/>
                </a:solidFill>
                <a:latin typeface="Arial" charset="0"/>
                <a:cs typeface="Arial" charset="0"/>
              </a:defRPr>
            </a:lvl7pPr>
            <a:lvl8pPr marL="2651125" indent="-342900" defTabSz="895350" eaLnBrk="0" fontAlgn="base" hangingPunct="0">
              <a:spcBef>
                <a:spcPct val="0"/>
              </a:spcBef>
              <a:spcAft>
                <a:spcPct val="0"/>
              </a:spcAft>
              <a:buChar char="•"/>
              <a:defRPr sz="2000">
                <a:solidFill>
                  <a:schemeClr val="tx1"/>
                </a:solidFill>
                <a:latin typeface="Arial" charset="0"/>
                <a:cs typeface="Arial" charset="0"/>
              </a:defRPr>
            </a:lvl8pPr>
            <a:lvl9pPr marL="3108325" indent="-342900" defTabSz="895350" eaLnBrk="0" fontAlgn="base" hangingPunct="0">
              <a:spcBef>
                <a:spcPct val="0"/>
              </a:spcBef>
              <a:spcAft>
                <a:spcPct val="0"/>
              </a:spcAft>
              <a:buChar char="•"/>
              <a:defRPr sz="2000">
                <a:solidFill>
                  <a:schemeClr val="tx1"/>
                </a:solidFill>
                <a:latin typeface="Arial" charset="0"/>
                <a:cs typeface="Arial" charset="0"/>
              </a:defRPr>
            </a:lvl9pPr>
          </a:lstStyle>
          <a:p>
            <a:pPr marL="458788" lvl="1" indent="-457200">
              <a:buFont typeface="+mj-lt"/>
              <a:buAutoNum type="arabicPeriod"/>
            </a:pPr>
            <a:r>
              <a:rPr lang="en-US" altLang="en-US" dirty="0">
                <a:solidFill>
                  <a:schemeClr val="tx2"/>
                </a:solidFill>
              </a:rPr>
              <a:t>Specify what creates </a:t>
            </a:r>
            <a:r>
              <a:rPr lang="en-US" altLang="en-US" i="1" dirty="0"/>
              <a:t>value</a:t>
            </a:r>
            <a:r>
              <a:rPr lang="en-US" altLang="en-US" dirty="0">
                <a:solidFill>
                  <a:schemeClr val="tx2"/>
                </a:solidFill>
              </a:rPr>
              <a:t> from the customer’s perspective</a:t>
            </a:r>
          </a:p>
          <a:p>
            <a:pPr marL="458788" lvl="1" indent="-457200">
              <a:buFont typeface="+mj-lt"/>
              <a:buAutoNum type="arabicPeriod"/>
            </a:pPr>
            <a:endParaRPr lang="en-US" altLang="en-US" b="1" dirty="0">
              <a:solidFill>
                <a:schemeClr val="bg1">
                  <a:lumMod val="50000"/>
                </a:schemeClr>
              </a:solidFill>
            </a:endParaRPr>
          </a:p>
          <a:p>
            <a:pPr marL="458788" lvl="1" indent="-457200">
              <a:buFont typeface="+mj-lt"/>
              <a:buAutoNum type="arabicPeriod"/>
            </a:pPr>
            <a:r>
              <a:rPr lang="en-US" altLang="en-US" dirty="0">
                <a:solidFill>
                  <a:schemeClr val="bg1">
                    <a:lumMod val="50000"/>
                  </a:schemeClr>
                </a:solidFill>
              </a:rPr>
              <a:t>Identify all steps across the whole </a:t>
            </a:r>
            <a:r>
              <a:rPr lang="en-US" altLang="en-US" i="1" dirty="0"/>
              <a:t>value</a:t>
            </a:r>
            <a:r>
              <a:rPr lang="en-US" altLang="en-US" dirty="0">
                <a:solidFill>
                  <a:schemeClr val="bg1">
                    <a:lumMod val="50000"/>
                  </a:schemeClr>
                </a:solidFill>
              </a:rPr>
              <a:t> </a:t>
            </a:r>
            <a:r>
              <a:rPr lang="en-US" altLang="en-US" i="1" dirty="0"/>
              <a:t>stream</a:t>
            </a:r>
          </a:p>
          <a:p>
            <a:pPr marL="458788" lvl="1" indent="-457200">
              <a:buFont typeface="+mj-lt"/>
              <a:buAutoNum type="arabicPeriod"/>
            </a:pPr>
            <a:endParaRPr lang="en-US" altLang="en-US" dirty="0">
              <a:solidFill>
                <a:schemeClr val="bg1">
                  <a:lumMod val="50000"/>
                </a:schemeClr>
              </a:solidFill>
            </a:endParaRPr>
          </a:p>
          <a:p>
            <a:pPr marL="458788" lvl="1" indent="-457200">
              <a:buFont typeface="+mj-lt"/>
              <a:buAutoNum type="arabicPeriod"/>
            </a:pPr>
            <a:r>
              <a:rPr lang="en-US" altLang="en-US" dirty="0">
                <a:solidFill>
                  <a:schemeClr val="bg1">
                    <a:lumMod val="50000"/>
                  </a:schemeClr>
                </a:solidFill>
              </a:rPr>
              <a:t>Make those activities that create value </a:t>
            </a:r>
            <a:r>
              <a:rPr lang="en-US" altLang="en-US" i="1" dirty="0"/>
              <a:t>flow</a:t>
            </a:r>
          </a:p>
          <a:p>
            <a:pPr marL="458788" lvl="1" indent="-457200">
              <a:buFont typeface="+mj-lt"/>
              <a:buAutoNum type="arabicPeriod"/>
            </a:pPr>
            <a:endParaRPr lang="en-US" altLang="en-US" dirty="0">
              <a:solidFill>
                <a:schemeClr val="bg1">
                  <a:lumMod val="50000"/>
                </a:schemeClr>
              </a:solidFill>
            </a:endParaRPr>
          </a:p>
          <a:p>
            <a:pPr marL="458788" lvl="1" indent="-457200">
              <a:buFont typeface="+mj-lt"/>
              <a:buAutoNum type="arabicPeriod"/>
            </a:pPr>
            <a:r>
              <a:rPr lang="en-US" altLang="en-US" dirty="0">
                <a:solidFill>
                  <a:schemeClr val="bg1">
                    <a:lumMod val="50000"/>
                  </a:schemeClr>
                </a:solidFill>
              </a:rPr>
              <a:t>Make only what is </a:t>
            </a:r>
            <a:r>
              <a:rPr lang="en-US" altLang="en-US" i="1" dirty="0"/>
              <a:t>pulled</a:t>
            </a:r>
            <a:r>
              <a:rPr lang="en-US" altLang="en-US" dirty="0">
                <a:solidFill>
                  <a:schemeClr val="bg1">
                    <a:lumMod val="50000"/>
                  </a:schemeClr>
                </a:solidFill>
              </a:rPr>
              <a:t> by the customer just in time</a:t>
            </a:r>
          </a:p>
          <a:p>
            <a:pPr marL="458788" lvl="1" indent="-457200">
              <a:buFont typeface="+mj-lt"/>
              <a:buAutoNum type="arabicPeriod"/>
            </a:pPr>
            <a:endParaRPr lang="en-US" altLang="en-US" dirty="0">
              <a:solidFill>
                <a:schemeClr val="bg1">
                  <a:lumMod val="50000"/>
                </a:schemeClr>
              </a:solidFill>
            </a:endParaRPr>
          </a:p>
          <a:p>
            <a:pPr marL="458788" lvl="1" indent="-457200">
              <a:buFont typeface="+mj-lt"/>
              <a:buAutoNum type="arabicPeriod"/>
            </a:pPr>
            <a:r>
              <a:rPr lang="en-US" altLang="en-US" dirty="0">
                <a:solidFill>
                  <a:schemeClr val="bg1">
                    <a:lumMod val="50000"/>
                  </a:schemeClr>
                </a:solidFill>
              </a:rPr>
              <a:t>Strive for </a:t>
            </a:r>
            <a:r>
              <a:rPr lang="en-US" altLang="en-US" i="1" dirty="0"/>
              <a:t>perfection</a:t>
            </a:r>
            <a:r>
              <a:rPr lang="en-US" altLang="en-US" dirty="0">
                <a:solidFill>
                  <a:schemeClr val="bg1">
                    <a:lumMod val="50000"/>
                  </a:schemeClr>
                </a:solidFill>
              </a:rPr>
              <a:t> by continually removing successive layers of </a:t>
            </a:r>
            <a:r>
              <a:rPr lang="en-US" altLang="en-US" i="1" dirty="0"/>
              <a:t>waste</a:t>
            </a:r>
          </a:p>
          <a:p>
            <a:pPr marL="458788" lvl="1" indent="-457200">
              <a:buFont typeface="+mj-lt"/>
              <a:buAutoNum type="arabicPeriod"/>
            </a:pPr>
            <a:endParaRPr lang="en-US" altLang="en-US" i="1" dirty="0"/>
          </a:p>
          <a:p>
            <a:pPr marL="458788" lvl="1" indent="-457200">
              <a:buFont typeface="+mj-lt"/>
              <a:buAutoNum type="arabicPeriod"/>
            </a:pPr>
            <a:endParaRPr lang="en-US" altLang="en-US" i="1" dirty="0"/>
          </a:p>
          <a:p>
            <a:pPr marL="458788" lvl="1" indent="-457200">
              <a:buFont typeface="+mj-lt"/>
              <a:buAutoNum type="arabicPeriod"/>
            </a:pPr>
            <a:endParaRPr lang="en-US" altLang="en-US" i="1" dirty="0"/>
          </a:p>
          <a:p>
            <a:pPr lvl="1"/>
            <a:endParaRPr lang="en-US" altLang="en-US" sz="1800" dirty="0">
              <a:solidFill>
                <a:schemeClr val="bg1">
                  <a:lumMod val="50000"/>
                </a:schemeClr>
              </a:solidFill>
            </a:endParaRPr>
          </a:p>
          <a:p>
            <a:pPr lvl="1"/>
            <a:endParaRPr lang="en-US" altLang="en-US" sz="1800" dirty="0">
              <a:solidFill>
                <a:schemeClr val="bg1">
                  <a:lumMod val="50000"/>
                </a:schemeClr>
              </a:solidFill>
            </a:endParaRPr>
          </a:p>
          <a:p>
            <a:pPr lvl="1"/>
            <a:r>
              <a:rPr lang="en-US" altLang="en-US" sz="1800" dirty="0">
                <a:solidFill>
                  <a:schemeClr val="bg1">
                    <a:lumMod val="50000"/>
                  </a:schemeClr>
                </a:solidFill>
              </a:rPr>
              <a:t>Womack &amp; Jones</a:t>
            </a:r>
            <a:r>
              <a:rPr lang="en-US" altLang="en-US" sz="1800" i="1" dirty="0">
                <a:solidFill>
                  <a:schemeClr val="bg1">
                    <a:lumMod val="50000"/>
                  </a:schemeClr>
                </a:solidFill>
              </a:rPr>
              <a:t>, Lean Thinking</a:t>
            </a:r>
          </a:p>
          <a:p>
            <a:pPr marL="1588" lvl="1" indent="0">
              <a:buNone/>
            </a:pPr>
            <a:endParaRPr lang="en-US" altLang="en-US" dirty="0">
              <a:solidFill>
                <a:schemeClr val="bg1">
                  <a:lumMod val="50000"/>
                </a:schemeClr>
              </a:solidFill>
            </a:endParaRPr>
          </a:p>
        </p:txBody>
      </p:sp>
      <p:graphicFrame>
        <p:nvGraphicFramePr>
          <p:cNvPr id="11268" name="Rectangle 5" hidden="1"/>
          <p:cNvGraphicFramePr>
            <a:graphicFrameLocks/>
          </p:cNvGraphicFramePr>
          <p:nvPr>
            <p:custDataLst>
              <p:tags r:id="rId3"/>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r:id="rId6" imgW="0" imgH="0" progId="TCLayout.ActiveDocument.1">
                  <p:embed/>
                </p:oleObj>
              </mc:Choice>
              <mc:Fallback>
                <p:oleObj r:id="rId6" imgW="0" imgH="0" progId="TCLayout.ActiveDocument.1">
                  <p:embed/>
                  <p:pic>
                    <p:nvPicPr>
                      <p:cNvPr id="11268" name="Rectangle 5"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gray">
                      <a:xfrm>
                        <a:off x="0" y="0"/>
                        <a:ext cx="161925" cy="16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3"/>
          <p:cNvGrpSpPr/>
          <p:nvPr/>
        </p:nvGrpSpPr>
        <p:grpSpPr>
          <a:xfrm>
            <a:off x="3796357" y="1295400"/>
            <a:ext cx="623244" cy="355192"/>
            <a:chOff x="3796357" y="1295400"/>
            <a:chExt cx="623244" cy="355192"/>
          </a:xfrm>
        </p:grpSpPr>
        <p:sp>
          <p:nvSpPr>
            <p:cNvPr id="6" name="Rectangle 5"/>
            <p:cNvSpPr/>
            <p:nvPr/>
          </p:nvSpPr>
          <p:spPr>
            <a:xfrm>
              <a:off x="3796357" y="1295400"/>
              <a:ext cx="623244" cy="3551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p:cNvCxnSpPr/>
            <p:nvPr/>
          </p:nvCxnSpPr>
          <p:spPr>
            <a:xfrm>
              <a:off x="3796357" y="1600200"/>
              <a:ext cx="6096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3276600" y="1950857"/>
            <a:ext cx="3581400" cy="355192"/>
            <a:chOff x="3796357" y="1295400"/>
            <a:chExt cx="623244" cy="355192"/>
          </a:xfrm>
        </p:grpSpPr>
        <p:sp>
          <p:nvSpPr>
            <p:cNvPr id="12" name="Rectangle 11"/>
            <p:cNvSpPr/>
            <p:nvPr/>
          </p:nvSpPr>
          <p:spPr>
            <a:xfrm>
              <a:off x="3796357" y="1295400"/>
              <a:ext cx="623244" cy="3551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p:nvCxnSpPr>
          <p:spPr>
            <a:xfrm>
              <a:off x="3796357" y="1600200"/>
              <a:ext cx="6096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4267200" y="2560458"/>
            <a:ext cx="2071044" cy="355192"/>
            <a:chOff x="3796357" y="1295400"/>
            <a:chExt cx="623244" cy="355192"/>
          </a:xfrm>
        </p:grpSpPr>
        <p:sp>
          <p:nvSpPr>
            <p:cNvPr id="15" name="Rectangle 14"/>
            <p:cNvSpPr/>
            <p:nvPr/>
          </p:nvSpPr>
          <p:spPr>
            <a:xfrm>
              <a:off x="3796357" y="1295400"/>
              <a:ext cx="623244" cy="3551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p:cNvCxnSpPr/>
            <p:nvPr/>
          </p:nvCxnSpPr>
          <p:spPr>
            <a:xfrm>
              <a:off x="3796357" y="1600200"/>
              <a:ext cx="6096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429000" y="3196183"/>
            <a:ext cx="2590800" cy="355192"/>
            <a:chOff x="3796357" y="1295400"/>
            <a:chExt cx="623244" cy="355192"/>
          </a:xfrm>
        </p:grpSpPr>
        <p:sp>
          <p:nvSpPr>
            <p:cNvPr id="18" name="Rectangle 17"/>
            <p:cNvSpPr/>
            <p:nvPr/>
          </p:nvSpPr>
          <p:spPr>
            <a:xfrm>
              <a:off x="3796357" y="1295400"/>
              <a:ext cx="623244" cy="3551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p:cNvCxnSpPr/>
            <p:nvPr/>
          </p:nvCxnSpPr>
          <p:spPr>
            <a:xfrm>
              <a:off x="3796357" y="1600200"/>
              <a:ext cx="6096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1389020" y="4038600"/>
            <a:ext cx="2742988" cy="355192"/>
            <a:chOff x="3796357" y="1295400"/>
            <a:chExt cx="623244" cy="355192"/>
          </a:xfrm>
        </p:grpSpPr>
        <p:sp>
          <p:nvSpPr>
            <p:cNvPr id="24" name="Rectangle 23"/>
            <p:cNvSpPr/>
            <p:nvPr/>
          </p:nvSpPr>
          <p:spPr>
            <a:xfrm>
              <a:off x="3796357" y="1295400"/>
              <a:ext cx="623244" cy="3551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p:cNvCxnSpPr/>
            <p:nvPr/>
          </p:nvCxnSpPr>
          <p:spPr>
            <a:xfrm>
              <a:off x="3796357" y="1600200"/>
              <a:ext cx="6096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2424863" y="3749686"/>
            <a:ext cx="2742988" cy="355192"/>
            <a:chOff x="3796357" y="1295400"/>
            <a:chExt cx="623244" cy="355192"/>
          </a:xfrm>
        </p:grpSpPr>
        <p:sp>
          <p:nvSpPr>
            <p:cNvPr id="27" name="Rectangle 26"/>
            <p:cNvSpPr/>
            <p:nvPr/>
          </p:nvSpPr>
          <p:spPr>
            <a:xfrm>
              <a:off x="3796357" y="1295400"/>
              <a:ext cx="623244" cy="3551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p:cNvCxnSpPr/>
            <p:nvPr/>
          </p:nvCxnSpPr>
          <p:spPr>
            <a:xfrm>
              <a:off x="3796357" y="1600200"/>
              <a:ext cx="6096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1389020" y="4577576"/>
            <a:ext cx="6096000" cy="461665"/>
          </a:xfrm>
          <a:prstGeom prst="rect">
            <a:avLst/>
          </a:prstGeom>
          <a:solidFill>
            <a:srgbClr val="C00000"/>
          </a:solidFill>
        </p:spPr>
        <p:txBody>
          <a:bodyPr wrap="square" rtlCol="0">
            <a:spAutoFit/>
          </a:bodyPr>
          <a:lstStyle/>
          <a:p>
            <a:pPr algn="ctr"/>
            <a:r>
              <a:rPr lang="en-US" sz="2400" b="1" dirty="0">
                <a:solidFill>
                  <a:srgbClr val="FFFFFF"/>
                </a:solidFill>
              </a:rPr>
              <a:t>This set of principles is the “True North”</a:t>
            </a:r>
          </a:p>
        </p:txBody>
      </p:sp>
      <p:sp>
        <p:nvSpPr>
          <p:cNvPr id="30" name="TextBox 29"/>
          <p:cNvSpPr txBox="1"/>
          <p:nvPr/>
        </p:nvSpPr>
        <p:spPr>
          <a:xfrm>
            <a:off x="1389020" y="5087017"/>
            <a:ext cx="6096000" cy="461665"/>
          </a:xfrm>
          <a:prstGeom prst="rect">
            <a:avLst/>
          </a:prstGeom>
          <a:solidFill>
            <a:srgbClr val="C00000"/>
          </a:solidFill>
        </p:spPr>
        <p:txBody>
          <a:bodyPr wrap="square" rtlCol="0">
            <a:spAutoFit/>
          </a:bodyPr>
          <a:lstStyle/>
          <a:p>
            <a:pPr algn="ctr"/>
            <a:r>
              <a:rPr lang="en-US" sz="2400" b="1" dirty="0">
                <a:solidFill>
                  <a:srgbClr val="FFFFFF"/>
                </a:solidFill>
              </a:rPr>
              <a:t>What is a “True North”?</a:t>
            </a:r>
          </a:p>
        </p:txBody>
      </p:sp>
    </p:spTree>
    <p:extLst>
      <p:ext uri="{BB962C8B-B14F-4D97-AF65-F5344CB8AC3E}">
        <p14:creationId xmlns:p14="http://schemas.microsoft.com/office/powerpoint/2010/main" val="575041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4"/>
                                        </p:tgtEl>
                                      </p:cBhvr>
                                    </p:animEffect>
                                    <p:set>
                                      <p:cBhvr>
                                        <p:cTn id="7" dur="1" fill="hold">
                                          <p:stCondLst>
                                            <p:cond delay="9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11"/>
                                        </p:tgtEl>
                                      </p:cBhvr>
                                    </p:animEffect>
                                    <p:set>
                                      <p:cBhvr>
                                        <p:cTn id="12" dur="1" fill="hold">
                                          <p:stCondLst>
                                            <p:cond delay="999"/>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1000"/>
                                        <p:tgtEl>
                                          <p:spTgt spid="14"/>
                                        </p:tgtEl>
                                      </p:cBhvr>
                                    </p:animEffect>
                                    <p:set>
                                      <p:cBhvr>
                                        <p:cTn id="17" dur="1" fill="hold">
                                          <p:stCondLst>
                                            <p:cond delay="999"/>
                                          </p:stCondLst>
                                        </p:cTn>
                                        <p:tgtEl>
                                          <p:spTgt spid="1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1000"/>
                                        <p:tgtEl>
                                          <p:spTgt spid="17"/>
                                        </p:tgtEl>
                                      </p:cBhvr>
                                    </p:animEffect>
                                    <p:set>
                                      <p:cBhvr>
                                        <p:cTn id="22" dur="1" fill="hold">
                                          <p:stCondLst>
                                            <p:cond delay="999"/>
                                          </p:stCondLst>
                                        </p:cTn>
                                        <p:tgtEl>
                                          <p:spTgt spid="1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1000"/>
                                        <p:tgtEl>
                                          <p:spTgt spid="26"/>
                                        </p:tgtEl>
                                      </p:cBhvr>
                                    </p:animEffect>
                                    <p:set>
                                      <p:cBhvr>
                                        <p:cTn id="27" dur="1" fill="hold">
                                          <p:stCondLst>
                                            <p:cond delay="999"/>
                                          </p:stCondLst>
                                        </p:cTn>
                                        <p:tgtEl>
                                          <p:spTgt spid="26"/>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1000"/>
                                        <p:tgtEl>
                                          <p:spTgt spid="23"/>
                                        </p:tgtEl>
                                      </p:cBhvr>
                                    </p:animEffect>
                                    <p:set>
                                      <p:cBhvr>
                                        <p:cTn id="32" dur="1" fill="hold">
                                          <p:stCondLst>
                                            <p:cond delay="999"/>
                                          </p:stCondLst>
                                        </p:cTn>
                                        <p:tgtEl>
                                          <p:spTgt spid="2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10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title"/>
            <p:custDataLst>
              <p:tags r:id="rId1"/>
            </p:custDataLst>
          </p:nvPr>
        </p:nvSpPr>
        <p:spPr bwMode="gray">
          <a:xfrm>
            <a:off x="533400" y="371342"/>
            <a:ext cx="8182799" cy="1000258"/>
          </a:xfrm>
        </p:spPr>
        <p:txBody>
          <a:bodyPr/>
          <a:lstStyle/>
          <a:p>
            <a:r>
              <a:rPr lang="en-US" altLang="en-US" dirty="0"/>
              <a:t>Comment - The Five Lean Principles</a:t>
            </a:r>
          </a:p>
        </p:txBody>
      </p:sp>
      <p:sp>
        <p:nvSpPr>
          <p:cNvPr id="11267" name="Rectangle 4"/>
          <p:cNvSpPr>
            <a:spLocks noChangeArrowheads="1"/>
          </p:cNvSpPr>
          <p:nvPr>
            <p:custDataLst>
              <p:tags r:id="rId2"/>
            </p:custDataLst>
          </p:nvPr>
        </p:nvSpPr>
        <p:spPr bwMode="gray">
          <a:xfrm>
            <a:off x="838200" y="1295400"/>
            <a:ext cx="762000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342900" indent="-342900" defTabSz="895350">
              <a:buChar char="•"/>
              <a:defRPr sz="2000">
                <a:solidFill>
                  <a:schemeClr val="tx1"/>
                </a:solidFill>
                <a:latin typeface="Arial" charset="0"/>
                <a:cs typeface="Arial" charset="0"/>
              </a:defRPr>
            </a:lvl1pPr>
            <a:lvl2pPr marL="344488" indent="-342900" defTabSz="895350">
              <a:buChar char="–"/>
              <a:defRPr sz="2000">
                <a:solidFill>
                  <a:schemeClr val="tx1"/>
                </a:solidFill>
                <a:latin typeface="Arial" charset="0"/>
                <a:cs typeface="Arial" charset="0"/>
              </a:defRPr>
            </a:lvl2pPr>
            <a:lvl3pPr marL="571500" indent="-225425" defTabSz="895350">
              <a:buChar char="•"/>
              <a:defRPr sz="2000">
                <a:solidFill>
                  <a:schemeClr val="tx1"/>
                </a:solidFill>
                <a:latin typeface="Arial" charset="0"/>
                <a:cs typeface="Arial" charset="0"/>
              </a:defRPr>
            </a:lvl3pPr>
            <a:lvl4pPr marL="935038" indent="-342900" defTabSz="895350">
              <a:buChar char="–"/>
              <a:defRPr sz="2000">
                <a:solidFill>
                  <a:schemeClr val="tx1"/>
                </a:solidFill>
                <a:latin typeface="Arial" charset="0"/>
                <a:cs typeface="Arial" charset="0"/>
              </a:defRPr>
            </a:lvl4pPr>
            <a:lvl5pPr marL="1279525" indent="-342900" defTabSz="895350">
              <a:buChar char="•"/>
              <a:defRPr sz="2000">
                <a:solidFill>
                  <a:schemeClr val="tx1"/>
                </a:solidFill>
                <a:latin typeface="Arial" charset="0"/>
                <a:cs typeface="Arial" charset="0"/>
              </a:defRPr>
            </a:lvl5pPr>
            <a:lvl6pPr marL="1736725" indent="-342900" defTabSz="895350" eaLnBrk="0" fontAlgn="base" hangingPunct="0">
              <a:spcBef>
                <a:spcPct val="0"/>
              </a:spcBef>
              <a:spcAft>
                <a:spcPct val="0"/>
              </a:spcAft>
              <a:buChar char="•"/>
              <a:defRPr sz="2000">
                <a:solidFill>
                  <a:schemeClr val="tx1"/>
                </a:solidFill>
                <a:latin typeface="Arial" charset="0"/>
                <a:cs typeface="Arial" charset="0"/>
              </a:defRPr>
            </a:lvl6pPr>
            <a:lvl7pPr marL="2193925" indent="-342900" defTabSz="895350" eaLnBrk="0" fontAlgn="base" hangingPunct="0">
              <a:spcBef>
                <a:spcPct val="0"/>
              </a:spcBef>
              <a:spcAft>
                <a:spcPct val="0"/>
              </a:spcAft>
              <a:buChar char="•"/>
              <a:defRPr sz="2000">
                <a:solidFill>
                  <a:schemeClr val="tx1"/>
                </a:solidFill>
                <a:latin typeface="Arial" charset="0"/>
                <a:cs typeface="Arial" charset="0"/>
              </a:defRPr>
            </a:lvl7pPr>
            <a:lvl8pPr marL="2651125" indent="-342900" defTabSz="895350" eaLnBrk="0" fontAlgn="base" hangingPunct="0">
              <a:spcBef>
                <a:spcPct val="0"/>
              </a:spcBef>
              <a:spcAft>
                <a:spcPct val="0"/>
              </a:spcAft>
              <a:buChar char="•"/>
              <a:defRPr sz="2000">
                <a:solidFill>
                  <a:schemeClr val="tx1"/>
                </a:solidFill>
                <a:latin typeface="Arial" charset="0"/>
                <a:cs typeface="Arial" charset="0"/>
              </a:defRPr>
            </a:lvl8pPr>
            <a:lvl9pPr marL="3108325" indent="-342900" defTabSz="895350" eaLnBrk="0" fontAlgn="base" hangingPunct="0">
              <a:spcBef>
                <a:spcPct val="0"/>
              </a:spcBef>
              <a:spcAft>
                <a:spcPct val="0"/>
              </a:spcAft>
              <a:buChar char="•"/>
              <a:defRPr sz="2000">
                <a:solidFill>
                  <a:schemeClr val="tx1"/>
                </a:solidFill>
                <a:latin typeface="Arial" charset="0"/>
                <a:cs typeface="Arial" charset="0"/>
              </a:defRPr>
            </a:lvl9pPr>
          </a:lstStyle>
          <a:p>
            <a:pPr marL="0" indent="0">
              <a:buNone/>
            </a:pPr>
            <a:r>
              <a:rPr lang="de-DE" altLang="en-US" sz="2800" b="1" i="1" dirty="0">
                <a:solidFill>
                  <a:schemeClr val="tx2"/>
                </a:solidFill>
              </a:rPr>
              <a:t>“Note that implementing continuous improvement techniques without the first four principles will probably bring disappointing results. </a:t>
            </a:r>
          </a:p>
          <a:p>
            <a:pPr marL="0" indent="0">
              <a:buNone/>
            </a:pPr>
            <a:endParaRPr lang="de-DE" altLang="en-US" sz="2800" b="1" i="1" dirty="0">
              <a:solidFill>
                <a:schemeClr val="tx2"/>
              </a:solidFill>
            </a:endParaRPr>
          </a:p>
          <a:p>
            <a:pPr marL="0" indent="0">
              <a:buNone/>
            </a:pPr>
            <a:r>
              <a:rPr lang="de-DE" altLang="en-US" sz="2800" b="1" i="1" dirty="0">
                <a:solidFill>
                  <a:schemeClr val="tx2"/>
                </a:solidFill>
              </a:rPr>
              <a:t>It can not be over-emphasized that Lean is a complete system of operation, not a quest for “low-hanging fruit</a:t>
            </a:r>
            <a:r>
              <a:rPr lang="en-US" sz="2800" b="1" dirty="0">
                <a:solidFill>
                  <a:schemeClr val="tx2"/>
                </a:solidFill>
              </a:rPr>
              <a:t>”</a:t>
            </a:r>
            <a:r>
              <a:rPr lang="de-DE" altLang="en-US" sz="2800" b="1" i="1" dirty="0">
                <a:solidFill>
                  <a:schemeClr val="tx2"/>
                </a:solidFill>
              </a:rPr>
              <a:t>.</a:t>
            </a:r>
          </a:p>
          <a:p>
            <a:pPr marL="458788" lvl="1" indent="-457200">
              <a:buFont typeface="+mj-lt"/>
              <a:buAutoNum type="arabicPeriod"/>
            </a:pPr>
            <a:endParaRPr lang="en-US" altLang="en-US" i="1" dirty="0"/>
          </a:p>
          <a:p>
            <a:pPr lvl="1"/>
            <a:endParaRPr lang="en-US" altLang="en-US" sz="1800" dirty="0">
              <a:solidFill>
                <a:schemeClr val="bg1">
                  <a:lumMod val="50000"/>
                </a:schemeClr>
              </a:solidFill>
            </a:endParaRPr>
          </a:p>
          <a:p>
            <a:pPr lvl="1"/>
            <a:endParaRPr lang="en-US" altLang="en-US" sz="1800" dirty="0">
              <a:solidFill>
                <a:schemeClr val="bg1">
                  <a:lumMod val="50000"/>
                </a:schemeClr>
              </a:solidFill>
            </a:endParaRPr>
          </a:p>
          <a:p>
            <a:pPr lvl="1"/>
            <a:r>
              <a:rPr lang="en-US" altLang="en-US" sz="1800" dirty="0">
                <a:solidFill>
                  <a:schemeClr val="bg1">
                    <a:lumMod val="50000"/>
                  </a:schemeClr>
                </a:solidFill>
              </a:rPr>
              <a:t>Kerber &amp; </a:t>
            </a:r>
            <a:r>
              <a:rPr lang="en-US" altLang="en-US" sz="1800" dirty="0" err="1">
                <a:solidFill>
                  <a:schemeClr val="bg1">
                    <a:lumMod val="50000"/>
                  </a:schemeClr>
                </a:solidFill>
              </a:rPr>
              <a:t>Dreckshage</a:t>
            </a:r>
            <a:r>
              <a:rPr lang="en-US" altLang="en-US" sz="1800" dirty="0">
                <a:solidFill>
                  <a:schemeClr val="bg1">
                    <a:lumMod val="50000"/>
                  </a:schemeClr>
                </a:solidFill>
              </a:rPr>
              <a:t> (along with many others)</a:t>
            </a:r>
            <a:r>
              <a:rPr lang="en-US" altLang="en-US" sz="1800" i="1" dirty="0">
                <a:solidFill>
                  <a:schemeClr val="bg1">
                    <a:lumMod val="50000"/>
                  </a:schemeClr>
                </a:solidFill>
              </a:rPr>
              <a:t>, Lean Supply Chain Management Essentials</a:t>
            </a:r>
          </a:p>
          <a:p>
            <a:pPr marL="1588" lvl="1" indent="0">
              <a:buNone/>
            </a:pPr>
            <a:endParaRPr lang="en-US" altLang="en-US" dirty="0">
              <a:solidFill>
                <a:schemeClr val="bg1">
                  <a:lumMod val="50000"/>
                </a:schemeClr>
              </a:solidFill>
            </a:endParaRPr>
          </a:p>
        </p:txBody>
      </p:sp>
      <p:graphicFrame>
        <p:nvGraphicFramePr>
          <p:cNvPr id="11268" name="Rectangle 5" hidden="1"/>
          <p:cNvGraphicFramePr>
            <a:graphicFrameLocks/>
          </p:cNvGraphicFramePr>
          <p:nvPr>
            <p:custDataLst>
              <p:tags r:id="rId3"/>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r:id="rId6" imgW="0" imgH="0" progId="TCLayout.ActiveDocument.1">
                  <p:embed/>
                </p:oleObj>
              </mc:Choice>
              <mc:Fallback>
                <p:oleObj r:id="rId6" imgW="0" imgH="0" progId="TCLayout.ActiveDocument.1">
                  <p:embed/>
                  <p:pic>
                    <p:nvPicPr>
                      <p:cNvPr id="11268" name="Rectangle 5"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gray">
                      <a:xfrm>
                        <a:off x="0" y="0"/>
                        <a:ext cx="161925" cy="16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61367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gray">
          <a:xfrm>
            <a:off x="495935" y="386586"/>
            <a:ext cx="8182799" cy="1000258"/>
          </a:xfrm>
        </p:spPr>
        <p:txBody>
          <a:bodyPr/>
          <a:lstStyle/>
          <a:p>
            <a:r>
              <a:rPr lang="en-US" altLang="en-US" dirty="0"/>
              <a:t>Two Kinds of Kaizen</a:t>
            </a:r>
          </a:p>
        </p:txBody>
      </p:sp>
      <p:graphicFrame>
        <p:nvGraphicFramePr>
          <p:cNvPr id="2" name="Tabelle 1"/>
          <p:cNvGraphicFramePr>
            <a:graphicFrameLocks noGrp="1"/>
          </p:cNvGraphicFramePr>
          <p:nvPr/>
        </p:nvGraphicFramePr>
        <p:xfrm>
          <a:off x="1179586" y="1330321"/>
          <a:ext cx="6810228" cy="4525972"/>
        </p:xfrm>
        <a:graphic>
          <a:graphicData uri="http://schemas.openxmlformats.org/drawingml/2006/table">
            <a:tbl>
              <a:tblPr/>
              <a:tblGrid>
                <a:gridCol w="567519">
                  <a:extLst>
                    <a:ext uri="{9D8B030D-6E8A-4147-A177-3AD203B41FA5}">
                      <a16:colId xmlns:a16="http://schemas.microsoft.com/office/drawing/2014/main" val="20000"/>
                    </a:ext>
                  </a:extLst>
                </a:gridCol>
                <a:gridCol w="567519">
                  <a:extLst>
                    <a:ext uri="{9D8B030D-6E8A-4147-A177-3AD203B41FA5}">
                      <a16:colId xmlns:a16="http://schemas.microsoft.com/office/drawing/2014/main" val="20001"/>
                    </a:ext>
                  </a:extLst>
                </a:gridCol>
                <a:gridCol w="567519">
                  <a:extLst>
                    <a:ext uri="{9D8B030D-6E8A-4147-A177-3AD203B41FA5}">
                      <a16:colId xmlns:a16="http://schemas.microsoft.com/office/drawing/2014/main" val="20002"/>
                    </a:ext>
                  </a:extLst>
                </a:gridCol>
                <a:gridCol w="567519">
                  <a:extLst>
                    <a:ext uri="{9D8B030D-6E8A-4147-A177-3AD203B41FA5}">
                      <a16:colId xmlns:a16="http://schemas.microsoft.com/office/drawing/2014/main" val="20003"/>
                    </a:ext>
                  </a:extLst>
                </a:gridCol>
                <a:gridCol w="567519">
                  <a:extLst>
                    <a:ext uri="{9D8B030D-6E8A-4147-A177-3AD203B41FA5}">
                      <a16:colId xmlns:a16="http://schemas.microsoft.com/office/drawing/2014/main" val="20004"/>
                    </a:ext>
                  </a:extLst>
                </a:gridCol>
                <a:gridCol w="567519">
                  <a:extLst>
                    <a:ext uri="{9D8B030D-6E8A-4147-A177-3AD203B41FA5}">
                      <a16:colId xmlns:a16="http://schemas.microsoft.com/office/drawing/2014/main" val="20005"/>
                    </a:ext>
                  </a:extLst>
                </a:gridCol>
                <a:gridCol w="567519">
                  <a:extLst>
                    <a:ext uri="{9D8B030D-6E8A-4147-A177-3AD203B41FA5}">
                      <a16:colId xmlns:a16="http://schemas.microsoft.com/office/drawing/2014/main" val="20006"/>
                    </a:ext>
                  </a:extLst>
                </a:gridCol>
                <a:gridCol w="567519">
                  <a:extLst>
                    <a:ext uri="{9D8B030D-6E8A-4147-A177-3AD203B41FA5}">
                      <a16:colId xmlns:a16="http://schemas.microsoft.com/office/drawing/2014/main" val="20007"/>
                    </a:ext>
                  </a:extLst>
                </a:gridCol>
                <a:gridCol w="567519">
                  <a:extLst>
                    <a:ext uri="{9D8B030D-6E8A-4147-A177-3AD203B41FA5}">
                      <a16:colId xmlns:a16="http://schemas.microsoft.com/office/drawing/2014/main" val="20008"/>
                    </a:ext>
                  </a:extLst>
                </a:gridCol>
                <a:gridCol w="567519">
                  <a:extLst>
                    <a:ext uri="{9D8B030D-6E8A-4147-A177-3AD203B41FA5}">
                      <a16:colId xmlns:a16="http://schemas.microsoft.com/office/drawing/2014/main" val="20009"/>
                    </a:ext>
                  </a:extLst>
                </a:gridCol>
                <a:gridCol w="567519">
                  <a:extLst>
                    <a:ext uri="{9D8B030D-6E8A-4147-A177-3AD203B41FA5}">
                      <a16:colId xmlns:a16="http://schemas.microsoft.com/office/drawing/2014/main" val="20010"/>
                    </a:ext>
                  </a:extLst>
                </a:gridCol>
                <a:gridCol w="567519">
                  <a:extLst>
                    <a:ext uri="{9D8B030D-6E8A-4147-A177-3AD203B41FA5}">
                      <a16:colId xmlns:a16="http://schemas.microsoft.com/office/drawing/2014/main" val="20011"/>
                    </a:ext>
                  </a:extLst>
                </a:gridCol>
              </a:tblGrid>
              <a:tr h="156068">
                <a:tc>
                  <a:txBody>
                    <a:bodyPr/>
                    <a:lstStyle/>
                    <a:p>
                      <a:pPr algn="l" fontAlgn="b"/>
                      <a:endParaRPr lang="en-US" sz="900" b="0" i="0" u="none" strike="noStrike" dirty="0">
                        <a:effectLst/>
                        <a:latin typeface="Arial"/>
                      </a:endParaRPr>
                    </a:p>
                  </a:txBody>
                  <a:tcPr marL="0" marR="0" marT="0" marB="0">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extLst>
                  <a:ext uri="{0D108BD9-81ED-4DB2-BD59-A6C34878D82A}">
                    <a16:rowId xmlns:a16="http://schemas.microsoft.com/office/drawing/2014/main" val="10000"/>
                  </a:ext>
                </a:extLst>
              </a:tr>
              <a:tr h="156068">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extLst>
                  <a:ext uri="{0D108BD9-81ED-4DB2-BD59-A6C34878D82A}">
                    <a16:rowId xmlns:a16="http://schemas.microsoft.com/office/drawing/2014/main" val="10001"/>
                  </a:ext>
                </a:extLst>
              </a:tr>
              <a:tr h="156068">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extLst>
                  <a:ext uri="{0D108BD9-81ED-4DB2-BD59-A6C34878D82A}">
                    <a16:rowId xmlns:a16="http://schemas.microsoft.com/office/drawing/2014/main" val="10002"/>
                  </a:ext>
                </a:extLst>
              </a:tr>
              <a:tr h="156068">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extLst>
                  <a:ext uri="{0D108BD9-81ED-4DB2-BD59-A6C34878D82A}">
                    <a16:rowId xmlns:a16="http://schemas.microsoft.com/office/drawing/2014/main" val="10003"/>
                  </a:ext>
                </a:extLst>
              </a:tr>
              <a:tr h="156068">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extLst>
                  <a:ext uri="{0D108BD9-81ED-4DB2-BD59-A6C34878D82A}">
                    <a16:rowId xmlns:a16="http://schemas.microsoft.com/office/drawing/2014/main" val="10004"/>
                  </a:ext>
                </a:extLst>
              </a:tr>
              <a:tr h="156068">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extLst>
                  <a:ext uri="{0D108BD9-81ED-4DB2-BD59-A6C34878D82A}">
                    <a16:rowId xmlns:a16="http://schemas.microsoft.com/office/drawing/2014/main" val="10005"/>
                  </a:ext>
                </a:extLst>
              </a:tr>
              <a:tr h="156068">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dirty="0">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extLst>
                  <a:ext uri="{0D108BD9-81ED-4DB2-BD59-A6C34878D82A}">
                    <a16:rowId xmlns:a16="http://schemas.microsoft.com/office/drawing/2014/main" val="10006"/>
                  </a:ext>
                </a:extLst>
              </a:tr>
              <a:tr h="156068">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extLst>
                  <a:ext uri="{0D108BD9-81ED-4DB2-BD59-A6C34878D82A}">
                    <a16:rowId xmlns:a16="http://schemas.microsoft.com/office/drawing/2014/main" val="10007"/>
                  </a:ext>
                </a:extLst>
              </a:tr>
              <a:tr h="156068">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extLst>
                  <a:ext uri="{0D108BD9-81ED-4DB2-BD59-A6C34878D82A}">
                    <a16:rowId xmlns:a16="http://schemas.microsoft.com/office/drawing/2014/main" val="10008"/>
                  </a:ext>
                </a:extLst>
              </a:tr>
              <a:tr h="156068">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extLst>
                  <a:ext uri="{0D108BD9-81ED-4DB2-BD59-A6C34878D82A}">
                    <a16:rowId xmlns:a16="http://schemas.microsoft.com/office/drawing/2014/main" val="10009"/>
                  </a:ext>
                </a:extLst>
              </a:tr>
              <a:tr h="156068">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extLst>
                  <a:ext uri="{0D108BD9-81ED-4DB2-BD59-A6C34878D82A}">
                    <a16:rowId xmlns:a16="http://schemas.microsoft.com/office/drawing/2014/main" val="10010"/>
                  </a:ext>
                </a:extLst>
              </a:tr>
              <a:tr h="156068">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extLst>
                  <a:ext uri="{0D108BD9-81ED-4DB2-BD59-A6C34878D82A}">
                    <a16:rowId xmlns:a16="http://schemas.microsoft.com/office/drawing/2014/main" val="10011"/>
                  </a:ext>
                </a:extLst>
              </a:tr>
              <a:tr h="156068">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extLst>
                  <a:ext uri="{0D108BD9-81ED-4DB2-BD59-A6C34878D82A}">
                    <a16:rowId xmlns:a16="http://schemas.microsoft.com/office/drawing/2014/main" val="10012"/>
                  </a:ext>
                </a:extLst>
              </a:tr>
              <a:tr h="156068">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extLst>
                  <a:ext uri="{0D108BD9-81ED-4DB2-BD59-A6C34878D82A}">
                    <a16:rowId xmlns:a16="http://schemas.microsoft.com/office/drawing/2014/main" val="10013"/>
                  </a:ext>
                </a:extLst>
              </a:tr>
              <a:tr h="156068">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extLst>
                  <a:ext uri="{0D108BD9-81ED-4DB2-BD59-A6C34878D82A}">
                    <a16:rowId xmlns:a16="http://schemas.microsoft.com/office/drawing/2014/main" val="10014"/>
                  </a:ext>
                </a:extLst>
              </a:tr>
              <a:tr h="156068">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extLst>
                  <a:ext uri="{0D108BD9-81ED-4DB2-BD59-A6C34878D82A}">
                    <a16:rowId xmlns:a16="http://schemas.microsoft.com/office/drawing/2014/main" val="10015"/>
                  </a:ext>
                </a:extLst>
              </a:tr>
              <a:tr h="156068">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extLst>
                  <a:ext uri="{0D108BD9-81ED-4DB2-BD59-A6C34878D82A}">
                    <a16:rowId xmlns:a16="http://schemas.microsoft.com/office/drawing/2014/main" val="10016"/>
                  </a:ext>
                </a:extLst>
              </a:tr>
              <a:tr h="156068">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extLst>
                  <a:ext uri="{0D108BD9-81ED-4DB2-BD59-A6C34878D82A}">
                    <a16:rowId xmlns:a16="http://schemas.microsoft.com/office/drawing/2014/main" val="10017"/>
                  </a:ext>
                </a:extLst>
              </a:tr>
              <a:tr h="156068">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extLst>
                  <a:ext uri="{0D108BD9-81ED-4DB2-BD59-A6C34878D82A}">
                    <a16:rowId xmlns:a16="http://schemas.microsoft.com/office/drawing/2014/main" val="10018"/>
                  </a:ext>
                </a:extLst>
              </a:tr>
              <a:tr h="156068">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extLst>
                  <a:ext uri="{0D108BD9-81ED-4DB2-BD59-A6C34878D82A}">
                    <a16:rowId xmlns:a16="http://schemas.microsoft.com/office/drawing/2014/main" val="10019"/>
                  </a:ext>
                </a:extLst>
              </a:tr>
              <a:tr h="156068">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extLst>
                  <a:ext uri="{0D108BD9-81ED-4DB2-BD59-A6C34878D82A}">
                    <a16:rowId xmlns:a16="http://schemas.microsoft.com/office/drawing/2014/main" val="10020"/>
                  </a:ext>
                </a:extLst>
              </a:tr>
              <a:tr h="156068">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extLst>
                  <a:ext uri="{0D108BD9-81ED-4DB2-BD59-A6C34878D82A}">
                    <a16:rowId xmlns:a16="http://schemas.microsoft.com/office/drawing/2014/main" val="10021"/>
                  </a:ext>
                </a:extLst>
              </a:tr>
              <a:tr h="156068">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extLst>
                  <a:ext uri="{0D108BD9-81ED-4DB2-BD59-A6C34878D82A}">
                    <a16:rowId xmlns:a16="http://schemas.microsoft.com/office/drawing/2014/main" val="10022"/>
                  </a:ext>
                </a:extLst>
              </a:tr>
              <a:tr h="156068">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extLst>
                  <a:ext uri="{0D108BD9-81ED-4DB2-BD59-A6C34878D82A}">
                    <a16:rowId xmlns:a16="http://schemas.microsoft.com/office/drawing/2014/main" val="10023"/>
                  </a:ext>
                </a:extLst>
              </a:tr>
              <a:tr h="156068">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extLst>
                  <a:ext uri="{0D108BD9-81ED-4DB2-BD59-A6C34878D82A}">
                    <a16:rowId xmlns:a16="http://schemas.microsoft.com/office/drawing/2014/main" val="10024"/>
                  </a:ext>
                </a:extLst>
              </a:tr>
              <a:tr h="156068">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rowSpan="4" gridSpan="9">
                  <a:txBody>
                    <a:bodyPr/>
                    <a:lstStyle/>
                    <a:p>
                      <a:pPr algn="l" fontAlgn="b"/>
                      <a:endParaRPr lang="en-US" sz="900" b="0" i="0" u="none" strike="noStrike" dirty="0">
                        <a:effectLst/>
                        <a:latin typeface="Arial"/>
                      </a:endParaRPr>
                    </a:p>
                  </a:txBody>
                  <a:tcPr marL="0" marR="0" marT="0" marB="0" anchor="b">
                    <a:lnL>
                      <a:noFill/>
                    </a:lnL>
                    <a:lnR>
                      <a:noFill/>
                    </a:lnR>
                    <a:lnT>
                      <a:noFill/>
                    </a:lnT>
                    <a:lnB>
                      <a:noFill/>
                    </a:lnB>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extLst>
                  <a:ext uri="{0D108BD9-81ED-4DB2-BD59-A6C34878D82A}">
                    <a16:rowId xmlns:a16="http://schemas.microsoft.com/office/drawing/2014/main" val="10025"/>
                  </a:ext>
                </a:extLst>
              </a:tr>
              <a:tr h="156068">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gridSpan="9"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extLst>
                  <a:ext uri="{0D108BD9-81ED-4DB2-BD59-A6C34878D82A}">
                    <a16:rowId xmlns:a16="http://schemas.microsoft.com/office/drawing/2014/main" val="10026"/>
                  </a:ext>
                </a:extLst>
              </a:tr>
              <a:tr h="156068">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gridSpan="9"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extLst>
                  <a:ext uri="{0D108BD9-81ED-4DB2-BD59-A6C34878D82A}">
                    <a16:rowId xmlns:a16="http://schemas.microsoft.com/office/drawing/2014/main" val="10027"/>
                  </a:ext>
                </a:extLst>
              </a:tr>
              <a:tr h="156068">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gridSpan="9"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US" sz="900" b="0" i="0" u="none" strike="noStrike">
                        <a:effectLst/>
                        <a:latin typeface="Arial"/>
                      </a:endParaRPr>
                    </a:p>
                  </a:txBody>
                  <a:tcPr marL="0" marR="0" marT="0" marB="0" anchor="b">
                    <a:lnL>
                      <a:noFill/>
                    </a:lnL>
                    <a:lnR>
                      <a:noFill/>
                    </a:lnR>
                    <a:lnT>
                      <a:noFill/>
                    </a:lnT>
                    <a:lnB>
                      <a:noFill/>
                    </a:lnB>
                  </a:tcPr>
                </a:tc>
                <a:tc>
                  <a:txBody>
                    <a:bodyPr/>
                    <a:lstStyle/>
                    <a:p>
                      <a:pPr algn="l" fontAlgn="b"/>
                      <a:endParaRPr lang="en-US" sz="900" b="0" i="0" u="none" strike="noStrike" dirty="0">
                        <a:effectLst/>
                        <a:latin typeface="Arial"/>
                      </a:endParaRPr>
                    </a:p>
                  </a:txBody>
                  <a:tcPr marL="0" marR="0" marT="0" marB="0" anchor="b">
                    <a:lnL>
                      <a:noFill/>
                    </a:lnL>
                    <a:lnR>
                      <a:noFill/>
                    </a:lnR>
                    <a:lnT>
                      <a:noFill/>
                    </a:lnT>
                    <a:lnB>
                      <a:noFill/>
                    </a:lnB>
                  </a:tcPr>
                </a:tc>
                <a:extLst>
                  <a:ext uri="{0D108BD9-81ED-4DB2-BD59-A6C34878D82A}">
                    <a16:rowId xmlns:a16="http://schemas.microsoft.com/office/drawing/2014/main" val="10028"/>
                  </a:ext>
                </a:extLst>
              </a:tr>
            </a:tbl>
          </a:graphicData>
        </a:graphic>
      </p:graphicFrame>
      <p:sp>
        <p:nvSpPr>
          <p:cNvPr id="4" name="Rectangle 3"/>
          <p:cNvSpPr/>
          <p:nvPr/>
        </p:nvSpPr>
        <p:spPr>
          <a:xfrm>
            <a:off x="1524000" y="1718846"/>
            <a:ext cx="6400800" cy="3200400"/>
          </a:xfrm>
          <a:prstGeom prst="rect">
            <a:avLst/>
          </a:prstGeom>
          <a:solidFill>
            <a:srgbClr val="CCECFF"/>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V="1">
            <a:off x="2133600" y="1718846"/>
            <a:ext cx="5105400" cy="32004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3315" name="Rectangle 3"/>
          <p:cNvSpPr>
            <a:spLocks noChangeArrowheads="1"/>
          </p:cNvSpPr>
          <p:nvPr/>
        </p:nvSpPr>
        <p:spPr bwMode="gray">
          <a:xfrm>
            <a:off x="1798955" y="2099846"/>
            <a:ext cx="3070225"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buChar char="•"/>
              <a:tabLst>
                <a:tab pos="2292350" algn="l"/>
              </a:tabLst>
              <a:defRPr sz="2000">
                <a:solidFill>
                  <a:schemeClr val="tx1"/>
                </a:solidFill>
                <a:latin typeface="Arial" charset="0"/>
                <a:cs typeface="Arial" charset="0"/>
              </a:defRPr>
            </a:lvl1pPr>
            <a:lvl2pPr marL="346075" indent="-185738">
              <a:buChar char="–"/>
              <a:tabLst>
                <a:tab pos="2292350" algn="l"/>
              </a:tabLst>
              <a:defRPr sz="2000">
                <a:solidFill>
                  <a:schemeClr val="tx1"/>
                </a:solidFill>
                <a:latin typeface="Arial" charset="0"/>
                <a:cs typeface="Arial" charset="0"/>
              </a:defRPr>
            </a:lvl2pPr>
            <a:lvl3pPr marL="530225" indent="-182563">
              <a:buChar char="•"/>
              <a:tabLst>
                <a:tab pos="2292350" algn="l"/>
              </a:tabLst>
              <a:defRPr sz="2000">
                <a:solidFill>
                  <a:schemeClr val="tx1"/>
                </a:solidFill>
                <a:latin typeface="Arial" charset="0"/>
                <a:cs typeface="Arial" charset="0"/>
              </a:defRPr>
            </a:lvl3pPr>
            <a:lvl4pPr marL="708025" indent="-176213">
              <a:buChar char="–"/>
              <a:tabLst>
                <a:tab pos="2292350" algn="l"/>
              </a:tabLst>
              <a:defRPr sz="2000">
                <a:solidFill>
                  <a:schemeClr val="tx1"/>
                </a:solidFill>
                <a:latin typeface="Arial" charset="0"/>
                <a:cs typeface="Arial" charset="0"/>
              </a:defRPr>
            </a:lvl4pPr>
            <a:lvl5pPr marL="885825" indent="-176213">
              <a:buChar char="•"/>
              <a:tabLst>
                <a:tab pos="2292350" algn="l"/>
              </a:tabLst>
              <a:defRPr sz="2000">
                <a:solidFill>
                  <a:schemeClr val="tx1"/>
                </a:solidFill>
                <a:latin typeface="Arial" charset="0"/>
                <a:cs typeface="Arial" charset="0"/>
              </a:defRPr>
            </a:lvl5pPr>
            <a:lvl6pPr marL="13430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6pPr>
            <a:lvl7pPr marL="18002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7pPr>
            <a:lvl8pPr marL="22574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8pPr>
            <a:lvl9pPr marL="27146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9pPr>
          </a:lstStyle>
          <a:p>
            <a:pPr>
              <a:buFontTx/>
              <a:buNone/>
            </a:pPr>
            <a:r>
              <a:rPr lang="en-US" altLang="en-US" sz="1600" b="1" dirty="0">
                <a:solidFill>
                  <a:schemeClr val="accent1"/>
                </a:solidFill>
              </a:rPr>
              <a:t>FLOW KAIZEN</a:t>
            </a:r>
          </a:p>
          <a:p>
            <a:pPr>
              <a:buFontTx/>
              <a:buNone/>
            </a:pPr>
            <a:endParaRPr lang="en-US" altLang="en-US" sz="1600" b="1" dirty="0">
              <a:solidFill>
                <a:schemeClr val="accent1"/>
              </a:solidFill>
            </a:endParaRPr>
          </a:p>
        </p:txBody>
      </p:sp>
      <p:sp>
        <p:nvSpPr>
          <p:cNvPr id="33" name="Rectangle 3"/>
          <p:cNvSpPr>
            <a:spLocks noChangeArrowheads="1"/>
          </p:cNvSpPr>
          <p:nvPr/>
        </p:nvSpPr>
        <p:spPr bwMode="gray">
          <a:xfrm>
            <a:off x="5167089" y="3928646"/>
            <a:ext cx="2681511"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buChar char="•"/>
              <a:tabLst>
                <a:tab pos="2292350" algn="l"/>
              </a:tabLst>
              <a:defRPr sz="2000">
                <a:solidFill>
                  <a:schemeClr val="tx1"/>
                </a:solidFill>
                <a:latin typeface="Arial" charset="0"/>
                <a:cs typeface="Arial" charset="0"/>
              </a:defRPr>
            </a:lvl1pPr>
            <a:lvl2pPr marL="346075" indent="-185738">
              <a:buChar char="–"/>
              <a:tabLst>
                <a:tab pos="2292350" algn="l"/>
              </a:tabLst>
              <a:defRPr sz="2000">
                <a:solidFill>
                  <a:schemeClr val="tx1"/>
                </a:solidFill>
                <a:latin typeface="Arial" charset="0"/>
                <a:cs typeface="Arial" charset="0"/>
              </a:defRPr>
            </a:lvl2pPr>
            <a:lvl3pPr marL="530225" indent="-182563">
              <a:buChar char="•"/>
              <a:tabLst>
                <a:tab pos="2292350" algn="l"/>
              </a:tabLst>
              <a:defRPr sz="2000">
                <a:solidFill>
                  <a:schemeClr val="tx1"/>
                </a:solidFill>
                <a:latin typeface="Arial" charset="0"/>
                <a:cs typeface="Arial" charset="0"/>
              </a:defRPr>
            </a:lvl3pPr>
            <a:lvl4pPr marL="708025" indent="-176213">
              <a:buChar char="–"/>
              <a:tabLst>
                <a:tab pos="2292350" algn="l"/>
              </a:tabLst>
              <a:defRPr sz="2000">
                <a:solidFill>
                  <a:schemeClr val="tx1"/>
                </a:solidFill>
                <a:latin typeface="Arial" charset="0"/>
                <a:cs typeface="Arial" charset="0"/>
              </a:defRPr>
            </a:lvl4pPr>
            <a:lvl5pPr marL="885825" indent="-176213">
              <a:buChar char="•"/>
              <a:tabLst>
                <a:tab pos="2292350" algn="l"/>
              </a:tabLst>
              <a:defRPr sz="2000">
                <a:solidFill>
                  <a:schemeClr val="tx1"/>
                </a:solidFill>
                <a:latin typeface="Arial" charset="0"/>
                <a:cs typeface="Arial" charset="0"/>
              </a:defRPr>
            </a:lvl5pPr>
            <a:lvl6pPr marL="13430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6pPr>
            <a:lvl7pPr marL="18002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7pPr>
            <a:lvl8pPr marL="22574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8pPr>
            <a:lvl9pPr marL="27146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9pPr>
          </a:lstStyle>
          <a:p>
            <a:pPr>
              <a:buFontTx/>
              <a:buNone/>
            </a:pPr>
            <a:r>
              <a:rPr lang="en-US" altLang="en-US" sz="1600" b="1" dirty="0">
                <a:solidFill>
                  <a:schemeClr val="accent1"/>
                </a:solidFill>
              </a:rPr>
              <a:t>PROCESS KAIZEN</a:t>
            </a:r>
          </a:p>
        </p:txBody>
      </p:sp>
      <p:sp>
        <p:nvSpPr>
          <p:cNvPr id="34" name="Rectangle 3"/>
          <p:cNvSpPr>
            <a:spLocks noChangeArrowheads="1"/>
          </p:cNvSpPr>
          <p:nvPr/>
        </p:nvSpPr>
        <p:spPr bwMode="gray">
          <a:xfrm>
            <a:off x="690880" y="1659851"/>
            <a:ext cx="1077595"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buChar char="•"/>
              <a:tabLst>
                <a:tab pos="2292350" algn="l"/>
              </a:tabLst>
              <a:defRPr sz="2000">
                <a:solidFill>
                  <a:schemeClr val="tx1"/>
                </a:solidFill>
                <a:latin typeface="Arial" charset="0"/>
                <a:cs typeface="Arial" charset="0"/>
              </a:defRPr>
            </a:lvl1pPr>
            <a:lvl2pPr marL="346075" indent="-185738">
              <a:buChar char="–"/>
              <a:tabLst>
                <a:tab pos="2292350" algn="l"/>
              </a:tabLst>
              <a:defRPr sz="2000">
                <a:solidFill>
                  <a:schemeClr val="tx1"/>
                </a:solidFill>
                <a:latin typeface="Arial" charset="0"/>
                <a:cs typeface="Arial" charset="0"/>
              </a:defRPr>
            </a:lvl2pPr>
            <a:lvl3pPr marL="530225" indent="-182563">
              <a:buChar char="•"/>
              <a:tabLst>
                <a:tab pos="2292350" algn="l"/>
              </a:tabLst>
              <a:defRPr sz="2000">
                <a:solidFill>
                  <a:schemeClr val="tx1"/>
                </a:solidFill>
                <a:latin typeface="Arial" charset="0"/>
                <a:cs typeface="Arial" charset="0"/>
              </a:defRPr>
            </a:lvl3pPr>
            <a:lvl4pPr marL="708025" indent="-176213">
              <a:buChar char="–"/>
              <a:tabLst>
                <a:tab pos="2292350" algn="l"/>
              </a:tabLst>
              <a:defRPr sz="2000">
                <a:solidFill>
                  <a:schemeClr val="tx1"/>
                </a:solidFill>
                <a:latin typeface="Arial" charset="0"/>
                <a:cs typeface="Arial" charset="0"/>
              </a:defRPr>
            </a:lvl4pPr>
            <a:lvl5pPr marL="885825" indent="-176213">
              <a:buChar char="•"/>
              <a:tabLst>
                <a:tab pos="2292350" algn="l"/>
              </a:tabLst>
              <a:defRPr sz="2000">
                <a:solidFill>
                  <a:schemeClr val="tx1"/>
                </a:solidFill>
                <a:latin typeface="Arial" charset="0"/>
                <a:cs typeface="Arial" charset="0"/>
              </a:defRPr>
            </a:lvl5pPr>
            <a:lvl6pPr marL="13430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6pPr>
            <a:lvl7pPr marL="18002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7pPr>
            <a:lvl8pPr marL="22574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8pPr>
            <a:lvl9pPr marL="27146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9pPr>
          </a:lstStyle>
          <a:p>
            <a:pPr>
              <a:buFontTx/>
              <a:buNone/>
            </a:pPr>
            <a:r>
              <a:rPr lang="en-US" altLang="en-US" sz="1600" b="1" dirty="0">
                <a:solidFill>
                  <a:schemeClr val="accent1"/>
                </a:solidFill>
              </a:rPr>
              <a:t>Senior Mgmt.</a:t>
            </a:r>
          </a:p>
        </p:txBody>
      </p:sp>
      <p:sp>
        <p:nvSpPr>
          <p:cNvPr id="35" name="Rectangle 3"/>
          <p:cNvSpPr>
            <a:spLocks noChangeArrowheads="1"/>
          </p:cNvSpPr>
          <p:nvPr/>
        </p:nvSpPr>
        <p:spPr bwMode="gray">
          <a:xfrm>
            <a:off x="721360" y="4385846"/>
            <a:ext cx="1077595"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buChar char="•"/>
              <a:tabLst>
                <a:tab pos="2292350" algn="l"/>
              </a:tabLst>
              <a:defRPr sz="2000">
                <a:solidFill>
                  <a:schemeClr val="tx1"/>
                </a:solidFill>
                <a:latin typeface="Arial" charset="0"/>
                <a:cs typeface="Arial" charset="0"/>
              </a:defRPr>
            </a:lvl1pPr>
            <a:lvl2pPr marL="346075" indent="-185738">
              <a:buChar char="–"/>
              <a:tabLst>
                <a:tab pos="2292350" algn="l"/>
              </a:tabLst>
              <a:defRPr sz="2000">
                <a:solidFill>
                  <a:schemeClr val="tx1"/>
                </a:solidFill>
                <a:latin typeface="Arial" charset="0"/>
                <a:cs typeface="Arial" charset="0"/>
              </a:defRPr>
            </a:lvl2pPr>
            <a:lvl3pPr marL="530225" indent="-182563">
              <a:buChar char="•"/>
              <a:tabLst>
                <a:tab pos="2292350" algn="l"/>
              </a:tabLst>
              <a:defRPr sz="2000">
                <a:solidFill>
                  <a:schemeClr val="tx1"/>
                </a:solidFill>
                <a:latin typeface="Arial" charset="0"/>
                <a:cs typeface="Arial" charset="0"/>
              </a:defRPr>
            </a:lvl3pPr>
            <a:lvl4pPr marL="708025" indent="-176213">
              <a:buChar char="–"/>
              <a:tabLst>
                <a:tab pos="2292350" algn="l"/>
              </a:tabLst>
              <a:defRPr sz="2000">
                <a:solidFill>
                  <a:schemeClr val="tx1"/>
                </a:solidFill>
                <a:latin typeface="Arial" charset="0"/>
                <a:cs typeface="Arial" charset="0"/>
              </a:defRPr>
            </a:lvl4pPr>
            <a:lvl5pPr marL="885825" indent="-176213">
              <a:buChar char="•"/>
              <a:tabLst>
                <a:tab pos="2292350" algn="l"/>
              </a:tabLst>
              <a:defRPr sz="2000">
                <a:solidFill>
                  <a:schemeClr val="tx1"/>
                </a:solidFill>
                <a:latin typeface="Arial" charset="0"/>
                <a:cs typeface="Arial" charset="0"/>
              </a:defRPr>
            </a:lvl5pPr>
            <a:lvl6pPr marL="13430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6pPr>
            <a:lvl7pPr marL="18002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7pPr>
            <a:lvl8pPr marL="22574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8pPr>
            <a:lvl9pPr marL="27146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9pPr>
          </a:lstStyle>
          <a:p>
            <a:pPr>
              <a:buFontTx/>
              <a:buNone/>
            </a:pPr>
            <a:r>
              <a:rPr lang="en-US" altLang="en-US" sz="1600" b="1" dirty="0">
                <a:solidFill>
                  <a:schemeClr val="accent1"/>
                </a:solidFill>
              </a:rPr>
              <a:t>Front Lines</a:t>
            </a:r>
          </a:p>
        </p:txBody>
      </p:sp>
      <p:cxnSp>
        <p:nvCxnSpPr>
          <p:cNvPr id="8" name="Straight Arrow Connector 7"/>
          <p:cNvCxnSpPr/>
          <p:nvPr/>
        </p:nvCxnSpPr>
        <p:spPr>
          <a:xfrm>
            <a:off x="1066800" y="2392233"/>
            <a:ext cx="0" cy="1828800"/>
          </a:xfrm>
          <a:prstGeom prst="straightConnector1">
            <a:avLst/>
          </a:prstGeom>
          <a:ln w="444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524000" y="5300246"/>
            <a:ext cx="6400800"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Rectangle 3"/>
          <p:cNvSpPr>
            <a:spLocks noChangeArrowheads="1"/>
          </p:cNvSpPr>
          <p:nvPr/>
        </p:nvSpPr>
        <p:spPr bwMode="gray">
          <a:xfrm>
            <a:off x="4016152" y="5147846"/>
            <a:ext cx="1077595" cy="338554"/>
          </a:xfrm>
          <a:prstGeom prst="rect">
            <a:avLst/>
          </a:prstGeom>
          <a:solidFill>
            <a:schemeClr val="bg1"/>
          </a:solidFill>
          <a:ln>
            <a:noFill/>
          </a:ln>
          <a:effectLst/>
        </p:spPr>
        <p:txBody>
          <a:bodyPr wrap="square">
            <a:spAutoFit/>
          </a:bodyPr>
          <a:lstStyle>
            <a:lvl1pPr>
              <a:buChar char="•"/>
              <a:tabLst>
                <a:tab pos="2292350" algn="l"/>
              </a:tabLst>
              <a:defRPr sz="2000">
                <a:solidFill>
                  <a:schemeClr val="tx1"/>
                </a:solidFill>
                <a:latin typeface="Arial" charset="0"/>
                <a:cs typeface="Arial" charset="0"/>
              </a:defRPr>
            </a:lvl1pPr>
            <a:lvl2pPr marL="346075" indent="-185738">
              <a:buChar char="–"/>
              <a:tabLst>
                <a:tab pos="2292350" algn="l"/>
              </a:tabLst>
              <a:defRPr sz="2000">
                <a:solidFill>
                  <a:schemeClr val="tx1"/>
                </a:solidFill>
                <a:latin typeface="Arial" charset="0"/>
                <a:cs typeface="Arial" charset="0"/>
              </a:defRPr>
            </a:lvl2pPr>
            <a:lvl3pPr marL="530225" indent="-182563">
              <a:buChar char="•"/>
              <a:tabLst>
                <a:tab pos="2292350" algn="l"/>
              </a:tabLst>
              <a:defRPr sz="2000">
                <a:solidFill>
                  <a:schemeClr val="tx1"/>
                </a:solidFill>
                <a:latin typeface="Arial" charset="0"/>
                <a:cs typeface="Arial" charset="0"/>
              </a:defRPr>
            </a:lvl3pPr>
            <a:lvl4pPr marL="708025" indent="-176213">
              <a:buChar char="–"/>
              <a:tabLst>
                <a:tab pos="2292350" algn="l"/>
              </a:tabLst>
              <a:defRPr sz="2000">
                <a:solidFill>
                  <a:schemeClr val="tx1"/>
                </a:solidFill>
                <a:latin typeface="Arial" charset="0"/>
                <a:cs typeface="Arial" charset="0"/>
              </a:defRPr>
            </a:lvl4pPr>
            <a:lvl5pPr marL="885825" indent="-176213">
              <a:buChar char="•"/>
              <a:tabLst>
                <a:tab pos="2292350" algn="l"/>
              </a:tabLst>
              <a:defRPr sz="2000">
                <a:solidFill>
                  <a:schemeClr val="tx1"/>
                </a:solidFill>
                <a:latin typeface="Arial" charset="0"/>
                <a:cs typeface="Arial" charset="0"/>
              </a:defRPr>
            </a:lvl5pPr>
            <a:lvl6pPr marL="13430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6pPr>
            <a:lvl7pPr marL="18002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7pPr>
            <a:lvl8pPr marL="22574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8pPr>
            <a:lvl9pPr marL="27146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9pPr>
          </a:lstStyle>
          <a:p>
            <a:pPr algn="ctr">
              <a:buFontTx/>
              <a:buNone/>
            </a:pPr>
            <a:r>
              <a:rPr lang="en-US" altLang="en-US" sz="1600" b="1" dirty="0">
                <a:solidFill>
                  <a:schemeClr val="accent1"/>
                </a:solidFill>
              </a:rPr>
              <a:t>Focus</a:t>
            </a:r>
          </a:p>
        </p:txBody>
      </p:sp>
      <p:sp>
        <p:nvSpPr>
          <p:cNvPr id="42" name="Rectangle 4"/>
          <p:cNvSpPr>
            <a:spLocks noChangeArrowheads="1"/>
          </p:cNvSpPr>
          <p:nvPr>
            <p:custDataLst>
              <p:tags r:id="rId1"/>
            </p:custDataLst>
          </p:nvPr>
        </p:nvSpPr>
        <p:spPr bwMode="gray">
          <a:xfrm>
            <a:off x="690880" y="5638800"/>
            <a:ext cx="7543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342900" indent="-342900" defTabSz="895350">
              <a:buChar char="•"/>
              <a:defRPr sz="2000">
                <a:solidFill>
                  <a:schemeClr val="tx1"/>
                </a:solidFill>
                <a:latin typeface="Arial" charset="0"/>
                <a:cs typeface="Arial" charset="0"/>
              </a:defRPr>
            </a:lvl1pPr>
            <a:lvl2pPr marL="344488" indent="-342900" defTabSz="895350">
              <a:buChar char="–"/>
              <a:defRPr sz="2000">
                <a:solidFill>
                  <a:schemeClr val="tx1"/>
                </a:solidFill>
                <a:latin typeface="Arial" charset="0"/>
                <a:cs typeface="Arial" charset="0"/>
              </a:defRPr>
            </a:lvl2pPr>
            <a:lvl3pPr marL="571500" indent="-225425" defTabSz="895350">
              <a:buChar char="•"/>
              <a:defRPr sz="2000">
                <a:solidFill>
                  <a:schemeClr val="tx1"/>
                </a:solidFill>
                <a:latin typeface="Arial" charset="0"/>
                <a:cs typeface="Arial" charset="0"/>
              </a:defRPr>
            </a:lvl3pPr>
            <a:lvl4pPr marL="935038" indent="-342900" defTabSz="895350">
              <a:buChar char="–"/>
              <a:defRPr sz="2000">
                <a:solidFill>
                  <a:schemeClr val="tx1"/>
                </a:solidFill>
                <a:latin typeface="Arial" charset="0"/>
                <a:cs typeface="Arial" charset="0"/>
              </a:defRPr>
            </a:lvl4pPr>
            <a:lvl5pPr marL="1279525" indent="-342900" defTabSz="895350">
              <a:buChar char="•"/>
              <a:defRPr sz="2000">
                <a:solidFill>
                  <a:schemeClr val="tx1"/>
                </a:solidFill>
                <a:latin typeface="Arial" charset="0"/>
                <a:cs typeface="Arial" charset="0"/>
              </a:defRPr>
            </a:lvl5pPr>
            <a:lvl6pPr marL="1736725" indent="-342900" defTabSz="895350" eaLnBrk="0" fontAlgn="base" hangingPunct="0">
              <a:spcBef>
                <a:spcPct val="0"/>
              </a:spcBef>
              <a:spcAft>
                <a:spcPct val="0"/>
              </a:spcAft>
              <a:buChar char="•"/>
              <a:defRPr sz="2000">
                <a:solidFill>
                  <a:schemeClr val="tx1"/>
                </a:solidFill>
                <a:latin typeface="Arial" charset="0"/>
                <a:cs typeface="Arial" charset="0"/>
              </a:defRPr>
            </a:lvl6pPr>
            <a:lvl7pPr marL="2193925" indent="-342900" defTabSz="895350" eaLnBrk="0" fontAlgn="base" hangingPunct="0">
              <a:spcBef>
                <a:spcPct val="0"/>
              </a:spcBef>
              <a:spcAft>
                <a:spcPct val="0"/>
              </a:spcAft>
              <a:buChar char="•"/>
              <a:defRPr sz="2000">
                <a:solidFill>
                  <a:schemeClr val="tx1"/>
                </a:solidFill>
                <a:latin typeface="Arial" charset="0"/>
                <a:cs typeface="Arial" charset="0"/>
              </a:defRPr>
            </a:lvl7pPr>
            <a:lvl8pPr marL="2651125" indent="-342900" defTabSz="895350" eaLnBrk="0" fontAlgn="base" hangingPunct="0">
              <a:spcBef>
                <a:spcPct val="0"/>
              </a:spcBef>
              <a:spcAft>
                <a:spcPct val="0"/>
              </a:spcAft>
              <a:buChar char="•"/>
              <a:defRPr sz="2000">
                <a:solidFill>
                  <a:schemeClr val="tx1"/>
                </a:solidFill>
                <a:latin typeface="Arial" charset="0"/>
                <a:cs typeface="Arial" charset="0"/>
              </a:defRPr>
            </a:lvl8pPr>
            <a:lvl9pPr marL="3108325" indent="-342900" defTabSz="895350" eaLnBrk="0" fontAlgn="base" hangingPunct="0">
              <a:spcBef>
                <a:spcPct val="0"/>
              </a:spcBef>
              <a:spcAft>
                <a:spcPct val="0"/>
              </a:spcAft>
              <a:buChar char="•"/>
              <a:defRPr sz="2000">
                <a:solidFill>
                  <a:schemeClr val="tx1"/>
                </a:solidFill>
                <a:latin typeface="Arial" charset="0"/>
                <a:cs typeface="Arial" charset="0"/>
              </a:defRPr>
            </a:lvl9pPr>
          </a:lstStyle>
          <a:p>
            <a:pPr marL="458788" lvl="1" indent="-457200">
              <a:buFont typeface="+mj-lt"/>
              <a:buAutoNum type="arabicPeriod"/>
            </a:pPr>
            <a:endParaRPr lang="en-US" altLang="en-US" dirty="0"/>
          </a:p>
          <a:p>
            <a:pPr marL="1588" lvl="1" indent="0">
              <a:buNone/>
            </a:pPr>
            <a:r>
              <a:rPr lang="en-US" altLang="en-US" sz="1800" dirty="0">
                <a:solidFill>
                  <a:schemeClr val="bg1">
                    <a:lumMod val="50000"/>
                  </a:schemeClr>
                </a:solidFill>
              </a:rPr>
              <a:t>Womack &amp; Jones</a:t>
            </a:r>
            <a:r>
              <a:rPr lang="en-US" altLang="en-US" sz="1800" i="1" dirty="0">
                <a:solidFill>
                  <a:schemeClr val="bg1">
                    <a:lumMod val="50000"/>
                  </a:schemeClr>
                </a:solidFill>
              </a:rPr>
              <a:t>, Learning to See</a:t>
            </a:r>
            <a:endParaRPr lang="en-US" altLang="en-US" dirty="0">
              <a:solidFill>
                <a:schemeClr val="bg1">
                  <a:lumMod val="50000"/>
                </a:schemeClr>
              </a:solidFill>
            </a:endParaRPr>
          </a:p>
        </p:txBody>
      </p:sp>
      <p:sp>
        <p:nvSpPr>
          <p:cNvPr id="3" name="TextBox 2"/>
          <p:cNvSpPr txBox="1"/>
          <p:nvPr/>
        </p:nvSpPr>
        <p:spPr>
          <a:xfrm>
            <a:off x="1869441" y="2684621"/>
            <a:ext cx="2473959" cy="707886"/>
          </a:xfrm>
          <a:prstGeom prst="rect">
            <a:avLst/>
          </a:prstGeom>
          <a:solidFill>
            <a:schemeClr val="accent1"/>
          </a:solidFill>
        </p:spPr>
        <p:txBody>
          <a:bodyPr wrap="square" rtlCol="0">
            <a:spAutoFit/>
          </a:bodyPr>
          <a:lstStyle/>
          <a:p>
            <a:r>
              <a:rPr lang="en-US" sz="2000" dirty="0">
                <a:solidFill>
                  <a:schemeClr val="bg1"/>
                </a:solidFill>
                <a:latin typeface="Comic Sans MS" panose="030F0702030302020204" pitchFamily="66" charset="0"/>
              </a:rPr>
              <a:t>Management Doing Kaizen</a:t>
            </a:r>
          </a:p>
        </p:txBody>
      </p:sp>
      <p:sp>
        <p:nvSpPr>
          <p:cNvPr id="15" name="Rectangle 3"/>
          <p:cNvSpPr>
            <a:spLocks noChangeArrowheads="1"/>
          </p:cNvSpPr>
          <p:nvPr/>
        </p:nvSpPr>
        <p:spPr bwMode="gray">
          <a:xfrm>
            <a:off x="1787410" y="2334879"/>
            <a:ext cx="3070225"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buChar char="•"/>
              <a:tabLst>
                <a:tab pos="2292350" algn="l"/>
              </a:tabLst>
              <a:defRPr sz="2000">
                <a:solidFill>
                  <a:schemeClr val="tx1"/>
                </a:solidFill>
                <a:latin typeface="Arial" charset="0"/>
                <a:cs typeface="Arial" charset="0"/>
              </a:defRPr>
            </a:lvl1pPr>
            <a:lvl2pPr marL="346075" indent="-185738">
              <a:buChar char="–"/>
              <a:tabLst>
                <a:tab pos="2292350" algn="l"/>
              </a:tabLst>
              <a:defRPr sz="2000">
                <a:solidFill>
                  <a:schemeClr val="tx1"/>
                </a:solidFill>
                <a:latin typeface="Arial" charset="0"/>
                <a:cs typeface="Arial" charset="0"/>
              </a:defRPr>
            </a:lvl2pPr>
            <a:lvl3pPr marL="530225" indent="-182563">
              <a:buChar char="•"/>
              <a:tabLst>
                <a:tab pos="2292350" algn="l"/>
              </a:tabLst>
              <a:defRPr sz="2000">
                <a:solidFill>
                  <a:schemeClr val="tx1"/>
                </a:solidFill>
                <a:latin typeface="Arial" charset="0"/>
                <a:cs typeface="Arial" charset="0"/>
              </a:defRPr>
            </a:lvl3pPr>
            <a:lvl4pPr marL="708025" indent="-176213">
              <a:buChar char="–"/>
              <a:tabLst>
                <a:tab pos="2292350" algn="l"/>
              </a:tabLst>
              <a:defRPr sz="2000">
                <a:solidFill>
                  <a:schemeClr val="tx1"/>
                </a:solidFill>
                <a:latin typeface="Arial" charset="0"/>
                <a:cs typeface="Arial" charset="0"/>
              </a:defRPr>
            </a:lvl4pPr>
            <a:lvl5pPr marL="885825" indent="-176213">
              <a:buChar char="•"/>
              <a:tabLst>
                <a:tab pos="2292350" algn="l"/>
              </a:tabLst>
              <a:defRPr sz="2000">
                <a:solidFill>
                  <a:schemeClr val="tx1"/>
                </a:solidFill>
                <a:latin typeface="Arial" charset="0"/>
                <a:cs typeface="Arial" charset="0"/>
              </a:defRPr>
            </a:lvl5pPr>
            <a:lvl6pPr marL="13430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6pPr>
            <a:lvl7pPr marL="18002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7pPr>
            <a:lvl8pPr marL="22574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8pPr>
            <a:lvl9pPr marL="27146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9pPr>
          </a:lstStyle>
          <a:p>
            <a:pPr>
              <a:buFontTx/>
              <a:buNone/>
            </a:pPr>
            <a:r>
              <a:rPr lang="en-US" altLang="en-US" sz="1600" b="1" dirty="0">
                <a:solidFill>
                  <a:schemeClr val="accent1"/>
                </a:solidFill>
              </a:rPr>
              <a:t>(Value Stream Improvement)</a:t>
            </a:r>
          </a:p>
        </p:txBody>
      </p:sp>
      <p:sp>
        <p:nvSpPr>
          <p:cNvPr id="16" name="Rectangle 3"/>
          <p:cNvSpPr>
            <a:spLocks noChangeArrowheads="1"/>
          </p:cNvSpPr>
          <p:nvPr/>
        </p:nvSpPr>
        <p:spPr bwMode="gray">
          <a:xfrm>
            <a:off x="5006975" y="4171403"/>
            <a:ext cx="3070225"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buChar char="•"/>
              <a:tabLst>
                <a:tab pos="2292350" algn="l"/>
              </a:tabLst>
              <a:defRPr sz="2000">
                <a:solidFill>
                  <a:schemeClr val="tx1"/>
                </a:solidFill>
                <a:latin typeface="Arial" charset="0"/>
                <a:cs typeface="Arial" charset="0"/>
              </a:defRPr>
            </a:lvl1pPr>
            <a:lvl2pPr marL="346075" indent="-185738">
              <a:buChar char="–"/>
              <a:tabLst>
                <a:tab pos="2292350" algn="l"/>
              </a:tabLst>
              <a:defRPr sz="2000">
                <a:solidFill>
                  <a:schemeClr val="tx1"/>
                </a:solidFill>
                <a:latin typeface="Arial" charset="0"/>
                <a:cs typeface="Arial" charset="0"/>
              </a:defRPr>
            </a:lvl2pPr>
            <a:lvl3pPr marL="530225" indent="-182563">
              <a:buChar char="•"/>
              <a:tabLst>
                <a:tab pos="2292350" algn="l"/>
              </a:tabLst>
              <a:defRPr sz="2000">
                <a:solidFill>
                  <a:schemeClr val="tx1"/>
                </a:solidFill>
                <a:latin typeface="Arial" charset="0"/>
                <a:cs typeface="Arial" charset="0"/>
              </a:defRPr>
            </a:lvl3pPr>
            <a:lvl4pPr marL="708025" indent="-176213">
              <a:buChar char="–"/>
              <a:tabLst>
                <a:tab pos="2292350" algn="l"/>
              </a:tabLst>
              <a:defRPr sz="2000">
                <a:solidFill>
                  <a:schemeClr val="tx1"/>
                </a:solidFill>
                <a:latin typeface="Arial" charset="0"/>
                <a:cs typeface="Arial" charset="0"/>
              </a:defRPr>
            </a:lvl4pPr>
            <a:lvl5pPr marL="885825" indent="-176213">
              <a:buChar char="•"/>
              <a:tabLst>
                <a:tab pos="2292350" algn="l"/>
              </a:tabLst>
              <a:defRPr sz="2000">
                <a:solidFill>
                  <a:schemeClr val="tx1"/>
                </a:solidFill>
                <a:latin typeface="Arial" charset="0"/>
                <a:cs typeface="Arial" charset="0"/>
              </a:defRPr>
            </a:lvl5pPr>
            <a:lvl6pPr marL="13430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6pPr>
            <a:lvl7pPr marL="18002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7pPr>
            <a:lvl8pPr marL="22574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8pPr>
            <a:lvl9pPr marL="27146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9pPr>
          </a:lstStyle>
          <a:p>
            <a:pPr>
              <a:buFontTx/>
              <a:buNone/>
            </a:pPr>
            <a:r>
              <a:rPr lang="en-US" altLang="en-US" sz="1600" b="1" dirty="0">
                <a:solidFill>
                  <a:schemeClr val="accent1"/>
                </a:solidFill>
              </a:rPr>
              <a:t>(Elimination of Waste)</a:t>
            </a:r>
          </a:p>
        </p:txBody>
      </p:sp>
    </p:spTree>
    <p:extLst>
      <p:ext uri="{BB962C8B-B14F-4D97-AF65-F5344CB8AC3E}">
        <p14:creationId xmlns:p14="http://schemas.microsoft.com/office/powerpoint/2010/main" val="182119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title"/>
            <p:custDataLst>
              <p:tags r:id="rId1"/>
            </p:custDataLst>
          </p:nvPr>
        </p:nvSpPr>
        <p:spPr bwMode="gray">
          <a:xfrm>
            <a:off x="533400" y="371342"/>
            <a:ext cx="8182799" cy="1000258"/>
          </a:xfrm>
        </p:spPr>
        <p:txBody>
          <a:bodyPr/>
          <a:lstStyle/>
          <a:p>
            <a:r>
              <a:rPr lang="en-US" altLang="en-US" dirty="0"/>
              <a:t>What is a Lean Value Stream?</a:t>
            </a:r>
          </a:p>
        </p:txBody>
      </p:sp>
      <p:sp>
        <p:nvSpPr>
          <p:cNvPr id="11267" name="Rectangle 4"/>
          <p:cNvSpPr>
            <a:spLocks noChangeArrowheads="1"/>
          </p:cNvSpPr>
          <p:nvPr>
            <p:custDataLst>
              <p:tags r:id="rId2"/>
            </p:custDataLst>
          </p:nvPr>
        </p:nvSpPr>
        <p:spPr bwMode="gray">
          <a:xfrm>
            <a:off x="762000" y="1295400"/>
            <a:ext cx="7467600" cy="5247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342900" indent="-342900" defTabSz="895350">
              <a:buChar char="•"/>
              <a:defRPr sz="2000">
                <a:solidFill>
                  <a:schemeClr val="tx1"/>
                </a:solidFill>
                <a:latin typeface="Arial" charset="0"/>
                <a:cs typeface="Arial" charset="0"/>
              </a:defRPr>
            </a:lvl1pPr>
            <a:lvl2pPr marL="344488" indent="-342900" defTabSz="895350">
              <a:buChar char="–"/>
              <a:defRPr sz="2000">
                <a:solidFill>
                  <a:schemeClr val="tx1"/>
                </a:solidFill>
                <a:latin typeface="Arial" charset="0"/>
                <a:cs typeface="Arial" charset="0"/>
              </a:defRPr>
            </a:lvl2pPr>
            <a:lvl3pPr marL="571500" indent="-225425" defTabSz="895350">
              <a:buChar char="•"/>
              <a:defRPr sz="2000">
                <a:solidFill>
                  <a:schemeClr val="tx1"/>
                </a:solidFill>
                <a:latin typeface="Arial" charset="0"/>
                <a:cs typeface="Arial" charset="0"/>
              </a:defRPr>
            </a:lvl3pPr>
            <a:lvl4pPr marL="935038" indent="-342900" defTabSz="895350">
              <a:buChar char="–"/>
              <a:defRPr sz="2000">
                <a:solidFill>
                  <a:schemeClr val="tx1"/>
                </a:solidFill>
                <a:latin typeface="Arial" charset="0"/>
                <a:cs typeface="Arial" charset="0"/>
              </a:defRPr>
            </a:lvl4pPr>
            <a:lvl5pPr marL="1279525" indent="-342900" defTabSz="895350">
              <a:buChar char="•"/>
              <a:defRPr sz="2000">
                <a:solidFill>
                  <a:schemeClr val="tx1"/>
                </a:solidFill>
                <a:latin typeface="Arial" charset="0"/>
                <a:cs typeface="Arial" charset="0"/>
              </a:defRPr>
            </a:lvl5pPr>
            <a:lvl6pPr marL="1736725" indent="-342900" defTabSz="895350" eaLnBrk="0" fontAlgn="base" hangingPunct="0">
              <a:spcBef>
                <a:spcPct val="0"/>
              </a:spcBef>
              <a:spcAft>
                <a:spcPct val="0"/>
              </a:spcAft>
              <a:buChar char="•"/>
              <a:defRPr sz="2000">
                <a:solidFill>
                  <a:schemeClr val="tx1"/>
                </a:solidFill>
                <a:latin typeface="Arial" charset="0"/>
                <a:cs typeface="Arial" charset="0"/>
              </a:defRPr>
            </a:lvl6pPr>
            <a:lvl7pPr marL="2193925" indent="-342900" defTabSz="895350" eaLnBrk="0" fontAlgn="base" hangingPunct="0">
              <a:spcBef>
                <a:spcPct val="0"/>
              </a:spcBef>
              <a:spcAft>
                <a:spcPct val="0"/>
              </a:spcAft>
              <a:buChar char="•"/>
              <a:defRPr sz="2000">
                <a:solidFill>
                  <a:schemeClr val="tx1"/>
                </a:solidFill>
                <a:latin typeface="Arial" charset="0"/>
                <a:cs typeface="Arial" charset="0"/>
              </a:defRPr>
            </a:lvl7pPr>
            <a:lvl8pPr marL="2651125" indent="-342900" defTabSz="895350" eaLnBrk="0" fontAlgn="base" hangingPunct="0">
              <a:spcBef>
                <a:spcPct val="0"/>
              </a:spcBef>
              <a:spcAft>
                <a:spcPct val="0"/>
              </a:spcAft>
              <a:buChar char="•"/>
              <a:defRPr sz="2000">
                <a:solidFill>
                  <a:schemeClr val="tx1"/>
                </a:solidFill>
                <a:latin typeface="Arial" charset="0"/>
                <a:cs typeface="Arial" charset="0"/>
              </a:defRPr>
            </a:lvl8pPr>
            <a:lvl9pPr marL="3108325" indent="-342900" defTabSz="895350" eaLnBrk="0" fontAlgn="base" hangingPunct="0">
              <a:spcBef>
                <a:spcPct val="0"/>
              </a:spcBef>
              <a:spcAft>
                <a:spcPct val="0"/>
              </a:spcAft>
              <a:buChar char="•"/>
              <a:defRPr sz="2000">
                <a:solidFill>
                  <a:schemeClr val="tx1"/>
                </a:solidFill>
                <a:latin typeface="Arial" charset="0"/>
                <a:cs typeface="Arial" charset="0"/>
              </a:defRPr>
            </a:lvl9pPr>
          </a:lstStyle>
          <a:p>
            <a:pPr lvl="1">
              <a:lnSpc>
                <a:spcPct val="150000"/>
              </a:lnSpc>
              <a:buFont typeface="Arial" panose="020B0604020202020204" pitchFamily="34" charset="0"/>
              <a:buChar char="•"/>
            </a:pPr>
            <a:r>
              <a:rPr lang="en-US" altLang="en-US" sz="2200" dirty="0">
                <a:solidFill>
                  <a:schemeClr val="tx2"/>
                </a:solidFill>
              </a:rPr>
              <a:t>Makes only what the next process needs when it needs it</a:t>
            </a:r>
          </a:p>
          <a:p>
            <a:pPr lvl="1">
              <a:lnSpc>
                <a:spcPct val="150000"/>
              </a:lnSpc>
              <a:buFont typeface="Arial" panose="020B0604020202020204" pitchFamily="34" charset="0"/>
              <a:buChar char="•"/>
            </a:pPr>
            <a:r>
              <a:rPr lang="en-US" altLang="en-US" sz="2200" dirty="0">
                <a:solidFill>
                  <a:schemeClr val="tx2"/>
                </a:solidFill>
              </a:rPr>
              <a:t>Links all processes – from final customer back to raw material:</a:t>
            </a:r>
          </a:p>
          <a:p>
            <a:pPr marL="1049338" lvl="3" indent="-457200">
              <a:lnSpc>
                <a:spcPct val="150000"/>
              </a:lnSpc>
              <a:buFont typeface="Arial" panose="020B0604020202020204" pitchFamily="34" charset="0"/>
              <a:buChar char="‒"/>
            </a:pPr>
            <a:r>
              <a:rPr lang="en-US" altLang="en-US" sz="2200" dirty="0">
                <a:solidFill>
                  <a:schemeClr val="tx2"/>
                </a:solidFill>
              </a:rPr>
              <a:t>in a smooth flow,</a:t>
            </a:r>
          </a:p>
          <a:p>
            <a:pPr marL="1049338" lvl="3" indent="-457200">
              <a:lnSpc>
                <a:spcPct val="150000"/>
              </a:lnSpc>
              <a:buFont typeface="Arial" panose="020B0604020202020204" pitchFamily="34" charset="0"/>
              <a:buChar char="‒"/>
            </a:pPr>
            <a:r>
              <a:rPr lang="en-US" altLang="en-US" sz="2200" dirty="0">
                <a:solidFill>
                  <a:schemeClr val="tx2"/>
                </a:solidFill>
              </a:rPr>
              <a:t>without detours,</a:t>
            </a:r>
          </a:p>
          <a:p>
            <a:pPr marL="1049338" lvl="3" indent="-457200">
              <a:lnSpc>
                <a:spcPct val="150000"/>
              </a:lnSpc>
              <a:buFont typeface="Arial" panose="020B0604020202020204" pitchFamily="34" charset="0"/>
              <a:buChar char="‒"/>
            </a:pPr>
            <a:r>
              <a:rPr lang="en-US" altLang="en-US" sz="2200" dirty="0">
                <a:solidFill>
                  <a:schemeClr val="tx2"/>
                </a:solidFill>
              </a:rPr>
              <a:t>and generates the shortest lead time, highest quality &amp; lowest cost</a:t>
            </a:r>
          </a:p>
          <a:p>
            <a:pPr marL="1049338" lvl="3" indent="-457200">
              <a:lnSpc>
                <a:spcPct val="150000"/>
              </a:lnSpc>
              <a:buFont typeface="Arial" panose="020B0604020202020204" pitchFamily="34" charset="0"/>
              <a:buChar char="‒"/>
            </a:pPr>
            <a:endParaRPr lang="en-US" altLang="en-US" dirty="0">
              <a:solidFill>
                <a:schemeClr val="tx2"/>
              </a:solidFill>
            </a:endParaRPr>
          </a:p>
          <a:p>
            <a:pPr lvl="1">
              <a:lnSpc>
                <a:spcPct val="150000"/>
              </a:lnSpc>
            </a:pPr>
            <a:endParaRPr lang="en-US" altLang="en-US" dirty="0">
              <a:solidFill>
                <a:schemeClr val="bg1">
                  <a:lumMod val="50000"/>
                </a:schemeClr>
              </a:solidFill>
            </a:endParaRPr>
          </a:p>
          <a:p>
            <a:pPr lvl="1">
              <a:lnSpc>
                <a:spcPct val="150000"/>
              </a:lnSpc>
            </a:pPr>
            <a:r>
              <a:rPr lang="en-US" altLang="en-US" dirty="0">
                <a:solidFill>
                  <a:schemeClr val="bg1">
                    <a:lumMod val="50000"/>
                  </a:schemeClr>
                </a:solidFill>
              </a:rPr>
              <a:t>Womack &amp; Jones</a:t>
            </a:r>
            <a:r>
              <a:rPr lang="en-US" altLang="en-US" i="1" dirty="0">
                <a:solidFill>
                  <a:schemeClr val="bg1">
                    <a:lumMod val="50000"/>
                  </a:schemeClr>
                </a:solidFill>
              </a:rPr>
              <a:t>, Learning to See</a:t>
            </a:r>
          </a:p>
          <a:p>
            <a:pPr marL="1588" lvl="1" indent="0">
              <a:buNone/>
            </a:pPr>
            <a:endParaRPr lang="en-US" altLang="en-US" dirty="0">
              <a:solidFill>
                <a:schemeClr val="bg1">
                  <a:lumMod val="50000"/>
                </a:schemeClr>
              </a:solidFill>
            </a:endParaRPr>
          </a:p>
        </p:txBody>
      </p:sp>
      <p:graphicFrame>
        <p:nvGraphicFramePr>
          <p:cNvPr id="11268" name="Rectangle 5" hidden="1"/>
          <p:cNvGraphicFramePr>
            <a:graphicFrameLocks/>
          </p:cNvGraphicFramePr>
          <p:nvPr>
            <p:custDataLst>
              <p:tags r:id="rId3"/>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r:id="rId6" imgW="0" imgH="0" progId="TCLayout.ActiveDocument.1">
                  <p:embed/>
                </p:oleObj>
              </mc:Choice>
              <mc:Fallback>
                <p:oleObj r:id="rId6" imgW="0" imgH="0" progId="TCLayout.ActiveDocument.1">
                  <p:embed/>
                  <p:pic>
                    <p:nvPicPr>
                      <p:cNvPr id="11268" name="Rectangle 5"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gray">
                      <a:xfrm>
                        <a:off x="0" y="0"/>
                        <a:ext cx="161925" cy="16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Box 4"/>
          <p:cNvSpPr txBox="1"/>
          <p:nvPr/>
        </p:nvSpPr>
        <p:spPr>
          <a:xfrm>
            <a:off x="1143000" y="4876800"/>
            <a:ext cx="6400800" cy="461665"/>
          </a:xfrm>
          <a:prstGeom prst="rect">
            <a:avLst/>
          </a:prstGeom>
          <a:solidFill>
            <a:srgbClr val="C00000"/>
          </a:solidFill>
        </p:spPr>
        <p:txBody>
          <a:bodyPr wrap="square" rtlCol="0">
            <a:spAutoFit/>
          </a:bodyPr>
          <a:lstStyle/>
          <a:p>
            <a:pPr algn="ctr"/>
            <a:r>
              <a:rPr lang="en-US" sz="2400" b="1" dirty="0">
                <a:solidFill>
                  <a:srgbClr val="FFFFFF"/>
                </a:solidFill>
              </a:rPr>
              <a:t>ESSENTIAL 1</a:t>
            </a:r>
          </a:p>
        </p:txBody>
      </p:sp>
    </p:spTree>
    <p:extLst>
      <p:ext uri="{BB962C8B-B14F-4D97-AF65-F5344CB8AC3E}">
        <p14:creationId xmlns:p14="http://schemas.microsoft.com/office/powerpoint/2010/main" val="293299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fade">
                                      <p:cBhvr>
                                        <p:cTn id="7" dur="1000"/>
                                        <p:tgtEl>
                                          <p:spTgt spid="112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title"/>
            <p:custDataLst>
              <p:tags r:id="rId1"/>
            </p:custDataLst>
          </p:nvPr>
        </p:nvSpPr>
        <p:spPr bwMode="gray">
          <a:xfrm>
            <a:off x="533400" y="371342"/>
            <a:ext cx="8182799" cy="1000258"/>
          </a:xfrm>
        </p:spPr>
        <p:txBody>
          <a:bodyPr/>
          <a:lstStyle/>
          <a:p>
            <a:r>
              <a:rPr lang="en-US" altLang="en-US" dirty="0"/>
              <a:t>Value Stream Design…</a:t>
            </a:r>
          </a:p>
        </p:txBody>
      </p:sp>
      <p:sp>
        <p:nvSpPr>
          <p:cNvPr id="11267" name="Rectangle 4"/>
          <p:cNvSpPr>
            <a:spLocks noChangeArrowheads="1"/>
          </p:cNvSpPr>
          <p:nvPr>
            <p:custDataLst>
              <p:tags r:id="rId2"/>
            </p:custDataLst>
          </p:nvPr>
        </p:nvSpPr>
        <p:spPr bwMode="gray">
          <a:xfrm>
            <a:off x="914400" y="1295400"/>
            <a:ext cx="731520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342900" indent="-342900" defTabSz="895350">
              <a:buChar char="•"/>
              <a:defRPr sz="2000">
                <a:solidFill>
                  <a:schemeClr val="tx1"/>
                </a:solidFill>
                <a:latin typeface="Arial" charset="0"/>
                <a:cs typeface="Arial" charset="0"/>
              </a:defRPr>
            </a:lvl1pPr>
            <a:lvl2pPr marL="344488" indent="-342900" defTabSz="895350">
              <a:buChar char="–"/>
              <a:defRPr sz="2000">
                <a:solidFill>
                  <a:schemeClr val="tx1"/>
                </a:solidFill>
                <a:latin typeface="Arial" charset="0"/>
                <a:cs typeface="Arial" charset="0"/>
              </a:defRPr>
            </a:lvl2pPr>
            <a:lvl3pPr marL="571500" indent="-225425" defTabSz="895350">
              <a:buChar char="•"/>
              <a:defRPr sz="2000">
                <a:solidFill>
                  <a:schemeClr val="tx1"/>
                </a:solidFill>
                <a:latin typeface="Arial" charset="0"/>
                <a:cs typeface="Arial" charset="0"/>
              </a:defRPr>
            </a:lvl3pPr>
            <a:lvl4pPr marL="935038" indent="-342900" defTabSz="895350">
              <a:buChar char="–"/>
              <a:defRPr sz="2000">
                <a:solidFill>
                  <a:schemeClr val="tx1"/>
                </a:solidFill>
                <a:latin typeface="Arial" charset="0"/>
                <a:cs typeface="Arial" charset="0"/>
              </a:defRPr>
            </a:lvl4pPr>
            <a:lvl5pPr marL="1279525" indent="-342900" defTabSz="895350">
              <a:buChar char="•"/>
              <a:defRPr sz="2000">
                <a:solidFill>
                  <a:schemeClr val="tx1"/>
                </a:solidFill>
                <a:latin typeface="Arial" charset="0"/>
                <a:cs typeface="Arial" charset="0"/>
              </a:defRPr>
            </a:lvl5pPr>
            <a:lvl6pPr marL="1736725" indent="-342900" defTabSz="895350" eaLnBrk="0" fontAlgn="base" hangingPunct="0">
              <a:spcBef>
                <a:spcPct val="0"/>
              </a:spcBef>
              <a:spcAft>
                <a:spcPct val="0"/>
              </a:spcAft>
              <a:buChar char="•"/>
              <a:defRPr sz="2000">
                <a:solidFill>
                  <a:schemeClr val="tx1"/>
                </a:solidFill>
                <a:latin typeface="Arial" charset="0"/>
                <a:cs typeface="Arial" charset="0"/>
              </a:defRPr>
            </a:lvl6pPr>
            <a:lvl7pPr marL="2193925" indent="-342900" defTabSz="895350" eaLnBrk="0" fontAlgn="base" hangingPunct="0">
              <a:spcBef>
                <a:spcPct val="0"/>
              </a:spcBef>
              <a:spcAft>
                <a:spcPct val="0"/>
              </a:spcAft>
              <a:buChar char="•"/>
              <a:defRPr sz="2000">
                <a:solidFill>
                  <a:schemeClr val="tx1"/>
                </a:solidFill>
                <a:latin typeface="Arial" charset="0"/>
                <a:cs typeface="Arial" charset="0"/>
              </a:defRPr>
            </a:lvl7pPr>
            <a:lvl8pPr marL="2651125" indent="-342900" defTabSz="895350" eaLnBrk="0" fontAlgn="base" hangingPunct="0">
              <a:spcBef>
                <a:spcPct val="0"/>
              </a:spcBef>
              <a:spcAft>
                <a:spcPct val="0"/>
              </a:spcAft>
              <a:buChar char="•"/>
              <a:defRPr sz="2000">
                <a:solidFill>
                  <a:schemeClr val="tx1"/>
                </a:solidFill>
                <a:latin typeface="Arial" charset="0"/>
                <a:cs typeface="Arial" charset="0"/>
              </a:defRPr>
            </a:lvl8pPr>
            <a:lvl9pPr marL="3108325" indent="-342900" defTabSz="895350" eaLnBrk="0" fontAlgn="base" hangingPunct="0">
              <a:spcBef>
                <a:spcPct val="0"/>
              </a:spcBef>
              <a:spcAft>
                <a:spcPct val="0"/>
              </a:spcAft>
              <a:buChar char="•"/>
              <a:defRPr sz="2000">
                <a:solidFill>
                  <a:schemeClr val="tx1"/>
                </a:solidFill>
                <a:latin typeface="Arial" charset="0"/>
                <a:cs typeface="Arial" charset="0"/>
              </a:defRPr>
            </a:lvl9pPr>
          </a:lstStyle>
          <a:p>
            <a:pPr marL="458788" lvl="1" indent="-457200">
              <a:buFont typeface="+mj-lt"/>
              <a:buAutoNum type="arabicPeriod"/>
            </a:pPr>
            <a:endParaRPr lang="en-US" altLang="en-US" i="1" dirty="0"/>
          </a:p>
          <a:p>
            <a:pPr marL="458788" lvl="1" indent="-457200">
              <a:buFont typeface="+mj-lt"/>
              <a:buAutoNum type="arabicPeriod"/>
            </a:pPr>
            <a:endParaRPr lang="en-US" altLang="en-US" i="1" dirty="0"/>
          </a:p>
          <a:p>
            <a:pPr marL="458788" lvl="1" indent="-457200">
              <a:buFont typeface="+mj-lt"/>
              <a:buAutoNum type="arabicPeriod"/>
            </a:pPr>
            <a:endParaRPr lang="en-US" altLang="en-US" i="1" dirty="0"/>
          </a:p>
          <a:p>
            <a:pPr marL="458788" lvl="1" indent="-457200">
              <a:buFont typeface="+mj-lt"/>
              <a:buAutoNum type="arabicPeriod"/>
            </a:pPr>
            <a:endParaRPr lang="en-US" altLang="en-US" i="1" dirty="0"/>
          </a:p>
          <a:p>
            <a:pPr lvl="1"/>
            <a:endParaRPr lang="en-US" altLang="en-US" sz="1800" dirty="0">
              <a:solidFill>
                <a:schemeClr val="bg1">
                  <a:lumMod val="50000"/>
                </a:schemeClr>
              </a:solidFill>
            </a:endParaRPr>
          </a:p>
          <a:p>
            <a:pPr lvl="1"/>
            <a:endParaRPr lang="en-US" altLang="en-US" sz="1800" dirty="0">
              <a:solidFill>
                <a:schemeClr val="bg1">
                  <a:lumMod val="50000"/>
                </a:schemeClr>
              </a:solidFill>
            </a:endParaRPr>
          </a:p>
          <a:p>
            <a:pPr marL="1588" lvl="1" indent="0">
              <a:buNone/>
            </a:pPr>
            <a:endParaRPr lang="en-US" altLang="en-US" dirty="0">
              <a:solidFill>
                <a:schemeClr val="bg1">
                  <a:lumMod val="50000"/>
                </a:schemeClr>
              </a:solidFill>
            </a:endParaRPr>
          </a:p>
        </p:txBody>
      </p:sp>
      <p:graphicFrame>
        <p:nvGraphicFramePr>
          <p:cNvPr id="11268" name="Rectangle 5" hidden="1"/>
          <p:cNvGraphicFramePr>
            <a:graphicFrameLocks/>
          </p:cNvGraphicFramePr>
          <p:nvPr>
            <p:custDataLst>
              <p:tags r:id="rId3"/>
            </p:custDataLst>
          </p:nvPr>
        </p:nvGraphicFramePr>
        <p:xfrm>
          <a:off x="0" y="0"/>
          <a:ext cx="161925" cy="161925"/>
        </p:xfrm>
        <a:graphic>
          <a:graphicData uri="http://schemas.openxmlformats.org/presentationml/2006/ole">
            <mc:AlternateContent xmlns:mc="http://schemas.openxmlformats.org/markup-compatibility/2006">
              <mc:Choice xmlns:v="urn:schemas-microsoft-com:vml" Requires="v">
                <p:oleObj r:id="rId7" imgW="0" imgH="0" progId="TCLayout.ActiveDocument.1">
                  <p:embed/>
                </p:oleObj>
              </mc:Choice>
              <mc:Fallback>
                <p:oleObj r:id="rId7" imgW="0" imgH="0" progId="TCLayout.ActiveDocument.1">
                  <p:embed/>
                  <p:pic>
                    <p:nvPicPr>
                      <p:cNvPr id="11268" name="Rectangle 5"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gray">
                      <a:xfrm>
                        <a:off x="0" y="0"/>
                        <a:ext cx="161925" cy="16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 name="Rectangle 4"/>
          <p:cNvSpPr>
            <a:spLocks noChangeArrowheads="1"/>
          </p:cNvSpPr>
          <p:nvPr>
            <p:custDataLst>
              <p:tags r:id="rId4"/>
            </p:custDataLst>
          </p:nvPr>
        </p:nvSpPr>
        <p:spPr bwMode="gray">
          <a:xfrm>
            <a:off x="905005" y="1600200"/>
            <a:ext cx="76200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342900" indent="-342900" defTabSz="895350">
              <a:buChar char="•"/>
              <a:defRPr sz="2000">
                <a:solidFill>
                  <a:schemeClr val="tx1"/>
                </a:solidFill>
                <a:latin typeface="Arial" charset="0"/>
                <a:cs typeface="Arial" charset="0"/>
              </a:defRPr>
            </a:lvl1pPr>
            <a:lvl2pPr marL="344488" indent="-342900" defTabSz="895350">
              <a:buChar char="–"/>
              <a:defRPr sz="2000">
                <a:solidFill>
                  <a:schemeClr val="tx1"/>
                </a:solidFill>
                <a:latin typeface="Arial" charset="0"/>
                <a:cs typeface="Arial" charset="0"/>
              </a:defRPr>
            </a:lvl2pPr>
            <a:lvl3pPr marL="571500" indent="-225425" defTabSz="895350">
              <a:buChar char="•"/>
              <a:defRPr sz="2000">
                <a:solidFill>
                  <a:schemeClr val="tx1"/>
                </a:solidFill>
                <a:latin typeface="Arial" charset="0"/>
                <a:cs typeface="Arial" charset="0"/>
              </a:defRPr>
            </a:lvl3pPr>
            <a:lvl4pPr marL="935038" indent="-342900" defTabSz="895350">
              <a:buChar char="–"/>
              <a:defRPr sz="2000">
                <a:solidFill>
                  <a:schemeClr val="tx1"/>
                </a:solidFill>
                <a:latin typeface="Arial" charset="0"/>
                <a:cs typeface="Arial" charset="0"/>
              </a:defRPr>
            </a:lvl4pPr>
            <a:lvl5pPr marL="1279525" indent="-342900" defTabSz="895350">
              <a:buChar char="•"/>
              <a:defRPr sz="2000">
                <a:solidFill>
                  <a:schemeClr val="tx1"/>
                </a:solidFill>
                <a:latin typeface="Arial" charset="0"/>
                <a:cs typeface="Arial" charset="0"/>
              </a:defRPr>
            </a:lvl5pPr>
            <a:lvl6pPr marL="1736725" indent="-342900" defTabSz="895350" eaLnBrk="0" fontAlgn="base" hangingPunct="0">
              <a:spcBef>
                <a:spcPct val="0"/>
              </a:spcBef>
              <a:spcAft>
                <a:spcPct val="0"/>
              </a:spcAft>
              <a:buChar char="•"/>
              <a:defRPr sz="2000">
                <a:solidFill>
                  <a:schemeClr val="tx1"/>
                </a:solidFill>
                <a:latin typeface="Arial" charset="0"/>
                <a:cs typeface="Arial" charset="0"/>
              </a:defRPr>
            </a:lvl6pPr>
            <a:lvl7pPr marL="2193925" indent="-342900" defTabSz="895350" eaLnBrk="0" fontAlgn="base" hangingPunct="0">
              <a:spcBef>
                <a:spcPct val="0"/>
              </a:spcBef>
              <a:spcAft>
                <a:spcPct val="0"/>
              </a:spcAft>
              <a:buChar char="•"/>
              <a:defRPr sz="2000">
                <a:solidFill>
                  <a:schemeClr val="tx1"/>
                </a:solidFill>
                <a:latin typeface="Arial" charset="0"/>
                <a:cs typeface="Arial" charset="0"/>
              </a:defRPr>
            </a:lvl7pPr>
            <a:lvl8pPr marL="2651125" indent="-342900" defTabSz="895350" eaLnBrk="0" fontAlgn="base" hangingPunct="0">
              <a:spcBef>
                <a:spcPct val="0"/>
              </a:spcBef>
              <a:spcAft>
                <a:spcPct val="0"/>
              </a:spcAft>
              <a:buChar char="•"/>
              <a:defRPr sz="2000">
                <a:solidFill>
                  <a:schemeClr val="tx1"/>
                </a:solidFill>
                <a:latin typeface="Arial" charset="0"/>
                <a:cs typeface="Arial" charset="0"/>
              </a:defRPr>
            </a:lvl8pPr>
            <a:lvl9pPr marL="3108325" indent="-342900" defTabSz="895350" eaLnBrk="0" fontAlgn="base" hangingPunct="0">
              <a:spcBef>
                <a:spcPct val="0"/>
              </a:spcBef>
              <a:spcAft>
                <a:spcPct val="0"/>
              </a:spcAft>
              <a:buChar char="•"/>
              <a:defRPr sz="2000">
                <a:solidFill>
                  <a:schemeClr val="tx1"/>
                </a:solidFill>
                <a:latin typeface="Arial" charset="0"/>
                <a:cs typeface="Arial" charset="0"/>
              </a:defRPr>
            </a:lvl9pPr>
          </a:lstStyle>
          <a:p>
            <a:pPr marL="0" indent="0">
              <a:buNone/>
            </a:pPr>
            <a:r>
              <a:rPr lang="en-US" altLang="en-US" sz="2800" b="1" i="1" dirty="0">
                <a:solidFill>
                  <a:schemeClr val="tx2"/>
                </a:solidFill>
              </a:rPr>
              <a:t>… is the process of developing a detailed vision (map) and plan to create a </a:t>
            </a:r>
            <a:r>
              <a:rPr lang="en-US" altLang="en-US" sz="2800" b="1" i="1" u="sng" dirty="0">
                <a:solidFill>
                  <a:schemeClr val="tx2"/>
                </a:solidFill>
              </a:rPr>
              <a:t>Lean Value Stream</a:t>
            </a:r>
            <a:r>
              <a:rPr lang="en-US" altLang="en-US" sz="2800" b="1" i="1" dirty="0">
                <a:solidFill>
                  <a:schemeClr val="tx2"/>
                </a:solidFill>
              </a:rPr>
              <a:t> in accordance with the </a:t>
            </a:r>
            <a:r>
              <a:rPr lang="en-US" altLang="en-US" sz="2800" b="1" i="1" u="sng" dirty="0">
                <a:solidFill>
                  <a:schemeClr val="tx2"/>
                </a:solidFill>
              </a:rPr>
              <a:t>Five Lean Principles</a:t>
            </a:r>
            <a:r>
              <a:rPr lang="en-US" altLang="en-US" sz="2800" b="1" i="1" dirty="0">
                <a:solidFill>
                  <a:schemeClr val="tx2"/>
                </a:solidFill>
              </a:rPr>
              <a:t>.</a:t>
            </a:r>
          </a:p>
          <a:p>
            <a:pPr marL="0" indent="0">
              <a:buNone/>
            </a:pPr>
            <a:endParaRPr lang="en-US" altLang="en-US" sz="1800" b="1" i="1" dirty="0">
              <a:solidFill>
                <a:schemeClr val="tx2"/>
              </a:solidFill>
            </a:endParaRPr>
          </a:p>
          <a:p>
            <a:pPr marL="0" indent="0">
              <a:buNone/>
            </a:pPr>
            <a:r>
              <a:rPr lang="en-US" altLang="en-US" sz="1800" b="1" i="1" dirty="0">
                <a:solidFill>
                  <a:schemeClr val="tx2"/>
                </a:solidFill>
              </a:rPr>
              <a:t>Note: Value Stream Mapping is Lean Principle #2</a:t>
            </a:r>
            <a:endParaRPr lang="en-US" altLang="en-US" sz="1800" i="1" dirty="0">
              <a:solidFill>
                <a:schemeClr val="bg1">
                  <a:lumMod val="50000"/>
                </a:schemeClr>
              </a:solidFill>
            </a:endParaRPr>
          </a:p>
          <a:p>
            <a:pPr marL="1588" lvl="1" indent="0">
              <a:buNone/>
            </a:pPr>
            <a:endParaRPr lang="en-US" altLang="en-US" dirty="0">
              <a:solidFill>
                <a:schemeClr val="bg1">
                  <a:lumMod val="50000"/>
                </a:schemeClr>
              </a:solidFill>
            </a:endParaRPr>
          </a:p>
        </p:txBody>
      </p:sp>
    </p:spTree>
    <p:extLst>
      <p:ext uri="{BB962C8B-B14F-4D97-AF65-F5344CB8AC3E}">
        <p14:creationId xmlns:p14="http://schemas.microsoft.com/office/powerpoint/2010/main" val="2569327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 name="Group 117"/>
          <p:cNvGrpSpPr/>
          <p:nvPr/>
        </p:nvGrpSpPr>
        <p:grpSpPr>
          <a:xfrm>
            <a:off x="511175" y="1553001"/>
            <a:ext cx="8469284" cy="4842717"/>
            <a:chOff x="2155588" y="1082606"/>
            <a:chExt cx="8469284" cy="4842717"/>
          </a:xfrm>
        </p:grpSpPr>
        <p:grpSp>
          <p:nvGrpSpPr>
            <p:cNvPr id="119" name="Group 118"/>
            <p:cNvGrpSpPr/>
            <p:nvPr/>
          </p:nvGrpSpPr>
          <p:grpSpPr>
            <a:xfrm>
              <a:off x="2155588" y="1082606"/>
              <a:ext cx="8469284" cy="4842717"/>
              <a:chOff x="2136774" y="864674"/>
              <a:chExt cx="8469284" cy="4842717"/>
            </a:xfrm>
          </p:grpSpPr>
          <p:sp>
            <p:nvSpPr>
              <p:cNvPr id="137" name="Rectangle 65"/>
              <p:cNvSpPr>
                <a:spLocks noChangeArrowheads="1"/>
              </p:cNvSpPr>
              <p:nvPr>
                <p:custDataLst>
                  <p:tags r:id="rId15"/>
                </p:custDataLst>
              </p:nvPr>
            </p:nvSpPr>
            <p:spPr bwMode="gray">
              <a:xfrm>
                <a:off x="2136775" y="5409874"/>
                <a:ext cx="7640638" cy="297517"/>
              </a:xfrm>
              <a:prstGeom prst="rect">
                <a:avLst/>
              </a:prstGeom>
              <a:solidFill>
                <a:srgbClr val="0073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a:defRPr sz="2400" baseline="-25000">
                    <a:solidFill>
                      <a:schemeClr val="tx1"/>
                    </a:solidFill>
                    <a:latin typeface="Arial" panose="020B0604020202020204" pitchFamily="34" charset="0"/>
                    <a:ea typeface="MS PGothic" panose="020B0600070205080204" pitchFamily="34" charset="-128"/>
                  </a:defRPr>
                </a:lvl1pPr>
                <a:lvl2pPr marL="742950" indent="-285750">
                  <a:defRPr sz="2400" baseline="-25000">
                    <a:solidFill>
                      <a:schemeClr val="tx1"/>
                    </a:solidFill>
                    <a:latin typeface="Arial" panose="020B0604020202020204" pitchFamily="34" charset="0"/>
                    <a:ea typeface="MS PGothic" panose="020B0600070205080204" pitchFamily="34" charset="-128"/>
                  </a:defRPr>
                </a:lvl2pPr>
                <a:lvl3pPr marL="1143000" indent="-228600">
                  <a:defRPr sz="2400" baseline="-25000">
                    <a:solidFill>
                      <a:schemeClr val="tx1"/>
                    </a:solidFill>
                    <a:latin typeface="Arial" panose="020B0604020202020204" pitchFamily="34" charset="0"/>
                    <a:ea typeface="MS PGothic" panose="020B0600070205080204" pitchFamily="34" charset="-128"/>
                  </a:defRPr>
                </a:lvl3pPr>
                <a:lvl4pPr marL="1600200" indent="-228600">
                  <a:defRPr sz="2400" baseline="-25000">
                    <a:solidFill>
                      <a:schemeClr val="tx1"/>
                    </a:solidFill>
                    <a:latin typeface="Arial" panose="020B0604020202020204" pitchFamily="34" charset="0"/>
                    <a:ea typeface="MS PGothic" panose="020B0600070205080204" pitchFamily="34" charset="-128"/>
                  </a:defRPr>
                </a:lvl4pPr>
                <a:lvl5pPr marL="2057400" indent="-228600">
                  <a:defRPr sz="2400" baseline="-25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nl-BE" sz="2000" b="1" i="0" u="none" strike="noStrike" kern="0" cap="none" spc="0" normalizeH="0" baseline="-25000" noProof="0">
                    <a:ln>
                      <a:noFill/>
                    </a:ln>
                    <a:solidFill>
                      <a:srgbClr val="FFFFFF"/>
                    </a:solidFill>
                    <a:effectLst/>
                    <a:uLnTx/>
                    <a:uFillTx/>
                    <a:latin typeface="Arial" panose="020B0604020202020204" pitchFamily="34" charset="0"/>
                    <a:ea typeface="MS PGothic" panose="020B0600070205080204" pitchFamily="34" charset="-128"/>
                  </a:rPr>
                  <a:t>Establish a culture of continuous improvement, everyday by everyone</a:t>
                </a:r>
              </a:p>
            </p:txBody>
          </p:sp>
          <p:sp>
            <p:nvSpPr>
              <p:cNvPr id="138" name="Rectangle 66"/>
              <p:cNvSpPr>
                <a:spLocks noChangeAspect="1" noChangeArrowheads="1"/>
              </p:cNvSpPr>
              <p:nvPr>
                <p:custDataLst>
                  <p:tags r:id="rId16"/>
                </p:custDataLst>
              </p:nvPr>
            </p:nvSpPr>
            <p:spPr bwMode="gray">
              <a:xfrm>
                <a:off x="2549573" y="2152137"/>
                <a:ext cx="6580141" cy="3161226"/>
              </a:xfrm>
              <a:prstGeom prst="rect">
                <a:avLst/>
              </a:prstGeom>
              <a:solidFill>
                <a:srgbClr val="FFFFFF"/>
              </a:solidFill>
              <a:ln w="19050">
                <a:solidFill>
                  <a:srgbClr val="0073AE"/>
                </a:solidFill>
                <a:miter lim="800000"/>
                <a:headEnd/>
                <a:tailEnd/>
              </a:ln>
            </p:spPr>
            <p:txBody>
              <a:bodyPr anchor="ctr"/>
              <a:lstStyle>
                <a:lvl1pPr>
                  <a:defRPr sz="2400" baseline="-25000">
                    <a:solidFill>
                      <a:schemeClr val="tx1"/>
                    </a:solidFill>
                    <a:latin typeface="Arial" panose="020B0604020202020204" pitchFamily="34" charset="0"/>
                    <a:ea typeface="MS PGothic" panose="020B0600070205080204" pitchFamily="34" charset="-128"/>
                  </a:defRPr>
                </a:lvl1pPr>
                <a:lvl2pPr marL="742950" indent="-285750">
                  <a:defRPr sz="2400" baseline="-25000">
                    <a:solidFill>
                      <a:schemeClr val="tx1"/>
                    </a:solidFill>
                    <a:latin typeface="Arial" panose="020B0604020202020204" pitchFamily="34" charset="0"/>
                    <a:ea typeface="MS PGothic" panose="020B0600070205080204" pitchFamily="34" charset="-128"/>
                  </a:defRPr>
                </a:lvl2pPr>
                <a:lvl3pPr marL="1143000" indent="-228600">
                  <a:defRPr sz="2400" baseline="-25000">
                    <a:solidFill>
                      <a:schemeClr val="tx1"/>
                    </a:solidFill>
                    <a:latin typeface="Arial" panose="020B0604020202020204" pitchFamily="34" charset="0"/>
                    <a:ea typeface="MS PGothic" panose="020B0600070205080204" pitchFamily="34" charset="-128"/>
                  </a:defRPr>
                </a:lvl3pPr>
                <a:lvl4pPr marL="1600200" indent="-228600">
                  <a:defRPr sz="2400" baseline="-25000">
                    <a:solidFill>
                      <a:schemeClr val="tx1"/>
                    </a:solidFill>
                    <a:latin typeface="Arial" panose="020B0604020202020204" pitchFamily="34" charset="0"/>
                    <a:ea typeface="MS PGothic" panose="020B0600070205080204" pitchFamily="34" charset="-128"/>
                  </a:defRPr>
                </a:lvl4pPr>
                <a:lvl5pPr marL="2057400" indent="-228600">
                  <a:defRPr sz="2400" baseline="-25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nl-BE" altLang="nl-BE" sz="1400" b="1" i="0" u="none" strike="noStrike" kern="0" cap="none" spc="0" normalizeH="0" baseline="-25000" noProof="0">
                  <a:ln>
                    <a:noFill/>
                  </a:ln>
                  <a:solidFill>
                    <a:srgbClr val="0073AE"/>
                  </a:solidFill>
                  <a:effectLst/>
                  <a:uLnTx/>
                  <a:uFillTx/>
                  <a:latin typeface="Arial" panose="020B0604020202020204" pitchFamily="34" charset="0"/>
                  <a:ea typeface="MS PGothic" panose="020B0600070205080204" pitchFamily="34" charset="-128"/>
                </a:endParaRPr>
              </a:p>
            </p:txBody>
          </p:sp>
          <p:sp>
            <p:nvSpPr>
              <p:cNvPr id="139" name="AutoShape 78"/>
              <p:cNvSpPr>
                <a:spLocks noChangeArrowheads="1"/>
              </p:cNvSpPr>
              <p:nvPr>
                <p:custDataLst>
                  <p:tags r:id="rId17"/>
                </p:custDataLst>
              </p:nvPr>
            </p:nvSpPr>
            <p:spPr bwMode="gray">
              <a:xfrm>
                <a:off x="7697771" y="2353201"/>
                <a:ext cx="1030530" cy="647467"/>
              </a:xfrm>
              <a:prstGeom prst="roundRect">
                <a:avLst>
                  <a:gd name="adj" fmla="val 16667"/>
                </a:avLst>
              </a:prstGeom>
              <a:solidFill>
                <a:srgbClr val="0073AE"/>
              </a:solidFill>
              <a:ln>
                <a:noFill/>
              </a:ln>
            </p:spPr>
            <p:txBody>
              <a:bodyPr lIns="36576" tIns="36576" rIns="36576" bIns="36576" anchor="ctr"/>
              <a:lstStyle>
                <a:lvl1pPr>
                  <a:defRPr sz="2400" baseline="-25000">
                    <a:solidFill>
                      <a:schemeClr val="tx1"/>
                    </a:solidFill>
                    <a:latin typeface="Arial" panose="020B0604020202020204" pitchFamily="34" charset="0"/>
                    <a:ea typeface="MS PGothic" panose="020B0600070205080204" pitchFamily="34" charset="-128"/>
                  </a:defRPr>
                </a:lvl1pPr>
                <a:lvl2pPr marL="742950" indent="-285750">
                  <a:defRPr sz="2400" baseline="-25000">
                    <a:solidFill>
                      <a:schemeClr val="tx1"/>
                    </a:solidFill>
                    <a:latin typeface="Arial" panose="020B0604020202020204" pitchFamily="34" charset="0"/>
                    <a:ea typeface="MS PGothic" panose="020B0600070205080204" pitchFamily="34" charset="-128"/>
                  </a:defRPr>
                </a:lvl2pPr>
                <a:lvl3pPr marL="1143000" indent="-228600">
                  <a:defRPr sz="2400" baseline="-25000">
                    <a:solidFill>
                      <a:schemeClr val="tx1"/>
                    </a:solidFill>
                    <a:latin typeface="Arial" panose="020B0604020202020204" pitchFamily="34" charset="0"/>
                    <a:ea typeface="MS PGothic" panose="020B0600070205080204" pitchFamily="34" charset="-128"/>
                  </a:defRPr>
                </a:lvl3pPr>
                <a:lvl4pPr marL="1600200" indent="-228600">
                  <a:defRPr sz="2400" baseline="-25000">
                    <a:solidFill>
                      <a:schemeClr val="tx1"/>
                    </a:solidFill>
                    <a:latin typeface="Arial" panose="020B0604020202020204" pitchFamily="34" charset="0"/>
                    <a:ea typeface="MS PGothic" panose="020B0600070205080204" pitchFamily="34" charset="-128"/>
                  </a:defRPr>
                </a:lvl4pPr>
                <a:lvl5pPr marL="2057400" indent="-228600">
                  <a:defRPr sz="2400" baseline="-25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nl-BE" sz="1400" b="1" i="0" u="none" strike="noStrike" kern="0" cap="none" spc="0" normalizeH="0" baseline="-25000" noProof="0" dirty="0">
                    <a:ln>
                      <a:noFill/>
                    </a:ln>
                    <a:solidFill>
                      <a:srgbClr val="FFFFFF"/>
                    </a:solidFill>
                    <a:effectLst/>
                    <a:uLnTx/>
                    <a:uFillTx/>
                    <a:latin typeface="Arial" panose="020B0604020202020204" pitchFamily="34" charset="0"/>
                    <a:ea typeface="MS PGothic" panose="020B0600070205080204" pitchFamily="34" charset="-128"/>
                  </a:rPr>
                  <a:t>Six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nl-BE" sz="1400" b="1" i="0" u="none" strike="noStrike" kern="0" cap="none" spc="0" normalizeH="0" baseline="-25000" noProof="0" dirty="0">
                    <a:ln>
                      <a:noFill/>
                    </a:ln>
                    <a:solidFill>
                      <a:srgbClr val="FFFFFF"/>
                    </a:solidFill>
                    <a:effectLst/>
                    <a:uLnTx/>
                    <a:uFillTx/>
                    <a:latin typeface="Arial" panose="020B0604020202020204" pitchFamily="34" charset="0"/>
                    <a:ea typeface="MS PGothic" panose="020B0600070205080204" pitchFamily="34" charset="-128"/>
                  </a:rPr>
                  <a:t>Sigma</a:t>
                </a:r>
              </a:p>
            </p:txBody>
          </p:sp>
          <p:sp>
            <p:nvSpPr>
              <p:cNvPr id="140" name="AutoShape 81"/>
              <p:cNvSpPr>
                <a:spLocks noChangeArrowheads="1"/>
              </p:cNvSpPr>
              <p:nvPr>
                <p:custDataLst>
                  <p:tags r:id="rId18"/>
                </p:custDataLst>
              </p:nvPr>
            </p:nvSpPr>
            <p:spPr bwMode="gray">
              <a:xfrm>
                <a:off x="3186300" y="2353550"/>
                <a:ext cx="1029168" cy="645351"/>
              </a:xfrm>
              <a:prstGeom prst="roundRect">
                <a:avLst>
                  <a:gd name="adj" fmla="val 16667"/>
                </a:avLst>
              </a:prstGeom>
              <a:solidFill>
                <a:srgbClr val="0073AE"/>
              </a:solidFill>
              <a:ln>
                <a:noFill/>
              </a:ln>
            </p:spPr>
            <p:txBody>
              <a:bodyPr lIns="36576" tIns="36576" rIns="36576" bIns="36576" anchor="ctr"/>
              <a:lstStyle>
                <a:lvl1pPr>
                  <a:defRPr sz="2400" baseline="-25000">
                    <a:solidFill>
                      <a:schemeClr val="tx1"/>
                    </a:solidFill>
                    <a:latin typeface="Arial" panose="020B0604020202020204" pitchFamily="34" charset="0"/>
                    <a:ea typeface="MS PGothic" panose="020B0600070205080204" pitchFamily="34" charset="-128"/>
                  </a:defRPr>
                </a:lvl1pPr>
                <a:lvl2pPr marL="742950" indent="-285750">
                  <a:defRPr sz="2400" baseline="-25000">
                    <a:solidFill>
                      <a:schemeClr val="tx1"/>
                    </a:solidFill>
                    <a:latin typeface="Arial" panose="020B0604020202020204" pitchFamily="34" charset="0"/>
                    <a:ea typeface="MS PGothic" panose="020B0600070205080204" pitchFamily="34" charset="-128"/>
                  </a:defRPr>
                </a:lvl2pPr>
                <a:lvl3pPr marL="1143000" indent="-228600">
                  <a:defRPr sz="2400" baseline="-25000">
                    <a:solidFill>
                      <a:schemeClr val="tx1"/>
                    </a:solidFill>
                    <a:latin typeface="Arial" panose="020B0604020202020204" pitchFamily="34" charset="0"/>
                    <a:ea typeface="MS PGothic" panose="020B0600070205080204" pitchFamily="34" charset="-128"/>
                  </a:defRPr>
                </a:lvl3pPr>
                <a:lvl4pPr marL="1600200" indent="-228600">
                  <a:defRPr sz="2400" baseline="-25000">
                    <a:solidFill>
                      <a:schemeClr val="tx1"/>
                    </a:solidFill>
                    <a:latin typeface="Arial" panose="020B0604020202020204" pitchFamily="34" charset="0"/>
                    <a:ea typeface="MS PGothic" panose="020B0600070205080204" pitchFamily="34" charset="-128"/>
                  </a:defRPr>
                </a:lvl4pPr>
                <a:lvl5pPr marL="2057400" indent="-228600">
                  <a:defRPr sz="2400" baseline="-25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nl-BE" sz="1400" b="1" i="0" u="none" strike="noStrike" kern="0" cap="none" spc="0" normalizeH="0" baseline="-25000" noProof="0" dirty="0">
                    <a:ln>
                      <a:noFill/>
                    </a:ln>
                    <a:solidFill>
                      <a:srgbClr val="FFFFFF"/>
                    </a:solidFill>
                    <a:effectLst/>
                    <a:uLnTx/>
                    <a:uFillTx/>
                    <a:latin typeface="Arial" panose="020B0604020202020204" pitchFamily="34" charset="0"/>
                    <a:ea typeface="MS PGothic" panose="020B0600070205080204" pitchFamily="34" charset="-128"/>
                  </a:rPr>
                  <a:t>Cell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nl-BE" sz="1400" b="1" i="0" u="none" strike="noStrike" kern="0" cap="none" spc="0" normalizeH="0" baseline="-25000" noProof="0" dirty="0">
                    <a:ln>
                      <a:noFill/>
                    </a:ln>
                    <a:solidFill>
                      <a:srgbClr val="FFFFFF"/>
                    </a:solidFill>
                    <a:effectLst/>
                    <a:uLnTx/>
                    <a:uFillTx/>
                    <a:latin typeface="Arial" panose="020B0604020202020204" pitchFamily="34" charset="0"/>
                    <a:ea typeface="MS PGothic" panose="020B0600070205080204" pitchFamily="34" charset="-128"/>
                  </a:rPr>
                  <a:t>Design</a:t>
                </a:r>
              </a:p>
            </p:txBody>
          </p:sp>
          <p:sp>
            <p:nvSpPr>
              <p:cNvPr id="141" name="AutoShape 82"/>
              <p:cNvSpPr>
                <a:spLocks noChangeArrowheads="1"/>
              </p:cNvSpPr>
              <p:nvPr>
                <p:custDataLst>
                  <p:tags r:id="rId19"/>
                </p:custDataLst>
              </p:nvPr>
            </p:nvSpPr>
            <p:spPr bwMode="gray">
              <a:xfrm>
                <a:off x="4827558" y="3105584"/>
                <a:ext cx="1030530" cy="647467"/>
              </a:xfrm>
              <a:prstGeom prst="roundRect">
                <a:avLst>
                  <a:gd name="adj" fmla="val 16667"/>
                </a:avLst>
              </a:prstGeom>
              <a:solidFill>
                <a:srgbClr val="0073AE"/>
              </a:solidFill>
              <a:ln>
                <a:noFill/>
              </a:ln>
            </p:spPr>
            <p:txBody>
              <a:bodyPr lIns="36576" tIns="36576" rIns="36576" bIns="36576" anchor="ctr"/>
              <a:lstStyle>
                <a:lvl1pPr>
                  <a:defRPr sz="2400" baseline="-25000">
                    <a:solidFill>
                      <a:schemeClr val="tx1"/>
                    </a:solidFill>
                    <a:latin typeface="Arial" panose="020B0604020202020204" pitchFamily="34" charset="0"/>
                    <a:ea typeface="MS PGothic" panose="020B0600070205080204" pitchFamily="34" charset="-128"/>
                  </a:defRPr>
                </a:lvl1pPr>
                <a:lvl2pPr marL="742950" indent="-285750">
                  <a:defRPr sz="2400" baseline="-25000">
                    <a:solidFill>
                      <a:schemeClr val="tx1"/>
                    </a:solidFill>
                    <a:latin typeface="Arial" panose="020B0604020202020204" pitchFamily="34" charset="0"/>
                    <a:ea typeface="MS PGothic" panose="020B0600070205080204" pitchFamily="34" charset="-128"/>
                  </a:defRPr>
                </a:lvl2pPr>
                <a:lvl3pPr marL="1143000" indent="-228600">
                  <a:defRPr sz="2400" baseline="-25000">
                    <a:solidFill>
                      <a:schemeClr val="tx1"/>
                    </a:solidFill>
                    <a:latin typeface="Arial" panose="020B0604020202020204" pitchFamily="34" charset="0"/>
                    <a:ea typeface="MS PGothic" panose="020B0600070205080204" pitchFamily="34" charset="-128"/>
                  </a:defRPr>
                </a:lvl3pPr>
                <a:lvl4pPr marL="1600200" indent="-228600">
                  <a:defRPr sz="2400" baseline="-25000">
                    <a:solidFill>
                      <a:schemeClr val="tx1"/>
                    </a:solidFill>
                    <a:latin typeface="Arial" panose="020B0604020202020204" pitchFamily="34" charset="0"/>
                    <a:ea typeface="MS PGothic" panose="020B0600070205080204" pitchFamily="34" charset="-128"/>
                  </a:defRPr>
                </a:lvl4pPr>
                <a:lvl5pPr marL="2057400" indent="-228600">
                  <a:defRPr sz="2400" baseline="-25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nl-BE" sz="1400" b="1" i="0" u="none" strike="noStrike" kern="0" cap="none" spc="0" normalizeH="0" baseline="-25000" noProof="0" dirty="0">
                    <a:ln>
                      <a:noFill/>
                    </a:ln>
                    <a:solidFill>
                      <a:srgbClr val="FFFFFF"/>
                    </a:solidFill>
                    <a:effectLst/>
                    <a:uLnTx/>
                    <a:uFillTx/>
                    <a:latin typeface="Arial" panose="020B0604020202020204" pitchFamily="34" charset="0"/>
                    <a:ea typeface="MS PGothic" panose="020B0600070205080204" pitchFamily="34" charset="-128"/>
                  </a:rPr>
                  <a:t>Voice of Customer (VOC)</a:t>
                </a:r>
              </a:p>
            </p:txBody>
          </p:sp>
          <p:sp>
            <p:nvSpPr>
              <p:cNvPr id="142" name="AutoShape 83"/>
              <p:cNvSpPr>
                <a:spLocks noChangeArrowheads="1"/>
              </p:cNvSpPr>
              <p:nvPr>
                <p:custDataLst>
                  <p:tags r:id="rId20"/>
                </p:custDataLst>
              </p:nvPr>
            </p:nvSpPr>
            <p:spPr bwMode="gray">
              <a:xfrm>
                <a:off x="4897419" y="4477863"/>
                <a:ext cx="1979649" cy="484632"/>
              </a:xfrm>
              <a:prstGeom prst="roundRect">
                <a:avLst>
                  <a:gd name="adj" fmla="val 16667"/>
                </a:avLst>
              </a:pr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lIns="36576" tIns="36576" rIns="36576" bIns="36576" anchor="ctr"/>
              <a:lstStyle>
                <a:lvl1pPr>
                  <a:defRPr sz="2400" baseline="-25000">
                    <a:solidFill>
                      <a:schemeClr val="tx1"/>
                    </a:solidFill>
                    <a:latin typeface="Arial" panose="020B0604020202020204" pitchFamily="34" charset="0"/>
                    <a:ea typeface="MS PGothic" panose="020B0600070205080204" pitchFamily="34" charset="-128"/>
                  </a:defRPr>
                </a:lvl1pPr>
                <a:lvl2pPr marL="742950" indent="-285750">
                  <a:defRPr sz="2400" baseline="-25000">
                    <a:solidFill>
                      <a:schemeClr val="tx1"/>
                    </a:solidFill>
                    <a:latin typeface="Arial" panose="020B0604020202020204" pitchFamily="34" charset="0"/>
                    <a:ea typeface="MS PGothic" panose="020B0600070205080204" pitchFamily="34" charset="-128"/>
                  </a:defRPr>
                </a:lvl2pPr>
                <a:lvl3pPr marL="1143000" indent="-228600">
                  <a:defRPr sz="2400" baseline="-25000">
                    <a:solidFill>
                      <a:schemeClr val="tx1"/>
                    </a:solidFill>
                    <a:latin typeface="Arial" panose="020B0604020202020204" pitchFamily="34" charset="0"/>
                    <a:ea typeface="MS PGothic" panose="020B0600070205080204" pitchFamily="34" charset="-128"/>
                  </a:defRPr>
                </a:lvl3pPr>
                <a:lvl4pPr marL="1600200" indent="-228600">
                  <a:defRPr sz="2400" baseline="-25000">
                    <a:solidFill>
                      <a:schemeClr val="tx1"/>
                    </a:solidFill>
                    <a:latin typeface="Arial" panose="020B0604020202020204" pitchFamily="34" charset="0"/>
                    <a:ea typeface="MS PGothic" panose="020B0600070205080204" pitchFamily="34" charset="-128"/>
                  </a:defRPr>
                </a:lvl4pPr>
                <a:lvl5pPr marL="2057400" indent="-228600">
                  <a:defRPr sz="2400" baseline="-25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nl-BE" sz="1400" b="1" i="0" u="none" strike="noStrike" kern="0" cap="none" spc="0" normalizeH="0" baseline="-25000" noProof="0" dirty="0">
                    <a:ln>
                      <a:noFill/>
                    </a:ln>
                    <a:solidFill>
                      <a:srgbClr val="FFFFFF"/>
                    </a:solidFill>
                    <a:effectLst/>
                    <a:uLnTx/>
                    <a:uFillTx/>
                    <a:latin typeface="Arial" panose="020B0604020202020204" pitchFamily="34" charset="0"/>
                    <a:ea typeface="MS PGothic" panose="020B0600070205080204" pitchFamily="34" charset="-128"/>
                  </a:rPr>
                  <a:t>Safety</a:t>
                </a:r>
              </a:p>
            </p:txBody>
          </p:sp>
          <p:sp>
            <p:nvSpPr>
              <p:cNvPr id="143" name="AutoShape 84"/>
              <p:cNvSpPr>
                <a:spLocks noChangeArrowheads="1"/>
              </p:cNvSpPr>
              <p:nvPr>
                <p:custDataLst>
                  <p:tags r:id="rId21"/>
                </p:custDataLst>
              </p:nvPr>
            </p:nvSpPr>
            <p:spPr bwMode="gray">
              <a:xfrm>
                <a:off x="6592720" y="2353550"/>
                <a:ext cx="1027806" cy="645351"/>
              </a:xfrm>
              <a:prstGeom prst="roundRect">
                <a:avLst>
                  <a:gd name="adj" fmla="val 16667"/>
                </a:avLst>
              </a:prstGeom>
              <a:solidFill>
                <a:srgbClr val="0073AE"/>
              </a:solidFill>
              <a:ln>
                <a:noFill/>
              </a:ln>
            </p:spPr>
            <p:txBody>
              <a:bodyPr lIns="36576" tIns="36576" rIns="36576" bIns="36576" anchor="ctr"/>
              <a:lstStyle>
                <a:lvl1pPr>
                  <a:defRPr sz="2400" baseline="-25000">
                    <a:solidFill>
                      <a:schemeClr val="tx1"/>
                    </a:solidFill>
                    <a:latin typeface="Arial" panose="020B0604020202020204" pitchFamily="34" charset="0"/>
                    <a:ea typeface="MS PGothic" panose="020B0600070205080204" pitchFamily="34" charset="-128"/>
                  </a:defRPr>
                </a:lvl1pPr>
                <a:lvl2pPr marL="742950" indent="-285750">
                  <a:defRPr sz="2400" baseline="-25000">
                    <a:solidFill>
                      <a:schemeClr val="tx1"/>
                    </a:solidFill>
                    <a:latin typeface="Arial" panose="020B0604020202020204" pitchFamily="34" charset="0"/>
                    <a:ea typeface="MS PGothic" panose="020B0600070205080204" pitchFamily="34" charset="-128"/>
                  </a:defRPr>
                </a:lvl2pPr>
                <a:lvl3pPr marL="1143000" indent="-228600">
                  <a:defRPr sz="2400" baseline="-25000">
                    <a:solidFill>
                      <a:schemeClr val="tx1"/>
                    </a:solidFill>
                    <a:latin typeface="Arial" panose="020B0604020202020204" pitchFamily="34" charset="0"/>
                    <a:ea typeface="MS PGothic" panose="020B0600070205080204" pitchFamily="34" charset="-128"/>
                  </a:defRPr>
                </a:lvl3pPr>
                <a:lvl4pPr marL="1600200" indent="-228600">
                  <a:defRPr sz="2400" baseline="-25000">
                    <a:solidFill>
                      <a:schemeClr val="tx1"/>
                    </a:solidFill>
                    <a:latin typeface="Arial" panose="020B0604020202020204" pitchFamily="34" charset="0"/>
                    <a:ea typeface="MS PGothic" panose="020B0600070205080204" pitchFamily="34" charset="-128"/>
                  </a:defRPr>
                </a:lvl4pPr>
                <a:lvl5pPr marL="2057400" indent="-228600">
                  <a:defRPr sz="2400" baseline="-25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nl-BE" sz="1400" b="1" i="0" u="none" strike="noStrike" kern="0" cap="none" spc="0" normalizeH="0" baseline="-25000" noProof="0" dirty="0">
                    <a:ln>
                      <a:noFill/>
                    </a:ln>
                    <a:solidFill>
                      <a:srgbClr val="FFFFFF"/>
                    </a:solidFill>
                    <a:effectLst/>
                    <a:uLnTx/>
                    <a:uFillTx/>
                    <a:latin typeface="Arial" panose="020B0604020202020204" pitchFamily="34" charset="0"/>
                    <a:ea typeface="MS PGothic" panose="020B0600070205080204" pitchFamily="34" charset="-128"/>
                  </a:rPr>
                  <a:t>Production Preparation Process (3P)</a:t>
                </a:r>
              </a:p>
            </p:txBody>
          </p:sp>
          <p:sp>
            <p:nvSpPr>
              <p:cNvPr id="144" name="AutoShape 85"/>
              <p:cNvSpPr>
                <a:spLocks noChangeArrowheads="1"/>
              </p:cNvSpPr>
              <p:nvPr>
                <p:custDataLst>
                  <p:tags r:id="rId22"/>
                </p:custDataLst>
              </p:nvPr>
            </p:nvSpPr>
            <p:spPr bwMode="gray">
              <a:xfrm>
                <a:off x="5905608" y="3105583"/>
                <a:ext cx="1029168" cy="647467"/>
              </a:xfrm>
              <a:prstGeom prst="roundRect">
                <a:avLst>
                  <a:gd name="adj" fmla="val 16667"/>
                </a:avLst>
              </a:prstGeom>
              <a:solidFill>
                <a:srgbClr val="0073AE"/>
              </a:solidFill>
              <a:ln>
                <a:noFill/>
              </a:ln>
            </p:spPr>
            <p:txBody>
              <a:bodyPr lIns="36576" tIns="36576" rIns="36576" bIns="36576" anchor="ctr"/>
              <a:lstStyle>
                <a:lvl1pPr>
                  <a:defRPr sz="2400" baseline="-25000">
                    <a:solidFill>
                      <a:schemeClr val="tx1"/>
                    </a:solidFill>
                    <a:latin typeface="Arial" panose="020B0604020202020204" pitchFamily="34" charset="0"/>
                    <a:ea typeface="MS PGothic" panose="020B0600070205080204" pitchFamily="34" charset="-128"/>
                  </a:defRPr>
                </a:lvl1pPr>
                <a:lvl2pPr marL="742950" indent="-285750">
                  <a:defRPr sz="2400" baseline="-25000">
                    <a:solidFill>
                      <a:schemeClr val="tx1"/>
                    </a:solidFill>
                    <a:latin typeface="Arial" panose="020B0604020202020204" pitchFamily="34" charset="0"/>
                    <a:ea typeface="MS PGothic" panose="020B0600070205080204" pitchFamily="34" charset="-128"/>
                  </a:defRPr>
                </a:lvl2pPr>
                <a:lvl3pPr marL="1143000" indent="-228600">
                  <a:defRPr sz="2400" baseline="-25000">
                    <a:solidFill>
                      <a:schemeClr val="tx1"/>
                    </a:solidFill>
                    <a:latin typeface="Arial" panose="020B0604020202020204" pitchFamily="34" charset="0"/>
                    <a:ea typeface="MS PGothic" panose="020B0600070205080204" pitchFamily="34" charset="-128"/>
                  </a:defRPr>
                </a:lvl3pPr>
                <a:lvl4pPr marL="1600200" indent="-228600">
                  <a:defRPr sz="2400" baseline="-25000">
                    <a:solidFill>
                      <a:schemeClr val="tx1"/>
                    </a:solidFill>
                    <a:latin typeface="Arial" panose="020B0604020202020204" pitchFamily="34" charset="0"/>
                    <a:ea typeface="MS PGothic" panose="020B0600070205080204" pitchFamily="34" charset="-128"/>
                  </a:defRPr>
                </a:lvl4pPr>
                <a:lvl5pPr marL="2057400" indent="-228600">
                  <a:defRPr sz="2400" baseline="-25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nl-BE" sz="1400" b="1" i="0" u="none" strike="noStrike" kern="0" cap="none" spc="0" normalizeH="0" baseline="-25000" noProof="0" dirty="0">
                    <a:ln>
                      <a:noFill/>
                    </a:ln>
                    <a:solidFill>
                      <a:srgbClr val="FFFFFF"/>
                    </a:solidFill>
                    <a:effectLst/>
                    <a:uLnTx/>
                    <a:uFillTx/>
                    <a:latin typeface="Arial" panose="020B0604020202020204" pitchFamily="34" charset="0"/>
                    <a:ea typeface="MS PGothic" panose="020B0600070205080204" pitchFamily="34" charset="-128"/>
                  </a:rPr>
                  <a:t>Fast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nl-BE" sz="1400" b="1" i="0" u="none" strike="noStrike" kern="0" cap="none" spc="0" normalizeH="0" baseline="-25000" noProof="0" dirty="0">
                    <a:ln>
                      <a:noFill/>
                    </a:ln>
                    <a:solidFill>
                      <a:srgbClr val="FFFFFF"/>
                    </a:solidFill>
                    <a:effectLst/>
                    <a:uLnTx/>
                    <a:uFillTx/>
                    <a:latin typeface="Arial" panose="020B0604020202020204" pitchFamily="34" charset="0"/>
                    <a:ea typeface="MS PGothic" panose="020B0600070205080204" pitchFamily="34" charset="-128"/>
                  </a:rPr>
                  <a:t> Response</a:t>
                </a:r>
              </a:p>
            </p:txBody>
          </p:sp>
          <p:sp>
            <p:nvSpPr>
              <p:cNvPr id="145" name="AutoShape 86"/>
              <p:cNvSpPr>
                <a:spLocks noChangeArrowheads="1"/>
              </p:cNvSpPr>
              <p:nvPr>
                <p:custDataLst>
                  <p:tags r:id="rId23"/>
                </p:custDataLst>
              </p:nvPr>
            </p:nvSpPr>
            <p:spPr bwMode="gray">
              <a:xfrm>
                <a:off x="6997765" y="4477664"/>
                <a:ext cx="1974419" cy="484632"/>
              </a:xfrm>
              <a:prstGeom prst="roundRect">
                <a:avLst>
                  <a:gd name="adj" fmla="val 16667"/>
                </a:avLst>
              </a:pr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lIns="36576" tIns="36576" rIns="36576" bIns="36576" anchor="ctr"/>
              <a:lstStyle>
                <a:lvl1pPr>
                  <a:defRPr sz="2400" baseline="-25000">
                    <a:solidFill>
                      <a:schemeClr val="tx1"/>
                    </a:solidFill>
                    <a:latin typeface="Arial" panose="020B0604020202020204" pitchFamily="34" charset="0"/>
                    <a:ea typeface="MS PGothic" panose="020B0600070205080204" pitchFamily="34" charset="-128"/>
                  </a:defRPr>
                </a:lvl1pPr>
                <a:lvl2pPr marL="742950" indent="-285750">
                  <a:defRPr sz="2400" baseline="-25000">
                    <a:solidFill>
                      <a:schemeClr val="tx1"/>
                    </a:solidFill>
                    <a:latin typeface="Arial" panose="020B0604020202020204" pitchFamily="34" charset="0"/>
                    <a:ea typeface="MS PGothic" panose="020B0600070205080204" pitchFamily="34" charset="-128"/>
                  </a:defRPr>
                </a:lvl2pPr>
                <a:lvl3pPr marL="1143000" indent="-228600">
                  <a:defRPr sz="2400" baseline="-25000">
                    <a:solidFill>
                      <a:schemeClr val="tx1"/>
                    </a:solidFill>
                    <a:latin typeface="Arial" panose="020B0604020202020204" pitchFamily="34" charset="0"/>
                    <a:ea typeface="MS PGothic" panose="020B0600070205080204" pitchFamily="34" charset="-128"/>
                  </a:defRPr>
                </a:lvl3pPr>
                <a:lvl4pPr marL="1600200" indent="-228600">
                  <a:defRPr sz="2400" baseline="-25000">
                    <a:solidFill>
                      <a:schemeClr val="tx1"/>
                    </a:solidFill>
                    <a:latin typeface="Arial" panose="020B0604020202020204" pitchFamily="34" charset="0"/>
                    <a:ea typeface="MS PGothic" panose="020B0600070205080204" pitchFamily="34" charset="-128"/>
                  </a:defRPr>
                </a:lvl4pPr>
                <a:lvl5pPr marL="2057400" indent="-228600">
                  <a:defRPr sz="2400" baseline="-25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nl-BE" sz="1400" b="1" i="0" u="none" strike="noStrike" kern="0" cap="none" spc="0" normalizeH="0" baseline="-25000" noProof="0" dirty="0">
                    <a:ln>
                      <a:noFill/>
                    </a:ln>
                    <a:solidFill>
                      <a:srgbClr val="FFFFFF"/>
                    </a:solidFill>
                    <a:effectLst/>
                    <a:uLnTx/>
                    <a:uFillTx/>
                    <a:latin typeface="Arial" panose="020B0604020202020204" pitchFamily="34" charset="0"/>
                    <a:ea typeface="MS PGothic" panose="020B0600070205080204" pitchFamily="34" charset="-128"/>
                  </a:rPr>
                  <a:t>5S and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nl-BE" sz="1400" b="1" i="0" u="none" strike="noStrike" kern="0" cap="none" spc="0" normalizeH="0" baseline="-25000" noProof="0" dirty="0">
                    <a:ln>
                      <a:noFill/>
                    </a:ln>
                    <a:solidFill>
                      <a:srgbClr val="FFFFFF"/>
                    </a:solidFill>
                    <a:effectLst/>
                    <a:uLnTx/>
                    <a:uFillTx/>
                    <a:latin typeface="Arial" panose="020B0604020202020204" pitchFamily="34" charset="0"/>
                    <a:ea typeface="MS PGothic" panose="020B0600070205080204" pitchFamily="34" charset="-128"/>
                  </a:rPr>
                  <a:t>Visuals</a:t>
                </a:r>
              </a:p>
            </p:txBody>
          </p:sp>
          <p:sp>
            <p:nvSpPr>
              <p:cNvPr id="146" name="AutoShape 87"/>
              <p:cNvSpPr>
                <a:spLocks noChangeArrowheads="1"/>
              </p:cNvSpPr>
              <p:nvPr>
                <p:custDataLst>
                  <p:tags r:id="rId24"/>
                </p:custDataLst>
              </p:nvPr>
            </p:nvSpPr>
            <p:spPr bwMode="gray">
              <a:xfrm>
                <a:off x="5454769" y="2348228"/>
                <a:ext cx="1029168" cy="645351"/>
              </a:xfrm>
              <a:prstGeom prst="roundRect">
                <a:avLst>
                  <a:gd name="adj" fmla="val 16667"/>
                </a:avLst>
              </a:prstGeom>
              <a:solidFill>
                <a:srgbClr val="0073AE"/>
              </a:solidFill>
              <a:ln>
                <a:noFill/>
              </a:ln>
            </p:spPr>
            <p:txBody>
              <a:bodyPr lIns="36576" tIns="36576" rIns="36576" bIns="36576" anchor="ctr"/>
              <a:lstStyle>
                <a:lvl1pPr>
                  <a:defRPr sz="2400" baseline="-25000">
                    <a:solidFill>
                      <a:schemeClr val="tx1"/>
                    </a:solidFill>
                    <a:latin typeface="Arial" panose="020B0604020202020204" pitchFamily="34" charset="0"/>
                    <a:ea typeface="MS PGothic" panose="020B0600070205080204" pitchFamily="34" charset="-128"/>
                  </a:defRPr>
                </a:lvl1pPr>
                <a:lvl2pPr marL="742950" indent="-285750">
                  <a:defRPr sz="2400" baseline="-25000">
                    <a:solidFill>
                      <a:schemeClr val="tx1"/>
                    </a:solidFill>
                    <a:latin typeface="Arial" panose="020B0604020202020204" pitchFamily="34" charset="0"/>
                    <a:ea typeface="MS PGothic" panose="020B0600070205080204" pitchFamily="34" charset="-128"/>
                  </a:defRPr>
                </a:lvl2pPr>
                <a:lvl3pPr marL="1143000" indent="-228600">
                  <a:defRPr sz="2400" baseline="-25000">
                    <a:solidFill>
                      <a:schemeClr val="tx1"/>
                    </a:solidFill>
                    <a:latin typeface="Arial" panose="020B0604020202020204" pitchFamily="34" charset="0"/>
                    <a:ea typeface="MS PGothic" panose="020B0600070205080204" pitchFamily="34" charset="-128"/>
                  </a:defRPr>
                </a:lvl3pPr>
                <a:lvl4pPr marL="1600200" indent="-228600">
                  <a:defRPr sz="2400" baseline="-25000">
                    <a:solidFill>
                      <a:schemeClr val="tx1"/>
                    </a:solidFill>
                    <a:latin typeface="Arial" panose="020B0604020202020204" pitchFamily="34" charset="0"/>
                    <a:ea typeface="MS PGothic" panose="020B0600070205080204" pitchFamily="34" charset="-128"/>
                  </a:defRPr>
                </a:lvl4pPr>
                <a:lvl5pPr marL="2057400" indent="-228600">
                  <a:defRPr sz="2400" baseline="-25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nl-BE" sz="1400" b="1" i="0" u="none" strike="noStrike" kern="0" cap="none" spc="0" normalizeH="0" baseline="-25000" noProof="0" dirty="0">
                    <a:ln>
                      <a:noFill/>
                    </a:ln>
                    <a:solidFill>
                      <a:srgbClr val="FFFFFF"/>
                    </a:solidFill>
                    <a:effectLst/>
                    <a:uLnTx/>
                    <a:uFillTx/>
                    <a:latin typeface="Arial" panose="020B0604020202020204" pitchFamily="34" charset="0"/>
                    <a:ea typeface="MS PGothic" panose="020B0600070205080204" pitchFamily="34" charset="-128"/>
                  </a:rPr>
                  <a:t>Quick Change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nl-BE" sz="1400" b="1" i="0" u="none" strike="noStrike" kern="0" cap="none" spc="0" normalizeH="0" baseline="-25000" noProof="0" dirty="0">
                    <a:ln>
                      <a:noFill/>
                    </a:ln>
                    <a:solidFill>
                      <a:srgbClr val="FFFFFF"/>
                    </a:solidFill>
                    <a:effectLst/>
                    <a:uLnTx/>
                    <a:uFillTx/>
                    <a:latin typeface="Arial" panose="020B0604020202020204" pitchFamily="34" charset="0"/>
                    <a:ea typeface="MS PGothic" panose="020B0600070205080204" pitchFamily="34" charset="-128"/>
                  </a:rPr>
                  <a:t>Over (QCO)</a:t>
                </a:r>
              </a:p>
            </p:txBody>
          </p:sp>
          <p:sp>
            <p:nvSpPr>
              <p:cNvPr id="147" name="AutoShape 88"/>
              <p:cNvSpPr>
                <a:spLocks noChangeArrowheads="1"/>
              </p:cNvSpPr>
              <p:nvPr>
                <p:custDataLst>
                  <p:tags r:id="rId25"/>
                </p:custDataLst>
              </p:nvPr>
            </p:nvSpPr>
            <p:spPr bwMode="gray">
              <a:xfrm>
                <a:off x="6978060" y="3105582"/>
                <a:ext cx="1029168" cy="647467"/>
              </a:xfrm>
              <a:prstGeom prst="roundRect">
                <a:avLst>
                  <a:gd name="adj" fmla="val 16667"/>
                </a:avLst>
              </a:prstGeom>
              <a:solidFill>
                <a:srgbClr val="0073AE"/>
              </a:solidFill>
              <a:ln>
                <a:noFill/>
              </a:ln>
            </p:spPr>
            <p:txBody>
              <a:bodyPr lIns="36576" tIns="36576" rIns="36576" bIns="36576" anchor="ctr"/>
              <a:lstStyle>
                <a:lvl1pPr>
                  <a:defRPr sz="2400" baseline="-25000">
                    <a:solidFill>
                      <a:schemeClr val="tx1"/>
                    </a:solidFill>
                    <a:latin typeface="Arial" panose="020B0604020202020204" pitchFamily="34" charset="0"/>
                    <a:ea typeface="MS PGothic" panose="020B0600070205080204" pitchFamily="34" charset="-128"/>
                  </a:defRPr>
                </a:lvl1pPr>
                <a:lvl2pPr marL="742950" indent="-285750">
                  <a:defRPr sz="2400" baseline="-25000">
                    <a:solidFill>
                      <a:schemeClr val="tx1"/>
                    </a:solidFill>
                    <a:latin typeface="Arial" panose="020B0604020202020204" pitchFamily="34" charset="0"/>
                    <a:ea typeface="MS PGothic" panose="020B0600070205080204" pitchFamily="34" charset="-128"/>
                  </a:defRPr>
                </a:lvl2pPr>
                <a:lvl3pPr marL="1143000" indent="-228600">
                  <a:defRPr sz="2400" baseline="-25000">
                    <a:solidFill>
                      <a:schemeClr val="tx1"/>
                    </a:solidFill>
                    <a:latin typeface="Arial" panose="020B0604020202020204" pitchFamily="34" charset="0"/>
                    <a:ea typeface="MS PGothic" panose="020B0600070205080204" pitchFamily="34" charset="-128"/>
                  </a:defRPr>
                </a:lvl3pPr>
                <a:lvl4pPr marL="1600200" indent="-228600">
                  <a:defRPr sz="2400" baseline="-25000">
                    <a:solidFill>
                      <a:schemeClr val="tx1"/>
                    </a:solidFill>
                    <a:latin typeface="Arial" panose="020B0604020202020204" pitchFamily="34" charset="0"/>
                    <a:ea typeface="MS PGothic" panose="020B0600070205080204" pitchFamily="34" charset="-128"/>
                  </a:defRPr>
                </a:lvl4pPr>
                <a:lvl5pPr marL="2057400" indent="-228600">
                  <a:defRPr sz="2400" baseline="-25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nl-BE" sz="1400" b="1" i="0" u="none" strike="noStrike" kern="0" cap="none" spc="0" normalizeH="0" baseline="-25000" noProof="0" dirty="0">
                    <a:ln>
                      <a:noFill/>
                    </a:ln>
                    <a:solidFill>
                      <a:srgbClr val="FFFFFF"/>
                    </a:solidFill>
                    <a:effectLst/>
                    <a:uLnTx/>
                    <a:uFillTx/>
                    <a:latin typeface="Arial" panose="020B0604020202020204" pitchFamily="34" charset="0"/>
                    <a:ea typeface="MS PGothic" panose="020B0600070205080204" pitchFamily="34" charset="-128"/>
                  </a:rPr>
                  <a:t>Mistake Proofing</a:t>
                </a:r>
              </a:p>
            </p:txBody>
          </p:sp>
          <p:sp>
            <p:nvSpPr>
              <p:cNvPr id="148" name="AutoShape 89"/>
              <p:cNvSpPr>
                <a:spLocks noChangeAspect="1" noChangeArrowheads="1"/>
              </p:cNvSpPr>
              <p:nvPr>
                <p:custDataLst>
                  <p:tags r:id="rId26"/>
                </p:custDataLst>
              </p:nvPr>
            </p:nvSpPr>
            <p:spPr bwMode="gray">
              <a:xfrm>
                <a:off x="2136774" y="864674"/>
                <a:ext cx="7367619" cy="1287463"/>
              </a:xfrm>
              <a:prstGeom prst="triangle">
                <a:avLst>
                  <a:gd name="adj" fmla="val 50000"/>
                </a:avLst>
              </a:prstGeom>
              <a:solidFill>
                <a:srgbClr val="FFFFFF"/>
              </a:solidFill>
              <a:ln w="19050">
                <a:solidFill>
                  <a:srgbClr val="0073AE"/>
                </a:solidFill>
                <a:miter lim="800000"/>
                <a:headEnd/>
                <a:tailEnd/>
              </a:ln>
            </p:spPr>
            <p:txBody>
              <a:bodyPr anchor="ctr" anchorCtr="1"/>
              <a:lstStyle>
                <a:lvl1pPr>
                  <a:defRPr sz="2400" baseline="-25000">
                    <a:solidFill>
                      <a:schemeClr val="tx1"/>
                    </a:solidFill>
                    <a:latin typeface="Arial" panose="020B0604020202020204" pitchFamily="34" charset="0"/>
                    <a:ea typeface="MS PGothic" panose="020B0600070205080204" pitchFamily="34" charset="-128"/>
                  </a:defRPr>
                </a:lvl1pPr>
                <a:lvl2pPr marL="742950" indent="-285750">
                  <a:defRPr sz="2400" baseline="-25000">
                    <a:solidFill>
                      <a:schemeClr val="tx1"/>
                    </a:solidFill>
                    <a:latin typeface="Arial" panose="020B0604020202020204" pitchFamily="34" charset="0"/>
                    <a:ea typeface="MS PGothic" panose="020B0600070205080204" pitchFamily="34" charset="-128"/>
                  </a:defRPr>
                </a:lvl2pPr>
                <a:lvl3pPr marL="1143000" indent="-228600">
                  <a:defRPr sz="2400" baseline="-25000">
                    <a:solidFill>
                      <a:schemeClr val="tx1"/>
                    </a:solidFill>
                    <a:latin typeface="Arial" panose="020B0604020202020204" pitchFamily="34" charset="0"/>
                    <a:ea typeface="MS PGothic" panose="020B0600070205080204" pitchFamily="34" charset="-128"/>
                  </a:defRPr>
                </a:lvl3pPr>
                <a:lvl4pPr marL="1600200" indent="-228600">
                  <a:defRPr sz="2400" baseline="-25000">
                    <a:solidFill>
                      <a:schemeClr val="tx1"/>
                    </a:solidFill>
                    <a:latin typeface="Arial" panose="020B0604020202020204" pitchFamily="34" charset="0"/>
                    <a:ea typeface="MS PGothic" panose="020B0600070205080204" pitchFamily="34" charset="-128"/>
                  </a:defRPr>
                </a:lvl4pPr>
                <a:lvl5pPr marL="2057400" indent="-228600">
                  <a:defRPr sz="2400" baseline="-25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endParaRPr kumimoji="0" lang="en-GB" altLang="nl-BE" sz="1400" b="1" i="0" u="none" strike="noStrike" kern="0" cap="none" spc="0" normalizeH="0" baseline="-25000" noProof="0">
                  <a:ln>
                    <a:noFill/>
                  </a:ln>
                  <a:solidFill>
                    <a:srgbClr val="FFFFFF"/>
                  </a:solidFill>
                  <a:effectLst/>
                  <a:uLnTx/>
                  <a:uFillTx/>
                  <a:latin typeface="Arial" panose="020B0604020202020204" pitchFamily="34" charset="0"/>
                  <a:ea typeface="MS PGothic" panose="020B0600070205080204" pitchFamily="34" charset="-128"/>
                </a:endParaRPr>
              </a:p>
            </p:txBody>
          </p:sp>
          <p:sp>
            <p:nvSpPr>
              <p:cNvPr id="149" name="AutoShape 92"/>
              <p:cNvSpPr>
                <a:spLocks noChangeArrowheads="1"/>
              </p:cNvSpPr>
              <p:nvPr>
                <p:custDataLst>
                  <p:tags r:id="rId27"/>
                </p:custDataLst>
              </p:nvPr>
            </p:nvSpPr>
            <p:spPr bwMode="gray">
              <a:xfrm>
                <a:off x="8051410" y="3096446"/>
                <a:ext cx="1029168" cy="649582"/>
              </a:xfrm>
              <a:prstGeom prst="roundRect">
                <a:avLst>
                  <a:gd name="adj" fmla="val 16667"/>
                </a:avLst>
              </a:prstGeom>
              <a:solidFill>
                <a:srgbClr val="0073AE"/>
              </a:solidFill>
              <a:ln>
                <a:noFill/>
              </a:ln>
              <a:extLst>
                <a:ext uri="{91240B29-F687-4F45-9708-019B960494DF}">
                  <a14:hiddenLine xmlns:a14="http://schemas.microsoft.com/office/drawing/2010/main" w="9525">
                    <a:solidFill>
                      <a:srgbClr val="000000"/>
                    </a:solidFill>
                    <a:round/>
                    <a:headEnd/>
                    <a:tailEnd/>
                  </a14:hiddenLine>
                </a:ext>
              </a:extLst>
            </p:spPr>
            <p:txBody>
              <a:bodyPr lIns="36576" tIns="36576" rIns="36576" bIns="36576" anchor="ctr"/>
              <a:lstStyle>
                <a:lvl1pPr>
                  <a:defRPr sz="2400" baseline="-25000">
                    <a:solidFill>
                      <a:schemeClr val="tx1"/>
                    </a:solidFill>
                    <a:latin typeface="Arial" panose="020B0604020202020204" pitchFamily="34" charset="0"/>
                    <a:ea typeface="MS PGothic" panose="020B0600070205080204" pitchFamily="34" charset="-128"/>
                  </a:defRPr>
                </a:lvl1pPr>
                <a:lvl2pPr marL="742950" indent="-285750">
                  <a:defRPr sz="2400" baseline="-25000">
                    <a:solidFill>
                      <a:schemeClr val="tx1"/>
                    </a:solidFill>
                    <a:latin typeface="Arial" panose="020B0604020202020204" pitchFamily="34" charset="0"/>
                    <a:ea typeface="MS PGothic" panose="020B0600070205080204" pitchFamily="34" charset="-128"/>
                  </a:defRPr>
                </a:lvl2pPr>
                <a:lvl3pPr marL="1143000" indent="-228600">
                  <a:defRPr sz="2400" baseline="-25000">
                    <a:solidFill>
                      <a:schemeClr val="tx1"/>
                    </a:solidFill>
                    <a:latin typeface="Arial" panose="020B0604020202020204" pitchFamily="34" charset="0"/>
                    <a:ea typeface="MS PGothic" panose="020B0600070205080204" pitchFamily="34" charset="-128"/>
                  </a:defRPr>
                </a:lvl3pPr>
                <a:lvl4pPr marL="1600200" indent="-228600">
                  <a:defRPr sz="2400" baseline="-25000">
                    <a:solidFill>
                      <a:schemeClr val="tx1"/>
                    </a:solidFill>
                    <a:latin typeface="Arial" panose="020B0604020202020204" pitchFamily="34" charset="0"/>
                    <a:ea typeface="MS PGothic" panose="020B0600070205080204" pitchFamily="34" charset="-128"/>
                  </a:defRPr>
                </a:lvl4pPr>
                <a:lvl5pPr marL="2057400" indent="-228600">
                  <a:defRPr sz="2400" baseline="-25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nl-BE" sz="1400" b="1" i="0" u="none" strike="noStrike" kern="0" cap="none" spc="0" normalizeH="0" baseline="-25000" noProof="0" dirty="0">
                    <a:ln>
                      <a:noFill/>
                    </a:ln>
                    <a:solidFill>
                      <a:srgbClr val="FFFFFF"/>
                    </a:solidFill>
                    <a:effectLst/>
                    <a:uLnTx/>
                    <a:uFillTx/>
                    <a:latin typeface="Arial" panose="020B0604020202020204" pitchFamily="34" charset="0"/>
                    <a:ea typeface="MS PGothic" panose="020B0600070205080204" pitchFamily="34" charset="-128"/>
                  </a:rPr>
                  <a:t>Standard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nl-BE" sz="1400" b="1" i="0" u="none" strike="noStrike" kern="0" cap="none" spc="0" normalizeH="0" baseline="-25000" noProof="0" dirty="0">
                    <a:ln>
                      <a:noFill/>
                    </a:ln>
                    <a:solidFill>
                      <a:srgbClr val="FFFFFF"/>
                    </a:solidFill>
                    <a:effectLst/>
                    <a:uLnTx/>
                    <a:uFillTx/>
                    <a:latin typeface="Arial" panose="020B0604020202020204" pitchFamily="34" charset="0"/>
                    <a:ea typeface="MS PGothic" panose="020B0600070205080204" pitchFamily="34" charset="-128"/>
                  </a:rPr>
                  <a:t>Work</a:t>
                </a:r>
              </a:p>
            </p:txBody>
          </p:sp>
          <p:sp>
            <p:nvSpPr>
              <p:cNvPr id="150" name="AutoShape 77"/>
              <p:cNvSpPr>
                <a:spLocks noChangeArrowheads="1"/>
              </p:cNvSpPr>
              <p:nvPr>
                <p:custDataLst>
                  <p:tags r:id="rId28"/>
                </p:custDataLst>
              </p:nvPr>
            </p:nvSpPr>
            <p:spPr bwMode="gray">
              <a:xfrm>
                <a:off x="4321215" y="2353550"/>
                <a:ext cx="1027807" cy="645351"/>
              </a:xfrm>
              <a:prstGeom prst="roundRect">
                <a:avLst>
                  <a:gd name="adj" fmla="val 16667"/>
                </a:avLst>
              </a:prstGeom>
              <a:solidFill>
                <a:srgbClr val="0073AE"/>
              </a:solidFill>
              <a:ln>
                <a:noFill/>
              </a:ln>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nl-BE" sz="1400" b="1" i="0" u="none" strike="noStrike" kern="0" cap="none" spc="0" normalizeH="0" baseline="-25000" noProof="0" dirty="0">
                    <a:ln>
                      <a:noFill/>
                    </a:ln>
                    <a:solidFill>
                      <a:srgbClr val="FFFFFF"/>
                    </a:solidFill>
                    <a:effectLst/>
                    <a:uLnTx/>
                    <a:uFillTx/>
                    <a:latin typeface="Arial"/>
                    <a:ea typeface="MS PGothic"/>
                  </a:rPr>
                  <a:t>Material Replenishment and Flow</a:t>
                </a:r>
              </a:p>
            </p:txBody>
          </p:sp>
          <p:sp>
            <p:nvSpPr>
              <p:cNvPr id="151" name="AutoShape 77"/>
              <p:cNvSpPr>
                <a:spLocks noChangeArrowheads="1"/>
              </p:cNvSpPr>
              <p:nvPr>
                <p:custDataLst>
                  <p:tags r:id="rId29"/>
                </p:custDataLst>
              </p:nvPr>
            </p:nvSpPr>
            <p:spPr bwMode="gray">
              <a:xfrm>
                <a:off x="3741636" y="3105585"/>
                <a:ext cx="1027807" cy="647467"/>
              </a:xfrm>
              <a:prstGeom prst="roundRect">
                <a:avLst>
                  <a:gd name="adj" fmla="val 16667"/>
                </a:avLst>
              </a:prstGeom>
              <a:solidFill>
                <a:srgbClr val="0073AE"/>
              </a:solidFill>
              <a:ln>
                <a:noFill/>
              </a:ln>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nl-BE" sz="1400" b="1" i="0" u="none" strike="noStrike" kern="0" cap="none" spc="0" normalizeH="0" baseline="-25000" noProof="0" dirty="0">
                    <a:ln>
                      <a:noFill/>
                    </a:ln>
                    <a:solidFill>
                      <a:srgbClr val="FFFFFF"/>
                    </a:solidFill>
                    <a:effectLst/>
                    <a:uLnTx/>
                    <a:uFillTx/>
                    <a:latin typeface="Arial"/>
                    <a:ea typeface="MS PGothic"/>
                  </a:rPr>
                  <a:t>Process Improvement Management (PIM)</a:t>
                </a:r>
              </a:p>
            </p:txBody>
          </p:sp>
          <p:sp>
            <p:nvSpPr>
              <p:cNvPr id="152" name="AutoShape 77"/>
              <p:cNvSpPr>
                <a:spLocks noChangeArrowheads="1"/>
              </p:cNvSpPr>
              <p:nvPr>
                <p:custDataLst>
                  <p:tags r:id="rId30"/>
                </p:custDataLst>
              </p:nvPr>
            </p:nvSpPr>
            <p:spPr bwMode="gray">
              <a:xfrm>
                <a:off x="2657752" y="3096514"/>
                <a:ext cx="1027807" cy="649582"/>
              </a:xfrm>
              <a:prstGeom prst="roundRect">
                <a:avLst>
                  <a:gd name="adj" fmla="val 16667"/>
                </a:avLst>
              </a:prstGeom>
              <a:solidFill>
                <a:srgbClr val="0073AE"/>
              </a:solidFill>
              <a:ln>
                <a:noFill/>
              </a:ln>
              <a:extLst>
                <a:ext uri="{91240B29-F687-4F45-9708-019B960494DF}">
                  <a14:hiddenLine xmlns:a14="http://schemas.microsoft.com/office/drawing/2010/main" w="9525">
                    <a:solidFill>
                      <a:srgbClr val="000000"/>
                    </a:solidFill>
                    <a:round/>
                    <a:headEnd/>
                    <a:tailEnd/>
                  </a14:hiddenLine>
                </a:ext>
              </a:extLst>
            </p:spPr>
            <p:txBody>
              <a:bodyPr lIns="36576" tIns="0" rIns="36576" bIns="0" anchor="ctr" anchorCtr="1"/>
              <a:lstStyle>
                <a:lvl1pPr>
                  <a:defRPr sz="2400" baseline="-25000">
                    <a:solidFill>
                      <a:schemeClr val="tx1"/>
                    </a:solidFill>
                    <a:latin typeface="Arial" panose="020B0604020202020204" pitchFamily="34" charset="0"/>
                    <a:ea typeface="MS PGothic" panose="020B0600070205080204" pitchFamily="34" charset="-128"/>
                  </a:defRPr>
                </a:lvl1pPr>
                <a:lvl2pPr marL="742950" indent="-285750">
                  <a:defRPr sz="2400" baseline="-25000">
                    <a:solidFill>
                      <a:schemeClr val="tx1"/>
                    </a:solidFill>
                    <a:latin typeface="Arial" panose="020B0604020202020204" pitchFamily="34" charset="0"/>
                    <a:ea typeface="MS PGothic" panose="020B0600070205080204" pitchFamily="34" charset="-128"/>
                  </a:defRPr>
                </a:lvl2pPr>
                <a:lvl3pPr marL="1143000" indent="-228600">
                  <a:defRPr sz="2400" baseline="-25000">
                    <a:solidFill>
                      <a:schemeClr val="tx1"/>
                    </a:solidFill>
                    <a:latin typeface="Arial" panose="020B0604020202020204" pitchFamily="34" charset="0"/>
                    <a:ea typeface="MS PGothic" panose="020B0600070205080204" pitchFamily="34" charset="-128"/>
                  </a:defRPr>
                </a:lvl3pPr>
                <a:lvl4pPr marL="1600200" indent="-228600">
                  <a:defRPr sz="2400" baseline="-25000">
                    <a:solidFill>
                      <a:schemeClr val="tx1"/>
                    </a:solidFill>
                    <a:latin typeface="Arial" panose="020B0604020202020204" pitchFamily="34" charset="0"/>
                    <a:ea typeface="MS PGothic" panose="020B0600070205080204" pitchFamily="34" charset="-128"/>
                  </a:defRPr>
                </a:lvl4pPr>
                <a:lvl5pPr marL="2057400" indent="-228600">
                  <a:defRPr sz="2400" baseline="-25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nl-BE" sz="1400" b="1" i="0" u="none" strike="noStrike" kern="0" cap="none" spc="0" normalizeH="0" baseline="-25000" noProof="0" dirty="0">
                    <a:ln>
                      <a:noFill/>
                    </a:ln>
                    <a:solidFill>
                      <a:srgbClr val="FFFFFF"/>
                    </a:solidFill>
                    <a:effectLst/>
                    <a:uLnTx/>
                    <a:uFillTx/>
                    <a:latin typeface="Arial" panose="020B0604020202020204" pitchFamily="34" charset="0"/>
                    <a:ea typeface="MS PGothic" panose="020B0600070205080204" pitchFamily="34" charset="-128"/>
                  </a:rPr>
                  <a:t>Quality Control Process Charts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nl-BE" sz="1400" b="1" i="0" u="none" strike="noStrike" kern="0" cap="none" spc="0" normalizeH="0" baseline="-25000" noProof="0" dirty="0">
                    <a:ln>
                      <a:noFill/>
                    </a:ln>
                    <a:solidFill>
                      <a:srgbClr val="FFFFFF"/>
                    </a:solidFill>
                    <a:effectLst/>
                    <a:uLnTx/>
                    <a:uFillTx/>
                    <a:latin typeface="Arial" panose="020B0604020202020204" pitchFamily="34" charset="0"/>
                    <a:ea typeface="MS PGothic" panose="020B0600070205080204" pitchFamily="34" charset="-128"/>
                  </a:rPr>
                  <a:t>(QCPC)</a:t>
                </a:r>
              </a:p>
            </p:txBody>
          </p:sp>
          <p:sp>
            <p:nvSpPr>
              <p:cNvPr id="153" name="AutoShape 83"/>
              <p:cNvSpPr>
                <a:spLocks noChangeArrowheads="1"/>
              </p:cNvSpPr>
              <p:nvPr>
                <p:custDataLst>
                  <p:tags r:id="rId31"/>
                </p:custDataLst>
              </p:nvPr>
            </p:nvSpPr>
            <p:spPr bwMode="gray">
              <a:xfrm>
                <a:off x="2767880" y="4477099"/>
                <a:ext cx="1977035" cy="484632"/>
              </a:xfrm>
              <a:prstGeom prst="roundRect">
                <a:avLst>
                  <a:gd name="adj" fmla="val 16667"/>
                </a:avLst>
              </a:pr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lIns="36576" tIns="91440" rIns="36576" bIns="36576" anchor="ctr" anchorCtr="1"/>
              <a:lstStyle>
                <a:lvl1pPr>
                  <a:defRPr sz="2400" baseline="-25000">
                    <a:solidFill>
                      <a:schemeClr val="tx1"/>
                    </a:solidFill>
                    <a:latin typeface="Arial" panose="020B0604020202020204" pitchFamily="34" charset="0"/>
                    <a:ea typeface="MS PGothic" panose="020B0600070205080204" pitchFamily="34" charset="-128"/>
                  </a:defRPr>
                </a:lvl1pPr>
                <a:lvl2pPr marL="742950" indent="-285750">
                  <a:defRPr sz="2400" baseline="-25000">
                    <a:solidFill>
                      <a:schemeClr val="tx1"/>
                    </a:solidFill>
                    <a:latin typeface="Arial" panose="020B0604020202020204" pitchFamily="34" charset="0"/>
                    <a:ea typeface="MS PGothic" panose="020B0600070205080204" pitchFamily="34" charset="-128"/>
                  </a:defRPr>
                </a:lvl2pPr>
                <a:lvl3pPr marL="1143000" indent="-228600">
                  <a:defRPr sz="2400" baseline="-25000">
                    <a:solidFill>
                      <a:schemeClr val="tx1"/>
                    </a:solidFill>
                    <a:latin typeface="Arial" panose="020B0604020202020204" pitchFamily="34" charset="0"/>
                    <a:ea typeface="MS PGothic" panose="020B0600070205080204" pitchFamily="34" charset="-128"/>
                  </a:defRPr>
                </a:lvl3pPr>
                <a:lvl4pPr marL="1600200" indent="-228600">
                  <a:defRPr sz="2400" baseline="-25000">
                    <a:solidFill>
                      <a:schemeClr val="tx1"/>
                    </a:solidFill>
                    <a:latin typeface="Arial" panose="020B0604020202020204" pitchFamily="34" charset="0"/>
                    <a:ea typeface="MS PGothic" panose="020B0600070205080204" pitchFamily="34" charset="-128"/>
                  </a:defRPr>
                </a:lvl4pPr>
                <a:lvl5pPr marL="2057400" indent="-228600">
                  <a:defRPr sz="2400" baseline="-25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nl-BE" sz="1400" b="1" i="0" u="none" strike="noStrike" kern="0" cap="none" spc="0" normalizeH="0" baseline="-25000" noProof="0" dirty="0">
                    <a:ln>
                      <a:noFill/>
                    </a:ln>
                    <a:solidFill>
                      <a:srgbClr val="FFFFFF"/>
                    </a:solidFill>
                    <a:effectLst/>
                    <a:uLnTx/>
                    <a:uFillTx/>
                    <a:latin typeface="Arial" panose="020B0604020202020204" pitchFamily="34" charset="0"/>
                    <a:ea typeface="MS PGothic" panose="020B0600070205080204" pitchFamily="34" charset="-128"/>
                  </a:rPr>
                  <a:t>Total Productive Maintenance (TPM)</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nl-BE" sz="1400" b="1" i="0" u="none" strike="noStrike" kern="0" cap="none" spc="0" normalizeH="0" baseline="-25000" noProof="0" dirty="0">
                  <a:ln>
                    <a:noFill/>
                  </a:ln>
                  <a:solidFill>
                    <a:srgbClr val="FFFFFF"/>
                  </a:solidFill>
                  <a:effectLst/>
                  <a:uLnTx/>
                  <a:uFillTx/>
                  <a:latin typeface="Arial" panose="020B0604020202020204" pitchFamily="34" charset="0"/>
                  <a:ea typeface="MS PGothic" panose="020B0600070205080204" pitchFamily="34" charset="-128"/>
                </a:endParaRPr>
              </a:p>
            </p:txBody>
          </p:sp>
          <p:sp>
            <p:nvSpPr>
              <p:cNvPr id="154" name="Rectangle 67"/>
              <p:cNvSpPr>
                <a:spLocks noChangeAspect="1" noChangeArrowheads="1"/>
              </p:cNvSpPr>
              <p:nvPr>
                <p:custDataLst>
                  <p:tags r:id="rId32"/>
                </p:custDataLst>
              </p:nvPr>
            </p:nvSpPr>
            <p:spPr bwMode="gray">
              <a:xfrm>
                <a:off x="2758301" y="4994828"/>
                <a:ext cx="6217920" cy="275448"/>
              </a:xfrm>
              <a:prstGeom prst="rect">
                <a:avLst/>
              </a:prstGeom>
              <a:solidFill>
                <a:srgbClr val="DDDDDD"/>
              </a:solidFill>
              <a:ln w="9525" algn="ctr">
                <a:solidFill>
                  <a:srgbClr val="0073AE"/>
                </a:solidFill>
                <a:miter lim="800000"/>
                <a:headEnd/>
                <a:tailEnd/>
              </a:ln>
            </p:spPr>
            <p:txBody>
              <a:bodyPr lIns="36576" tIns="36576" rIns="36576" bIns="36576" anchor="ctr"/>
              <a:lstStyle>
                <a:lvl1pPr>
                  <a:defRPr sz="2400" baseline="-25000">
                    <a:solidFill>
                      <a:schemeClr val="tx1"/>
                    </a:solidFill>
                    <a:latin typeface="Arial" panose="020B0604020202020204" pitchFamily="34" charset="0"/>
                    <a:ea typeface="MS PGothic" panose="020B0600070205080204" pitchFamily="34" charset="-128"/>
                  </a:defRPr>
                </a:lvl1pPr>
                <a:lvl2pPr marL="742950" indent="-285750">
                  <a:defRPr sz="2400" baseline="-25000">
                    <a:solidFill>
                      <a:schemeClr val="tx1"/>
                    </a:solidFill>
                    <a:latin typeface="Arial" panose="020B0604020202020204" pitchFamily="34" charset="0"/>
                    <a:ea typeface="MS PGothic" panose="020B0600070205080204" pitchFamily="34" charset="-128"/>
                  </a:defRPr>
                </a:lvl2pPr>
                <a:lvl3pPr marL="1143000" indent="-228600">
                  <a:defRPr sz="2400" baseline="-25000">
                    <a:solidFill>
                      <a:schemeClr val="tx1"/>
                    </a:solidFill>
                    <a:latin typeface="Arial" panose="020B0604020202020204" pitchFamily="34" charset="0"/>
                    <a:ea typeface="MS PGothic" panose="020B0600070205080204" pitchFamily="34" charset="-128"/>
                  </a:defRPr>
                </a:lvl3pPr>
                <a:lvl4pPr marL="1600200" indent="-228600">
                  <a:defRPr sz="2400" baseline="-25000">
                    <a:solidFill>
                      <a:schemeClr val="tx1"/>
                    </a:solidFill>
                    <a:latin typeface="Arial" panose="020B0604020202020204" pitchFamily="34" charset="0"/>
                    <a:ea typeface="MS PGothic" panose="020B0600070205080204" pitchFamily="34" charset="-128"/>
                  </a:defRPr>
                </a:lvl4pPr>
                <a:lvl5pPr marL="2057400" indent="-228600">
                  <a:defRPr sz="2400" baseline="-25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Arial" panose="020B0604020202020204" pitchFamily="34"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nl-BE" sz="1800" b="1" i="0" u="none" strike="noStrike" kern="0" cap="none" spc="0" normalizeH="0" baseline="-25000" noProof="0" dirty="0">
                    <a:ln>
                      <a:noFill/>
                    </a:ln>
                    <a:solidFill>
                      <a:srgbClr val="FFFFFF">
                        <a:lumMod val="50000"/>
                      </a:srgbClr>
                    </a:solidFill>
                    <a:effectLst/>
                    <a:uLnTx/>
                    <a:uFillTx/>
                    <a:latin typeface="Arial" panose="020B0604020202020204" pitchFamily="34" charset="0"/>
                    <a:ea typeface="MS PGothic" panose="020B0600070205080204" pitchFamily="34" charset="-128"/>
                  </a:rPr>
                  <a:t>Total Employee Involvement</a:t>
                </a:r>
              </a:p>
            </p:txBody>
          </p:sp>
          <p:pic>
            <p:nvPicPr>
              <p:cNvPr id="155" name="Picture 35"/>
              <p:cNvPicPr>
                <a:picLocks noChangeAspect="1" noChangeArrowheads="1"/>
              </p:cNvPicPr>
              <p:nvPr/>
            </p:nvPicPr>
            <p:blipFill>
              <a:blip r:embed="rId41" cstate="print">
                <a:extLst>
                  <a:ext uri="{28A0092B-C50C-407E-A947-70E740481C1C}">
                    <a14:useLocalDpi xmlns:a14="http://schemas.microsoft.com/office/drawing/2010/main" val="0"/>
                  </a:ext>
                </a:extLst>
              </a:blip>
              <a:srcRect/>
              <a:stretch>
                <a:fillRect/>
              </a:stretch>
            </p:blipFill>
            <p:spPr bwMode="auto">
              <a:xfrm>
                <a:off x="4488266" y="1134549"/>
                <a:ext cx="2709862"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 name="Rectangle 29"/>
              <p:cNvSpPr>
                <a:spLocks noChangeArrowheads="1"/>
              </p:cNvSpPr>
              <p:nvPr/>
            </p:nvSpPr>
            <p:spPr bwMode="auto">
              <a:xfrm>
                <a:off x="3040092" y="1860037"/>
                <a:ext cx="5918200" cy="452437"/>
              </a:xfrm>
              <a:prstGeom prst="rect">
                <a:avLst/>
              </a:prstGeom>
              <a:noFill/>
              <a:ln>
                <a:noFill/>
              </a:ln>
            </p:spPr>
            <p:txBody>
              <a:bodyPr/>
              <a:lstStyle/>
              <a:p>
                <a:pPr marL="114300" marR="0" lvl="0" indent="-11430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25000" noProof="0" dirty="0">
                    <a:ln>
                      <a:noFill/>
                    </a:ln>
                    <a:solidFill>
                      <a:srgbClr val="FFFFFF">
                        <a:lumMod val="50000"/>
                      </a:srgbClr>
                    </a:solidFill>
                    <a:effectLst/>
                    <a:uLnTx/>
                    <a:uFillTx/>
                    <a:latin typeface="Arial"/>
                    <a:ea typeface="MS PGothic"/>
                    <a:cs typeface="Arial"/>
                  </a:rPr>
                  <a:t>We are Committed to Delivering an Extraordinary Customer Experience</a:t>
                </a:r>
              </a:p>
            </p:txBody>
          </p:sp>
          <p:sp>
            <p:nvSpPr>
              <p:cNvPr id="157" name="Line 70"/>
              <p:cNvSpPr>
                <a:spLocks noChangeAspect="1" noChangeShapeType="1"/>
              </p:cNvSpPr>
              <p:nvPr>
                <p:custDataLst>
                  <p:tags r:id="rId33"/>
                </p:custDataLst>
              </p:nvPr>
            </p:nvSpPr>
            <p:spPr bwMode="gray">
              <a:xfrm>
                <a:off x="9614453" y="4125163"/>
                <a:ext cx="0" cy="418597"/>
              </a:xfrm>
              <a:prstGeom prst="line">
                <a:avLst/>
              </a:prstGeom>
              <a:noFill/>
              <a:ln w="952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25000" noProof="0">
                  <a:ln>
                    <a:noFill/>
                  </a:ln>
                  <a:solidFill>
                    <a:srgbClr val="0073AE"/>
                  </a:solidFill>
                  <a:effectLst/>
                  <a:uLnTx/>
                  <a:uFillTx/>
                  <a:latin typeface="Arial"/>
                  <a:ea typeface="MS PGothic"/>
                </a:endParaRPr>
              </a:p>
            </p:txBody>
          </p:sp>
          <p:sp>
            <p:nvSpPr>
              <p:cNvPr id="158" name="Line 71"/>
              <p:cNvSpPr>
                <a:spLocks noChangeAspect="1" noChangeShapeType="1"/>
              </p:cNvSpPr>
              <p:nvPr>
                <p:custDataLst>
                  <p:tags r:id="rId34"/>
                </p:custDataLst>
              </p:nvPr>
            </p:nvSpPr>
            <p:spPr bwMode="gray">
              <a:xfrm>
                <a:off x="10441499" y="4724165"/>
                <a:ext cx="0" cy="345307"/>
              </a:xfrm>
              <a:prstGeom prst="line">
                <a:avLst/>
              </a:prstGeom>
              <a:noFill/>
              <a:ln w="952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25000" noProof="0">
                  <a:ln>
                    <a:noFill/>
                  </a:ln>
                  <a:solidFill>
                    <a:srgbClr val="0073AE"/>
                  </a:solidFill>
                  <a:effectLst/>
                  <a:uLnTx/>
                  <a:uFillTx/>
                  <a:latin typeface="Arial"/>
                  <a:ea typeface="MS PGothic"/>
                </a:endParaRPr>
              </a:p>
            </p:txBody>
          </p:sp>
          <p:sp>
            <p:nvSpPr>
              <p:cNvPr id="159" name="Freeform 72"/>
              <p:cNvSpPr>
                <a:spLocks noChangeAspect="1"/>
              </p:cNvSpPr>
              <p:nvPr>
                <p:custDataLst>
                  <p:tags r:id="rId35"/>
                </p:custDataLst>
              </p:nvPr>
            </p:nvSpPr>
            <p:spPr bwMode="gray">
              <a:xfrm>
                <a:off x="9166176" y="4543760"/>
                <a:ext cx="1427115" cy="769604"/>
              </a:xfrm>
              <a:custGeom>
                <a:avLst/>
                <a:gdLst>
                  <a:gd name="T0" fmla="*/ 0 w 960"/>
                  <a:gd name="T1" fmla="*/ 0 h 576"/>
                  <a:gd name="T2" fmla="*/ 604 w 960"/>
                  <a:gd name="T3" fmla="*/ 0 h 576"/>
                  <a:gd name="T4" fmla="*/ 604 w 960"/>
                  <a:gd name="T5" fmla="*/ 185 h 576"/>
                  <a:gd name="T6" fmla="*/ 805 w 960"/>
                  <a:gd name="T7" fmla="*/ 185 h 576"/>
                  <a:gd name="T8" fmla="*/ 805 w 960"/>
                  <a:gd name="T9" fmla="*/ 371 h 576"/>
                  <a:gd name="T10" fmla="*/ 1006 w 960"/>
                  <a:gd name="T11" fmla="*/ 371 h 576"/>
                  <a:gd name="T12" fmla="*/ 1006 w 960"/>
                  <a:gd name="T13" fmla="*/ 556 h 576"/>
                  <a:gd name="T14" fmla="*/ 0 w 960"/>
                  <a:gd name="T15" fmla="*/ 556 h 576"/>
                  <a:gd name="T16" fmla="*/ 0 w 960"/>
                  <a:gd name="T17" fmla="*/ 0 h 5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60" h="576">
                    <a:moveTo>
                      <a:pt x="0" y="0"/>
                    </a:moveTo>
                    <a:lnTo>
                      <a:pt x="576" y="0"/>
                    </a:lnTo>
                    <a:lnTo>
                      <a:pt x="576" y="192"/>
                    </a:lnTo>
                    <a:lnTo>
                      <a:pt x="768" y="192"/>
                    </a:lnTo>
                    <a:lnTo>
                      <a:pt x="768" y="384"/>
                    </a:lnTo>
                    <a:lnTo>
                      <a:pt x="960" y="384"/>
                    </a:lnTo>
                    <a:lnTo>
                      <a:pt x="960" y="576"/>
                    </a:lnTo>
                    <a:lnTo>
                      <a:pt x="0" y="576"/>
                    </a:lnTo>
                    <a:lnTo>
                      <a:pt x="0" y="0"/>
                    </a:lnTo>
                    <a:close/>
                  </a:path>
                </a:pathLst>
              </a:custGeom>
              <a:solidFill>
                <a:srgbClr val="0073AE"/>
              </a:solidFill>
              <a:ln>
                <a:noFill/>
              </a:ln>
              <a:extLst>
                <a:ext uri="{91240B29-F687-4F45-9708-019B960494DF}">
                  <a14:hiddenLine xmlns:a14="http://schemas.microsoft.com/office/drawing/2010/main" w="9525">
                    <a:solidFill>
                      <a:srgbClr val="000000"/>
                    </a:solidFill>
                    <a:round/>
                    <a:headEnd/>
                    <a:tailEnd/>
                  </a14:hiddenLine>
                </a:ext>
              </a:extLst>
            </p:spPr>
            <p:txBody>
              <a:bodyPr lIns="36576" tIns="36576" rIns="36576" bIns="36576"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25000" noProof="0" dirty="0">
                    <a:ln>
                      <a:noFill/>
                    </a:ln>
                    <a:solidFill>
                      <a:srgbClr val="FFFFFF"/>
                    </a:solidFill>
                    <a:effectLst/>
                    <a:uLnTx/>
                    <a:uFillTx/>
                    <a:latin typeface="Arial"/>
                    <a:ea typeface="MS PGothic"/>
                  </a:rPr>
                  <a:t>Value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25000" noProof="0" dirty="0">
                    <a:ln>
                      <a:noFill/>
                    </a:ln>
                    <a:solidFill>
                      <a:srgbClr val="FFFFFF"/>
                    </a:solidFill>
                    <a:effectLst/>
                    <a:uLnTx/>
                    <a:uFillTx/>
                    <a:latin typeface="Arial"/>
                    <a:ea typeface="MS PGothic"/>
                  </a:rPr>
                  <a:t>Stream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25000" noProof="0" dirty="0">
                    <a:ln>
                      <a:noFill/>
                    </a:ln>
                    <a:solidFill>
                      <a:srgbClr val="FFFFFF"/>
                    </a:solidFill>
                    <a:effectLst/>
                    <a:uLnTx/>
                    <a:uFillTx/>
                    <a:latin typeface="Arial"/>
                    <a:ea typeface="MS PGothic"/>
                  </a:rPr>
                  <a:t>Mapping</a:t>
                </a:r>
              </a:p>
            </p:txBody>
          </p:sp>
          <p:sp>
            <p:nvSpPr>
              <p:cNvPr id="160" name="Line 73"/>
              <p:cNvSpPr>
                <a:spLocks noChangeAspect="1" noChangeShapeType="1"/>
              </p:cNvSpPr>
              <p:nvPr>
                <p:custDataLst>
                  <p:tags r:id="rId36"/>
                </p:custDataLst>
              </p:nvPr>
            </p:nvSpPr>
            <p:spPr bwMode="gray">
              <a:xfrm>
                <a:off x="10136499" y="4498657"/>
                <a:ext cx="0" cy="295978"/>
              </a:xfrm>
              <a:prstGeom prst="line">
                <a:avLst/>
              </a:prstGeom>
              <a:noFill/>
              <a:ln w="952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25000" noProof="0">
                  <a:ln>
                    <a:noFill/>
                  </a:ln>
                  <a:solidFill>
                    <a:srgbClr val="0073AE"/>
                  </a:solidFill>
                  <a:effectLst/>
                  <a:uLnTx/>
                  <a:uFillTx/>
                  <a:latin typeface="Arial"/>
                  <a:ea typeface="MS PGothic"/>
                </a:endParaRPr>
              </a:p>
            </p:txBody>
          </p:sp>
          <p:sp>
            <p:nvSpPr>
              <p:cNvPr id="161" name="Line 74"/>
              <p:cNvSpPr>
                <a:spLocks noChangeAspect="1" noChangeShapeType="1"/>
              </p:cNvSpPr>
              <p:nvPr>
                <p:custDataLst>
                  <p:tags r:id="rId37"/>
                </p:custDataLst>
              </p:nvPr>
            </p:nvSpPr>
            <p:spPr bwMode="gray">
              <a:xfrm flipV="1">
                <a:off x="9129714" y="4082879"/>
                <a:ext cx="501763" cy="0"/>
              </a:xfrm>
              <a:prstGeom prst="line">
                <a:avLst/>
              </a:prstGeom>
              <a:noFill/>
              <a:ln w="571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25000" noProof="0">
                  <a:ln>
                    <a:noFill/>
                  </a:ln>
                  <a:solidFill>
                    <a:srgbClr val="0073AE"/>
                  </a:solidFill>
                  <a:effectLst/>
                  <a:uLnTx/>
                  <a:uFillTx/>
                  <a:latin typeface="Arial"/>
                  <a:ea typeface="MS PGothic"/>
                </a:endParaRPr>
              </a:p>
            </p:txBody>
          </p:sp>
          <p:sp>
            <p:nvSpPr>
              <p:cNvPr id="162" name="Line 75"/>
              <p:cNvSpPr>
                <a:spLocks noChangeAspect="1" noChangeShapeType="1"/>
              </p:cNvSpPr>
              <p:nvPr>
                <p:custDataLst>
                  <p:tags r:id="rId38"/>
                </p:custDataLst>
              </p:nvPr>
            </p:nvSpPr>
            <p:spPr bwMode="gray">
              <a:xfrm rot="222177">
                <a:off x="9573315" y="4109658"/>
                <a:ext cx="1032743" cy="692024"/>
              </a:xfrm>
              <a:prstGeom prst="line">
                <a:avLst/>
              </a:prstGeom>
              <a:noFill/>
              <a:ln w="57150">
                <a:solidFill>
                  <a:srgbClr val="FF99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25000" noProof="0">
                  <a:ln>
                    <a:noFill/>
                  </a:ln>
                  <a:solidFill>
                    <a:srgbClr val="0073AE"/>
                  </a:solidFill>
                  <a:effectLst/>
                  <a:uLnTx/>
                  <a:uFillTx/>
                  <a:latin typeface="Arial"/>
                  <a:ea typeface="MS PGothic"/>
                </a:endParaRPr>
              </a:p>
            </p:txBody>
          </p:sp>
        </p:grpSp>
        <p:sp>
          <p:nvSpPr>
            <p:cNvPr id="120" name="Rectangle 119"/>
            <p:cNvSpPr/>
            <p:nvPr/>
          </p:nvSpPr>
          <p:spPr bwMode="auto">
            <a:xfrm>
              <a:off x="2714625" y="3714750"/>
              <a:ext cx="6419850"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25000" noProof="0">
                <a:ln>
                  <a:noFill/>
                </a:ln>
                <a:solidFill>
                  <a:srgbClr val="0073AE"/>
                </a:solidFill>
                <a:effectLst/>
                <a:uLnTx/>
                <a:uFillTx/>
                <a:latin typeface="Arial" panose="020B0604020202020204" pitchFamily="34" charset="0"/>
                <a:ea typeface="MS PGothic"/>
                <a:cs typeface="Arial" panose="020B0604020202020204" pitchFamily="34" charset="0"/>
              </a:endParaRPr>
            </a:p>
          </p:txBody>
        </p:sp>
        <p:grpSp>
          <p:nvGrpSpPr>
            <p:cNvPr id="121" name="Group 120"/>
            <p:cNvGrpSpPr/>
            <p:nvPr/>
          </p:nvGrpSpPr>
          <p:grpSpPr>
            <a:xfrm>
              <a:off x="2865132" y="4076631"/>
              <a:ext cx="6085985" cy="577169"/>
              <a:chOff x="613563" y="5753372"/>
              <a:chExt cx="7709692" cy="659471"/>
            </a:xfrm>
          </p:grpSpPr>
          <p:grpSp>
            <p:nvGrpSpPr>
              <p:cNvPr id="122" name="Group 10"/>
              <p:cNvGrpSpPr>
                <a:grpSpLocks/>
              </p:cNvGrpSpPr>
              <p:nvPr/>
            </p:nvGrpSpPr>
            <p:grpSpPr bwMode="auto">
              <a:xfrm>
                <a:off x="613563" y="5755618"/>
                <a:ext cx="6168239" cy="657225"/>
                <a:chOff x="305" y="980"/>
                <a:chExt cx="5251" cy="415"/>
              </a:xfrm>
            </p:grpSpPr>
            <p:grpSp>
              <p:nvGrpSpPr>
                <p:cNvPr id="125" name="Group 11"/>
                <p:cNvGrpSpPr>
                  <a:grpSpLocks/>
                </p:cNvGrpSpPr>
                <p:nvPr>
                  <p:custDataLst>
                    <p:tags r:id="rId3"/>
                  </p:custDataLst>
                </p:nvPr>
              </p:nvGrpSpPr>
              <p:grpSpPr bwMode="auto">
                <a:xfrm>
                  <a:off x="2914" y="980"/>
                  <a:ext cx="1338" cy="415"/>
                  <a:chOff x="2888" y="1044"/>
                  <a:chExt cx="1404" cy="415"/>
                </a:xfrm>
              </p:grpSpPr>
              <p:sp>
                <p:nvSpPr>
                  <p:cNvPr id="135" name="Freeform 12"/>
                  <p:cNvSpPr>
                    <a:spLocks/>
                  </p:cNvSpPr>
                  <p:nvPr>
                    <p:custDataLst>
                      <p:tags r:id="rId13"/>
                    </p:custDataLst>
                  </p:nvPr>
                </p:nvSpPr>
                <p:spPr bwMode="gray">
                  <a:xfrm>
                    <a:off x="2888" y="1044"/>
                    <a:ext cx="1404" cy="415"/>
                  </a:xfrm>
                  <a:custGeom>
                    <a:avLst/>
                    <a:gdLst>
                      <a:gd name="T0" fmla="*/ 0 w 1403"/>
                      <a:gd name="T1" fmla="*/ 0 h 415"/>
                      <a:gd name="T2" fmla="*/ 1328 w 1403"/>
                      <a:gd name="T3" fmla="*/ 0 h 415"/>
                      <a:gd name="T4" fmla="*/ 1403 w 1403"/>
                      <a:gd name="T5" fmla="*/ 208 h 415"/>
                      <a:gd name="T6" fmla="*/ 1328 w 1403"/>
                      <a:gd name="T7" fmla="*/ 415 h 415"/>
                      <a:gd name="T8" fmla="*/ 0 w 1403"/>
                      <a:gd name="T9" fmla="*/ 415 h 415"/>
                      <a:gd name="T10" fmla="*/ 75 w 1403"/>
                      <a:gd name="T11" fmla="*/ 208 h 415"/>
                      <a:gd name="T12" fmla="*/ 0 w 1403"/>
                      <a:gd name="T13" fmla="*/ 0 h 415"/>
                    </a:gdLst>
                    <a:ahLst/>
                    <a:cxnLst>
                      <a:cxn ang="0">
                        <a:pos x="T0" y="T1"/>
                      </a:cxn>
                      <a:cxn ang="0">
                        <a:pos x="T2" y="T3"/>
                      </a:cxn>
                      <a:cxn ang="0">
                        <a:pos x="T4" y="T5"/>
                      </a:cxn>
                      <a:cxn ang="0">
                        <a:pos x="T6" y="T7"/>
                      </a:cxn>
                      <a:cxn ang="0">
                        <a:pos x="T8" y="T9"/>
                      </a:cxn>
                      <a:cxn ang="0">
                        <a:pos x="T10" y="T11"/>
                      </a:cxn>
                      <a:cxn ang="0">
                        <a:pos x="T12" y="T13"/>
                      </a:cxn>
                    </a:cxnLst>
                    <a:rect l="0" t="0" r="r" b="b"/>
                    <a:pathLst>
                      <a:path w="1403" h="415">
                        <a:moveTo>
                          <a:pt x="0" y="0"/>
                        </a:moveTo>
                        <a:lnTo>
                          <a:pt x="1328" y="0"/>
                        </a:lnTo>
                        <a:lnTo>
                          <a:pt x="1403" y="208"/>
                        </a:lnTo>
                        <a:lnTo>
                          <a:pt x="1328" y="415"/>
                        </a:lnTo>
                        <a:lnTo>
                          <a:pt x="0" y="415"/>
                        </a:lnTo>
                        <a:lnTo>
                          <a:pt x="75" y="208"/>
                        </a:lnTo>
                        <a:lnTo>
                          <a:pt x="0" y="0"/>
                        </a:lnTo>
                        <a:close/>
                      </a:path>
                    </a:pathLst>
                  </a:custGeom>
                  <a:solidFill>
                    <a:srgbClr val="FFFFFF">
                      <a:lumMod val="50000"/>
                    </a:srgbClr>
                  </a:solidFill>
                  <a:ln w="9525" cap="flat" cmpd="sng">
                    <a:solidFill>
                      <a:srgbClr val="0073AE"/>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45720" tIns="0" rIns="4572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3AE"/>
                      </a:solidFill>
                      <a:effectLst/>
                      <a:uLnTx/>
                      <a:uFillTx/>
                      <a:latin typeface="Arial"/>
                      <a:ea typeface="MS PGothic"/>
                    </a:endParaRPr>
                  </a:p>
                </p:txBody>
              </p:sp>
              <p:sp>
                <p:nvSpPr>
                  <p:cNvPr id="136" name="Rectangle 13"/>
                  <p:cNvSpPr>
                    <a:spLocks noChangeArrowheads="1"/>
                  </p:cNvSpPr>
                  <p:nvPr>
                    <p:custDataLst>
                      <p:tags r:id="rId14"/>
                    </p:custDataLst>
                  </p:nvPr>
                </p:nvSpPr>
                <p:spPr bwMode="gray">
                  <a:xfrm>
                    <a:off x="2993" y="1067"/>
                    <a:ext cx="1222" cy="357"/>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46648" tIns="0" rIns="46648" bIns="0" anchor="ctr"/>
                  <a:lstStyle>
                    <a:lvl1pPr defTabSz="895350" eaLnBrk="0" hangingPunct="0">
                      <a:lnSpc>
                        <a:spcPts val="3000"/>
                      </a:lnSpc>
                      <a:buChar char="•"/>
                      <a:defRPr sz="2000">
                        <a:solidFill>
                          <a:schemeClr val="tx1"/>
                        </a:solidFill>
                        <a:latin typeface="Arial" panose="020B0604020202020204" pitchFamily="34" charset="0"/>
                        <a:cs typeface="Arial" panose="020B0604020202020204" pitchFamily="34" charset="0"/>
                      </a:defRPr>
                    </a:lvl1pPr>
                    <a:lvl2pPr marL="133350" indent="-131763" defTabSz="895350" eaLnBrk="0" hangingPunct="0">
                      <a:lnSpc>
                        <a:spcPts val="3000"/>
                      </a:lnSpc>
                      <a:buChar char="–"/>
                      <a:defRPr sz="2000">
                        <a:solidFill>
                          <a:schemeClr val="tx1"/>
                        </a:solidFill>
                        <a:latin typeface="Arial" panose="020B0604020202020204" pitchFamily="34" charset="0"/>
                        <a:cs typeface="Arial" panose="020B0604020202020204" pitchFamily="34" charset="0"/>
                      </a:defRPr>
                    </a:lvl2pPr>
                    <a:lvl3pPr marL="293688" indent="-158750" defTabSz="895350" eaLnBrk="0" hangingPunct="0">
                      <a:lnSpc>
                        <a:spcPts val="3000"/>
                      </a:lnSpc>
                      <a:buChar char="•"/>
                      <a:defRPr sz="2000">
                        <a:solidFill>
                          <a:schemeClr val="tx1"/>
                        </a:solidFill>
                        <a:latin typeface="Arial" panose="020B0604020202020204" pitchFamily="34" charset="0"/>
                        <a:cs typeface="Arial" panose="020B0604020202020204" pitchFamily="34" charset="0"/>
                      </a:defRPr>
                    </a:lvl3pPr>
                    <a:lvl4pPr marL="427038" indent="-131763" defTabSz="895350" eaLnBrk="0" hangingPunct="0">
                      <a:lnSpc>
                        <a:spcPts val="3000"/>
                      </a:lnSpc>
                      <a:buChar char="–"/>
                      <a:defRPr sz="2000">
                        <a:solidFill>
                          <a:schemeClr val="tx1"/>
                        </a:solidFill>
                        <a:latin typeface="Arial" panose="020B0604020202020204" pitchFamily="34" charset="0"/>
                        <a:cs typeface="Arial" panose="020B0604020202020204" pitchFamily="34" charset="0"/>
                      </a:defRPr>
                    </a:lvl4pPr>
                    <a:lvl5pPr marL="587375" indent="-158750" defTabSz="895350" eaLnBrk="0" hangingPunct="0">
                      <a:lnSpc>
                        <a:spcPts val="3000"/>
                      </a:lnSpc>
                      <a:buChar char="•"/>
                      <a:defRPr sz="2000">
                        <a:solidFill>
                          <a:schemeClr val="tx1"/>
                        </a:solidFill>
                        <a:latin typeface="Arial" panose="020B0604020202020204" pitchFamily="34" charset="0"/>
                        <a:cs typeface="Arial" panose="020B0604020202020204" pitchFamily="34" charset="0"/>
                      </a:defRPr>
                    </a:lvl5pPr>
                    <a:lvl6pPr marL="1044575" indent="-158750" defTabSz="895350" eaLnBrk="0" fontAlgn="base" hangingPunct="0">
                      <a:lnSpc>
                        <a:spcPts val="3000"/>
                      </a:lnSpc>
                      <a:spcBef>
                        <a:spcPct val="0"/>
                      </a:spcBef>
                      <a:spcAft>
                        <a:spcPct val="0"/>
                      </a:spcAft>
                      <a:buChar char="•"/>
                      <a:defRPr sz="2000">
                        <a:solidFill>
                          <a:schemeClr val="tx1"/>
                        </a:solidFill>
                        <a:latin typeface="Arial" panose="020B0604020202020204" pitchFamily="34" charset="0"/>
                        <a:cs typeface="Arial" panose="020B0604020202020204" pitchFamily="34" charset="0"/>
                      </a:defRPr>
                    </a:lvl6pPr>
                    <a:lvl7pPr marL="1501775" indent="-158750" defTabSz="895350" eaLnBrk="0" fontAlgn="base" hangingPunct="0">
                      <a:lnSpc>
                        <a:spcPts val="3000"/>
                      </a:lnSpc>
                      <a:spcBef>
                        <a:spcPct val="0"/>
                      </a:spcBef>
                      <a:spcAft>
                        <a:spcPct val="0"/>
                      </a:spcAft>
                      <a:buChar char="•"/>
                      <a:defRPr sz="2000">
                        <a:solidFill>
                          <a:schemeClr val="tx1"/>
                        </a:solidFill>
                        <a:latin typeface="Arial" panose="020B0604020202020204" pitchFamily="34" charset="0"/>
                        <a:cs typeface="Arial" panose="020B0604020202020204" pitchFamily="34" charset="0"/>
                      </a:defRPr>
                    </a:lvl7pPr>
                    <a:lvl8pPr marL="1958975" indent="-158750" defTabSz="895350" eaLnBrk="0" fontAlgn="base" hangingPunct="0">
                      <a:lnSpc>
                        <a:spcPts val="3000"/>
                      </a:lnSpc>
                      <a:spcBef>
                        <a:spcPct val="0"/>
                      </a:spcBef>
                      <a:spcAft>
                        <a:spcPct val="0"/>
                      </a:spcAft>
                      <a:buChar char="•"/>
                      <a:defRPr sz="2000">
                        <a:solidFill>
                          <a:schemeClr val="tx1"/>
                        </a:solidFill>
                        <a:latin typeface="Arial" panose="020B0604020202020204" pitchFamily="34" charset="0"/>
                        <a:cs typeface="Arial" panose="020B0604020202020204" pitchFamily="34" charset="0"/>
                      </a:defRPr>
                    </a:lvl8pPr>
                    <a:lvl9pPr marL="2416175" indent="-158750" defTabSz="895350" eaLnBrk="0" fontAlgn="base" hangingPunct="0">
                      <a:lnSpc>
                        <a:spcPts val="3000"/>
                      </a:lnSpc>
                      <a:spcBef>
                        <a:spcPct val="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defTabSz="895350" eaLnBrk="0" fontAlgn="auto" latinLnBrk="0" hangingPunct="0">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Arial" panose="020B0604020202020204" pitchFamily="34" charset="0"/>
                        <a:ea typeface="MS PGothic"/>
                        <a:cs typeface="Arial" panose="020B0604020202020204" pitchFamily="34" charset="0"/>
                      </a:rPr>
                      <a:t>Create Flow</a:t>
                    </a:r>
                  </a:p>
                </p:txBody>
              </p:sp>
            </p:grpSp>
            <p:grpSp>
              <p:nvGrpSpPr>
                <p:cNvPr id="126" name="Group 14"/>
                <p:cNvGrpSpPr>
                  <a:grpSpLocks/>
                </p:cNvGrpSpPr>
                <p:nvPr>
                  <p:custDataLst>
                    <p:tags r:id="rId4"/>
                  </p:custDataLst>
                </p:nvPr>
              </p:nvGrpSpPr>
              <p:grpSpPr bwMode="auto">
                <a:xfrm>
                  <a:off x="4218" y="980"/>
                  <a:ext cx="1338" cy="415"/>
                  <a:chOff x="4217" y="1044"/>
                  <a:chExt cx="1404" cy="415"/>
                </a:xfrm>
              </p:grpSpPr>
              <p:sp>
                <p:nvSpPr>
                  <p:cNvPr id="133" name="Freeform 15"/>
                  <p:cNvSpPr>
                    <a:spLocks/>
                  </p:cNvSpPr>
                  <p:nvPr>
                    <p:custDataLst>
                      <p:tags r:id="rId11"/>
                    </p:custDataLst>
                  </p:nvPr>
                </p:nvSpPr>
                <p:spPr bwMode="gray">
                  <a:xfrm>
                    <a:off x="4217" y="1044"/>
                    <a:ext cx="1404" cy="415"/>
                  </a:xfrm>
                  <a:custGeom>
                    <a:avLst/>
                    <a:gdLst>
                      <a:gd name="T0" fmla="*/ 0 w 1403"/>
                      <a:gd name="T1" fmla="*/ 0 h 415"/>
                      <a:gd name="T2" fmla="*/ 1328 w 1403"/>
                      <a:gd name="T3" fmla="*/ 0 h 415"/>
                      <a:gd name="T4" fmla="*/ 1403 w 1403"/>
                      <a:gd name="T5" fmla="*/ 208 h 415"/>
                      <a:gd name="T6" fmla="*/ 1328 w 1403"/>
                      <a:gd name="T7" fmla="*/ 415 h 415"/>
                      <a:gd name="T8" fmla="*/ 0 w 1403"/>
                      <a:gd name="T9" fmla="*/ 415 h 415"/>
                      <a:gd name="T10" fmla="*/ 75 w 1403"/>
                      <a:gd name="T11" fmla="*/ 208 h 415"/>
                      <a:gd name="T12" fmla="*/ 0 w 1403"/>
                      <a:gd name="T13" fmla="*/ 0 h 415"/>
                    </a:gdLst>
                    <a:ahLst/>
                    <a:cxnLst>
                      <a:cxn ang="0">
                        <a:pos x="T0" y="T1"/>
                      </a:cxn>
                      <a:cxn ang="0">
                        <a:pos x="T2" y="T3"/>
                      </a:cxn>
                      <a:cxn ang="0">
                        <a:pos x="T4" y="T5"/>
                      </a:cxn>
                      <a:cxn ang="0">
                        <a:pos x="T6" y="T7"/>
                      </a:cxn>
                      <a:cxn ang="0">
                        <a:pos x="T8" y="T9"/>
                      </a:cxn>
                      <a:cxn ang="0">
                        <a:pos x="T10" y="T11"/>
                      </a:cxn>
                      <a:cxn ang="0">
                        <a:pos x="T12" y="T13"/>
                      </a:cxn>
                    </a:cxnLst>
                    <a:rect l="0" t="0" r="r" b="b"/>
                    <a:pathLst>
                      <a:path w="1403" h="415">
                        <a:moveTo>
                          <a:pt x="0" y="0"/>
                        </a:moveTo>
                        <a:lnTo>
                          <a:pt x="1328" y="0"/>
                        </a:lnTo>
                        <a:lnTo>
                          <a:pt x="1403" y="208"/>
                        </a:lnTo>
                        <a:lnTo>
                          <a:pt x="1328" y="415"/>
                        </a:lnTo>
                        <a:lnTo>
                          <a:pt x="0" y="415"/>
                        </a:lnTo>
                        <a:lnTo>
                          <a:pt x="75" y="208"/>
                        </a:lnTo>
                        <a:lnTo>
                          <a:pt x="0" y="0"/>
                        </a:lnTo>
                        <a:close/>
                      </a:path>
                    </a:pathLst>
                  </a:custGeom>
                  <a:solidFill>
                    <a:srgbClr val="FFFFFF">
                      <a:lumMod val="50000"/>
                    </a:srgbClr>
                  </a:solidFill>
                  <a:ln w="9525" cap="flat" cmpd="sng">
                    <a:solidFill>
                      <a:srgbClr val="0073AE"/>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45720" tIns="0" rIns="4572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3AE"/>
                      </a:solidFill>
                      <a:effectLst/>
                      <a:uLnTx/>
                      <a:uFillTx/>
                      <a:latin typeface="Arial"/>
                      <a:ea typeface="MS PGothic"/>
                    </a:endParaRPr>
                  </a:p>
                </p:txBody>
              </p:sp>
              <p:sp>
                <p:nvSpPr>
                  <p:cNvPr id="134" name="Rectangle 16"/>
                  <p:cNvSpPr>
                    <a:spLocks noChangeArrowheads="1"/>
                  </p:cNvSpPr>
                  <p:nvPr>
                    <p:custDataLst>
                      <p:tags r:id="rId12"/>
                    </p:custDataLst>
                  </p:nvPr>
                </p:nvSpPr>
                <p:spPr bwMode="gray">
                  <a:xfrm>
                    <a:off x="4321" y="1067"/>
                    <a:ext cx="1222" cy="357"/>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46648" tIns="0" rIns="46648" bIns="0" anchor="ctr"/>
                  <a:lstStyle>
                    <a:lvl1pPr defTabSz="895350" eaLnBrk="0" hangingPunct="0">
                      <a:lnSpc>
                        <a:spcPts val="3000"/>
                      </a:lnSpc>
                      <a:buChar char="•"/>
                      <a:defRPr sz="2000">
                        <a:solidFill>
                          <a:schemeClr val="tx1"/>
                        </a:solidFill>
                        <a:latin typeface="Arial" panose="020B0604020202020204" pitchFamily="34" charset="0"/>
                        <a:cs typeface="Arial" panose="020B0604020202020204" pitchFamily="34" charset="0"/>
                      </a:defRPr>
                    </a:lvl1pPr>
                    <a:lvl2pPr marL="133350" indent="-131763" defTabSz="895350" eaLnBrk="0" hangingPunct="0">
                      <a:lnSpc>
                        <a:spcPts val="3000"/>
                      </a:lnSpc>
                      <a:buChar char="–"/>
                      <a:defRPr sz="2000">
                        <a:solidFill>
                          <a:schemeClr val="tx1"/>
                        </a:solidFill>
                        <a:latin typeface="Arial" panose="020B0604020202020204" pitchFamily="34" charset="0"/>
                        <a:cs typeface="Arial" panose="020B0604020202020204" pitchFamily="34" charset="0"/>
                      </a:defRPr>
                    </a:lvl2pPr>
                    <a:lvl3pPr marL="293688" indent="-158750" defTabSz="895350" eaLnBrk="0" hangingPunct="0">
                      <a:lnSpc>
                        <a:spcPts val="3000"/>
                      </a:lnSpc>
                      <a:buChar char="•"/>
                      <a:defRPr sz="2000">
                        <a:solidFill>
                          <a:schemeClr val="tx1"/>
                        </a:solidFill>
                        <a:latin typeface="Arial" panose="020B0604020202020204" pitchFamily="34" charset="0"/>
                        <a:cs typeface="Arial" panose="020B0604020202020204" pitchFamily="34" charset="0"/>
                      </a:defRPr>
                    </a:lvl3pPr>
                    <a:lvl4pPr marL="427038" indent="-131763" defTabSz="895350" eaLnBrk="0" hangingPunct="0">
                      <a:lnSpc>
                        <a:spcPts val="3000"/>
                      </a:lnSpc>
                      <a:buChar char="–"/>
                      <a:defRPr sz="2000">
                        <a:solidFill>
                          <a:schemeClr val="tx1"/>
                        </a:solidFill>
                        <a:latin typeface="Arial" panose="020B0604020202020204" pitchFamily="34" charset="0"/>
                        <a:cs typeface="Arial" panose="020B0604020202020204" pitchFamily="34" charset="0"/>
                      </a:defRPr>
                    </a:lvl4pPr>
                    <a:lvl5pPr marL="587375" indent="-158750" defTabSz="895350" eaLnBrk="0" hangingPunct="0">
                      <a:lnSpc>
                        <a:spcPts val="3000"/>
                      </a:lnSpc>
                      <a:buChar char="•"/>
                      <a:defRPr sz="2000">
                        <a:solidFill>
                          <a:schemeClr val="tx1"/>
                        </a:solidFill>
                        <a:latin typeface="Arial" panose="020B0604020202020204" pitchFamily="34" charset="0"/>
                        <a:cs typeface="Arial" panose="020B0604020202020204" pitchFamily="34" charset="0"/>
                      </a:defRPr>
                    </a:lvl5pPr>
                    <a:lvl6pPr marL="1044575" indent="-158750" defTabSz="895350" eaLnBrk="0" fontAlgn="base" hangingPunct="0">
                      <a:lnSpc>
                        <a:spcPts val="3000"/>
                      </a:lnSpc>
                      <a:spcBef>
                        <a:spcPct val="0"/>
                      </a:spcBef>
                      <a:spcAft>
                        <a:spcPct val="0"/>
                      </a:spcAft>
                      <a:buChar char="•"/>
                      <a:defRPr sz="2000">
                        <a:solidFill>
                          <a:schemeClr val="tx1"/>
                        </a:solidFill>
                        <a:latin typeface="Arial" panose="020B0604020202020204" pitchFamily="34" charset="0"/>
                        <a:cs typeface="Arial" panose="020B0604020202020204" pitchFamily="34" charset="0"/>
                      </a:defRPr>
                    </a:lvl6pPr>
                    <a:lvl7pPr marL="1501775" indent="-158750" defTabSz="895350" eaLnBrk="0" fontAlgn="base" hangingPunct="0">
                      <a:lnSpc>
                        <a:spcPts val="3000"/>
                      </a:lnSpc>
                      <a:spcBef>
                        <a:spcPct val="0"/>
                      </a:spcBef>
                      <a:spcAft>
                        <a:spcPct val="0"/>
                      </a:spcAft>
                      <a:buChar char="•"/>
                      <a:defRPr sz="2000">
                        <a:solidFill>
                          <a:schemeClr val="tx1"/>
                        </a:solidFill>
                        <a:latin typeface="Arial" panose="020B0604020202020204" pitchFamily="34" charset="0"/>
                        <a:cs typeface="Arial" panose="020B0604020202020204" pitchFamily="34" charset="0"/>
                      </a:defRPr>
                    </a:lvl7pPr>
                    <a:lvl8pPr marL="1958975" indent="-158750" defTabSz="895350" eaLnBrk="0" fontAlgn="base" hangingPunct="0">
                      <a:lnSpc>
                        <a:spcPts val="3000"/>
                      </a:lnSpc>
                      <a:spcBef>
                        <a:spcPct val="0"/>
                      </a:spcBef>
                      <a:spcAft>
                        <a:spcPct val="0"/>
                      </a:spcAft>
                      <a:buChar char="•"/>
                      <a:defRPr sz="2000">
                        <a:solidFill>
                          <a:schemeClr val="tx1"/>
                        </a:solidFill>
                        <a:latin typeface="Arial" panose="020B0604020202020204" pitchFamily="34" charset="0"/>
                        <a:cs typeface="Arial" panose="020B0604020202020204" pitchFamily="34" charset="0"/>
                      </a:defRPr>
                    </a:lvl8pPr>
                    <a:lvl9pPr marL="2416175" indent="-158750" defTabSz="895350" eaLnBrk="0" fontAlgn="base" hangingPunct="0">
                      <a:lnSpc>
                        <a:spcPts val="3000"/>
                      </a:lnSpc>
                      <a:spcBef>
                        <a:spcPct val="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defTabSz="895350" eaLnBrk="0" fontAlgn="auto" latinLnBrk="0" hangingPunct="0">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Arial" panose="020B0604020202020204" pitchFamily="34" charset="0"/>
                        <a:ea typeface="MS PGothic"/>
                        <a:cs typeface="Arial" panose="020B0604020202020204" pitchFamily="34" charset="0"/>
                      </a:rPr>
                      <a:t>Establish Pull</a:t>
                    </a:r>
                  </a:p>
                </p:txBody>
              </p:sp>
            </p:grpSp>
            <p:grpSp>
              <p:nvGrpSpPr>
                <p:cNvPr id="127" name="Group 17"/>
                <p:cNvGrpSpPr>
                  <a:grpSpLocks/>
                </p:cNvGrpSpPr>
                <p:nvPr>
                  <p:custDataLst>
                    <p:tags r:id="rId5"/>
                  </p:custDataLst>
                </p:nvPr>
              </p:nvGrpSpPr>
              <p:grpSpPr bwMode="auto">
                <a:xfrm>
                  <a:off x="305" y="980"/>
                  <a:ext cx="1338" cy="415"/>
                  <a:chOff x="229" y="1044"/>
                  <a:chExt cx="1404" cy="415"/>
                </a:xfrm>
              </p:grpSpPr>
              <p:sp>
                <p:nvSpPr>
                  <p:cNvPr id="131" name="Freeform 18"/>
                  <p:cNvSpPr>
                    <a:spLocks/>
                  </p:cNvSpPr>
                  <p:nvPr>
                    <p:custDataLst>
                      <p:tags r:id="rId9"/>
                    </p:custDataLst>
                  </p:nvPr>
                </p:nvSpPr>
                <p:spPr bwMode="gray">
                  <a:xfrm>
                    <a:off x="229" y="1044"/>
                    <a:ext cx="1404" cy="415"/>
                  </a:xfrm>
                  <a:custGeom>
                    <a:avLst/>
                    <a:gdLst>
                      <a:gd name="T0" fmla="*/ 0 w 1403"/>
                      <a:gd name="T1" fmla="*/ 0 h 415"/>
                      <a:gd name="T2" fmla="*/ 1328 w 1403"/>
                      <a:gd name="T3" fmla="*/ 0 h 415"/>
                      <a:gd name="T4" fmla="*/ 1403 w 1403"/>
                      <a:gd name="T5" fmla="*/ 208 h 415"/>
                      <a:gd name="T6" fmla="*/ 1328 w 1403"/>
                      <a:gd name="T7" fmla="*/ 415 h 415"/>
                      <a:gd name="T8" fmla="*/ 0 w 1403"/>
                      <a:gd name="T9" fmla="*/ 415 h 415"/>
                      <a:gd name="T10" fmla="*/ 0 w 1403"/>
                      <a:gd name="T11" fmla="*/ 208 h 415"/>
                      <a:gd name="T12" fmla="*/ 0 w 1403"/>
                      <a:gd name="T13" fmla="*/ 0 h 415"/>
                    </a:gdLst>
                    <a:ahLst/>
                    <a:cxnLst>
                      <a:cxn ang="0">
                        <a:pos x="T0" y="T1"/>
                      </a:cxn>
                      <a:cxn ang="0">
                        <a:pos x="T2" y="T3"/>
                      </a:cxn>
                      <a:cxn ang="0">
                        <a:pos x="T4" y="T5"/>
                      </a:cxn>
                      <a:cxn ang="0">
                        <a:pos x="T6" y="T7"/>
                      </a:cxn>
                      <a:cxn ang="0">
                        <a:pos x="T8" y="T9"/>
                      </a:cxn>
                      <a:cxn ang="0">
                        <a:pos x="T10" y="T11"/>
                      </a:cxn>
                      <a:cxn ang="0">
                        <a:pos x="T12" y="T13"/>
                      </a:cxn>
                    </a:cxnLst>
                    <a:rect l="0" t="0" r="r" b="b"/>
                    <a:pathLst>
                      <a:path w="1403" h="415">
                        <a:moveTo>
                          <a:pt x="0" y="0"/>
                        </a:moveTo>
                        <a:lnTo>
                          <a:pt x="1328" y="0"/>
                        </a:lnTo>
                        <a:lnTo>
                          <a:pt x="1403" y="208"/>
                        </a:lnTo>
                        <a:lnTo>
                          <a:pt x="1328" y="415"/>
                        </a:lnTo>
                        <a:lnTo>
                          <a:pt x="0" y="415"/>
                        </a:lnTo>
                        <a:lnTo>
                          <a:pt x="0" y="208"/>
                        </a:lnTo>
                        <a:lnTo>
                          <a:pt x="0" y="0"/>
                        </a:lnTo>
                        <a:close/>
                      </a:path>
                    </a:pathLst>
                  </a:custGeom>
                  <a:solidFill>
                    <a:srgbClr val="FFFFFF">
                      <a:lumMod val="50000"/>
                    </a:srgbClr>
                  </a:solidFill>
                  <a:ln w="9525" cap="flat" cmpd="sng">
                    <a:solidFill>
                      <a:srgbClr val="0073AE"/>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45720" tIns="0" rIns="4572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3AE"/>
                      </a:solidFill>
                      <a:effectLst/>
                      <a:uLnTx/>
                      <a:uFillTx/>
                      <a:latin typeface="Arial"/>
                      <a:ea typeface="MS PGothic"/>
                    </a:endParaRPr>
                  </a:p>
                </p:txBody>
              </p:sp>
              <p:sp>
                <p:nvSpPr>
                  <p:cNvPr id="132" name="Rectangle 19"/>
                  <p:cNvSpPr>
                    <a:spLocks noChangeArrowheads="1"/>
                  </p:cNvSpPr>
                  <p:nvPr>
                    <p:custDataLst>
                      <p:tags r:id="rId10"/>
                    </p:custDataLst>
                  </p:nvPr>
                </p:nvSpPr>
                <p:spPr bwMode="gray">
                  <a:xfrm>
                    <a:off x="261" y="1067"/>
                    <a:ext cx="1296" cy="357"/>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46648" tIns="0" rIns="46648" bIns="0" anchor="ctr"/>
                  <a:lstStyle>
                    <a:lvl1pPr defTabSz="895350" eaLnBrk="0" hangingPunct="0">
                      <a:lnSpc>
                        <a:spcPts val="3000"/>
                      </a:lnSpc>
                      <a:buChar char="•"/>
                      <a:defRPr sz="2000">
                        <a:solidFill>
                          <a:schemeClr val="tx1"/>
                        </a:solidFill>
                        <a:latin typeface="Arial" panose="020B0604020202020204" pitchFamily="34" charset="0"/>
                        <a:cs typeface="Arial" panose="020B0604020202020204" pitchFamily="34" charset="0"/>
                      </a:defRPr>
                    </a:lvl1pPr>
                    <a:lvl2pPr marL="133350" indent="-131763" defTabSz="895350" eaLnBrk="0" hangingPunct="0">
                      <a:lnSpc>
                        <a:spcPts val="3000"/>
                      </a:lnSpc>
                      <a:buChar char="–"/>
                      <a:defRPr sz="2000">
                        <a:solidFill>
                          <a:schemeClr val="tx1"/>
                        </a:solidFill>
                        <a:latin typeface="Arial" panose="020B0604020202020204" pitchFamily="34" charset="0"/>
                        <a:cs typeface="Arial" panose="020B0604020202020204" pitchFamily="34" charset="0"/>
                      </a:defRPr>
                    </a:lvl2pPr>
                    <a:lvl3pPr marL="293688" indent="-158750" defTabSz="895350" eaLnBrk="0" hangingPunct="0">
                      <a:lnSpc>
                        <a:spcPts val="3000"/>
                      </a:lnSpc>
                      <a:buChar char="•"/>
                      <a:defRPr sz="2000">
                        <a:solidFill>
                          <a:schemeClr val="tx1"/>
                        </a:solidFill>
                        <a:latin typeface="Arial" panose="020B0604020202020204" pitchFamily="34" charset="0"/>
                        <a:cs typeface="Arial" panose="020B0604020202020204" pitchFamily="34" charset="0"/>
                      </a:defRPr>
                    </a:lvl3pPr>
                    <a:lvl4pPr marL="427038" indent="-131763" defTabSz="895350" eaLnBrk="0" hangingPunct="0">
                      <a:lnSpc>
                        <a:spcPts val="3000"/>
                      </a:lnSpc>
                      <a:buChar char="–"/>
                      <a:defRPr sz="2000">
                        <a:solidFill>
                          <a:schemeClr val="tx1"/>
                        </a:solidFill>
                        <a:latin typeface="Arial" panose="020B0604020202020204" pitchFamily="34" charset="0"/>
                        <a:cs typeface="Arial" panose="020B0604020202020204" pitchFamily="34" charset="0"/>
                      </a:defRPr>
                    </a:lvl4pPr>
                    <a:lvl5pPr marL="587375" indent="-158750" defTabSz="895350" eaLnBrk="0" hangingPunct="0">
                      <a:lnSpc>
                        <a:spcPts val="3000"/>
                      </a:lnSpc>
                      <a:buChar char="•"/>
                      <a:defRPr sz="2000">
                        <a:solidFill>
                          <a:schemeClr val="tx1"/>
                        </a:solidFill>
                        <a:latin typeface="Arial" panose="020B0604020202020204" pitchFamily="34" charset="0"/>
                        <a:cs typeface="Arial" panose="020B0604020202020204" pitchFamily="34" charset="0"/>
                      </a:defRPr>
                    </a:lvl5pPr>
                    <a:lvl6pPr marL="1044575" indent="-158750" defTabSz="895350" eaLnBrk="0" fontAlgn="base" hangingPunct="0">
                      <a:lnSpc>
                        <a:spcPts val="3000"/>
                      </a:lnSpc>
                      <a:spcBef>
                        <a:spcPct val="0"/>
                      </a:spcBef>
                      <a:spcAft>
                        <a:spcPct val="0"/>
                      </a:spcAft>
                      <a:buChar char="•"/>
                      <a:defRPr sz="2000">
                        <a:solidFill>
                          <a:schemeClr val="tx1"/>
                        </a:solidFill>
                        <a:latin typeface="Arial" panose="020B0604020202020204" pitchFamily="34" charset="0"/>
                        <a:cs typeface="Arial" panose="020B0604020202020204" pitchFamily="34" charset="0"/>
                      </a:defRPr>
                    </a:lvl6pPr>
                    <a:lvl7pPr marL="1501775" indent="-158750" defTabSz="895350" eaLnBrk="0" fontAlgn="base" hangingPunct="0">
                      <a:lnSpc>
                        <a:spcPts val="3000"/>
                      </a:lnSpc>
                      <a:spcBef>
                        <a:spcPct val="0"/>
                      </a:spcBef>
                      <a:spcAft>
                        <a:spcPct val="0"/>
                      </a:spcAft>
                      <a:buChar char="•"/>
                      <a:defRPr sz="2000">
                        <a:solidFill>
                          <a:schemeClr val="tx1"/>
                        </a:solidFill>
                        <a:latin typeface="Arial" panose="020B0604020202020204" pitchFamily="34" charset="0"/>
                        <a:cs typeface="Arial" panose="020B0604020202020204" pitchFamily="34" charset="0"/>
                      </a:defRPr>
                    </a:lvl7pPr>
                    <a:lvl8pPr marL="1958975" indent="-158750" defTabSz="895350" eaLnBrk="0" fontAlgn="base" hangingPunct="0">
                      <a:lnSpc>
                        <a:spcPts val="3000"/>
                      </a:lnSpc>
                      <a:spcBef>
                        <a:spcPct val="0"/>
                      </a:spcBef>
                      <a:spcAft>
                        <a:spcPct val="0"/>
                      </a:spcAft>
                      <a:buChar char="•"/>
                      <a:defRPr sz="2000">
                        <a:solidFill>
                          <a:schemeClr val="tx1"/>
                        </a:solidFill>
                        <a:latin typeface="Arial" panose="020B0604020202020204" pitchFamily="34" charset="0"/>
                        <a:cs typeface="Arial" panose="020B0604020202020204" pitchFamily="34" charset="0"/>
                      </a:defRPr>
                    </a:lvl8pPr>
                    <a:lvl9pPr marL="2416175" indent="-158750" defTabSz="895350" eaLnBrk="0" fontAlgn="base" hangingPunct="0">
                      <a:lnSpc>
                        <a:spcPts val="3000"/>
                      </a:lnSpc>
                      <a:spcBef>
                        <a:spcPct val="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defTabSz="895350" eaLnBrk="0" fontAlgn="auto" latinLnBrk="0" hangingPunct="0">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Arial" panose="020B0604020202020204" pitchFamily="34" charset="0"/>
                        <a:ea typeface="MS PGothic"/>
                        <a:cs typeface="Arial" panose="020B0604020202020204" pitchFamily="34" charset="0"/>
                      </a:rPr>
                      <a:t>High Level Plan</a:t>
                    </a:r>
                  </a:p>
                </p:txBody>
              </p:sp>
            </p:grpSp>
            <p:grpSp>
              <p:nvGrpSpPr>
                <p:cNvPr id="128" name="Group 20"/>
                <p:cNvGrpSpPr>
                  <a:grpSpLocks/>
                </p:cNvGrpSpPr>
                <p:nvPr>
                  <p:custDataLst>
                    <p:tags r:id="rId6"/>
                  </p:custDataLst>
                </p:nvPr>
              </p:nvGrpSpPr>
              <p:grpSpPr bwMode="auto">
                <a:xfrm>
                  <a:off x="1610" y="980"/>
                  <a:ext cx="1338" cy="415"/>
                  <a:chOff x="1558" y="1044"/>
                  <a:chExt cx="1403" cy="415"/>
                </a:xfrm>
              </p:grpSpPr>
              <p:sp>
                <p:nvSpPr>
                  <p:cNvPr id="129" name="Freeform 21"/>
                  <p:cNvSpPr>
                    <a:spLocks/>
                  </p:cNvSpPr>
                  <p:nvPr>
                    <p:custDataLst>
                      <p:tags r:id="rId7"/>
                    </p:custDataLst>
                  </p:nvPr>
                </p:nvSpPr>
                <p:spPr bwMode="gray">
                  <a:xfrm>
                    <a:off x="1558" y="1044"/>
                    <a:ext cx="1403" cy="415"/>
                  </a:xfrm>
                  <a:custGeom>
                    <a:avLst/>
                    <a:gdLst>
                      <a:gd name="T0" fmla="*/ 0 w 1403"/>
                      <a:gd name="T1" fmla="*/ 0 h 415"/>
                      <a:gd name="T2" fmla="*/ 1328 w 1403"/>
                      <a:gd name="T3" fmla="*/ 0 h 415"/>
                      <a:gd name="T4" fmla="*/ 1403 w 1403"/>
                      <a:gd name="T5" fmla="*/ 208 h 415"/>
                      <a:gd name="T6" fmla="*/ 1328 w 1403"/>
                      <a:gd name="T7" fmla="*/ 415 h 415"/>
                      <a:gd name="T8" fmla="*/ 0 w 1403"/>
                      <a:gd name="T9" fmla="*/ 415 h 415"/>
                      <a:gd name="T10" fmla="*/ 75 w 1403"/>
                      <a:gd name="T11" fmla="*/ 208 h 415"/>
                      <a:gd name="T12" fmla="*/ 0 w 1403"/>
                      <a:gd name="T13" fmla="*/ 0 h 415"/>
                    </a:gdLst>
                    <a:ahLst/>
                    <a:cxnLst>
                      <a:cxn ang="0">
                        <a:pos x="T0" y="T1"/>
                      </a:cxn>
                      <a:cxn ang="0">
                        <a:pos x="T2" y="T3"/>
                      </a:cxn>
                      <a:cxn ang="0">
                        <a:pos x="T4" y="T5"/>
                      </a:cxn>
                      <a:cxn ang="0">
                        <a:pos x="T6" y="T7"/>
                      </a:cxn>
                      <a:cxn ang="0">
                        <a:pos x="T8" y="T9"/>
                      </a:cxn>
                      <a:cxn ang="0">
                        <a:pos x="T10" y="T11"/>
                      </a:cxn>
                      <a:cxn ang="0">
                        <a:pos x="T12" y="T13"/>
                      </a:cxn>
                    </a:cxnLst>
                    <a:rect l="0" t="0" r="r" b="b"/>
                    <a:pathLst>
                      <a:path w="1403" h="415">
                        <a:moveTo>
                          <a:pt x="0" y="0"/>
                        </a:moveTo>
                        <a:lnTo>
                          <a:pt x="1328" y="0"/>
                        </a:lnTo>
                        <a:lnTo>
                          <a:pt x="1403" y="208"/>
                        </a:lnTo>
                        <a:lnTo>
                          <a:pt x="1328" y="415"/>
                        </a:lnTo>
                        <a:lnTo>
                          <a:pt x="0" y="415"/>
                        </a:lnTo>
                        <a:lnTo>
                          <a:pt x="75" y="208"/>
                        </a:lnTo>
                        <a:lnTo>
                          <a:pt x="0" y="0"/>
                        </a:lnTo>
                        <a:close/>
                      </a:path>
                    </a:pathLst>
                  </a:custGeom>
                  <a:solidFill>
                    <a:srgbClr val="FFFFFF">
                      <a:lumMod val="50000"/>
                    </a:srgbClr>
                  </a:solidFill>
                  <a:ln w="9525" cap="flat" cmpd="sng">
                    <a:solidFill>
                      <a:srgbClr val="0073AE"/>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45720" tIns="0" rIns="4572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3AE"/>
                      </a:solidFill>
                      <a:effectLst/>
                      <a:uLnTx/>
                      <a:uFillTx/>
                      <a:latin typeface="Arial"/>
                      <a:ea typeface="MS PGothic"/>
                    </a:endParaRPr>
                  </a:p>
                </p:txBody>
              </p:sp>
              <p:sp>
                <p:nvSpPr>
                  <p:cNvPr id="130" name="Rectangle 22"/>
                  <p:cNvSpPr>
                    <a:spLocks noChangeArrowheads="1"/>
                  </p:cNvSpPr>
                  <p:nvPr>
                    <p:custDataLst>
                      <p:tags r:id="rId8"/>
                    </p:custDataLst>
                  </p:nvPr>
                </p:nvSpPr>
                <p:spPr bwMode="gray">
                  <a:xfrm>
                    <a:off x="1665" y="1067"/>
                    <a:ext cx="1249" cy="357"/>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46648" tIns="0" rIns="46648" bIns="0" anchor="ctr"/>
                  <a:lstStyle>
                    <a:lvl1pPr defTabSz="895350" eaLnBrk="0" hangingPunct="0">
                      <a:lnSpc>
                        <a:spcPts val="3000"/>
                      </a:lnSpc>
                      <a:buChar char="•"/>
                      <a:defRPr sz="2000">
                        <a:solidFill>
                          <a:schemeClr val="tx1"/>
                        </a:solidFill>
                        <a:latin typeface="Arial" panose="020B0604020202020204" pitchFamily="34" charset="0"/>
                        <a:cs typeface="Arial" panose="020B0604020202020204" pitchFamily="34" charset="0"/>
                      </a:defRPr>
                    </a:lvl1pPr>
                    <a:lvl2pPr marL="133350" indent="-131763" defTabSz="895350" eaLnBrk="0" hangingPunct="0">
                      <a:lnSpc>
                        <a:spcPts val="3000"/>
                      </a:lnSpc>
                      <a:buChar char="–"/>
                      <a:defRPr sz="2000">
                        <a:solidFill>
                          <a:schemeClr val="tx1"/>
                        </a:solidFill>
                        <a:latin typeface="Arial" panose="020B0604020202020204" pitchFamily="34" charset="0"/>
                        <a:cs typeface="Arial" panose="020B0604020202020204" pitchFamily="34" charset="0"/>
                      </a:defRPr>
                    </a:lvl2pPr>
                    <a:lvl3pPr marL="293688" indent="-158750" defTabSz="895350" eaLnBrk="0" hangingPunct="0">
                      <a:lnSpc>
                        <a:spcPts val="3000"/>
                      </a:lnSpc>
                      <a:buChar char="•"/>
                      <a:defRPr sz="2000">
                        <a:solidFill>
                          <a:schemeClr val="tx1"/>
                        </a:solidFill>
                        <a:latin typeface="Arial" panose="020B0604020202020204" pitchFamily="34" charset="0"/>
                        <a:cs typeface="Arial" panose="020B0604020202020204" pitchFamily="34" charset="0"/>
                      </a:defRPr>
                    </a:lvl3pPr>
                    <a:lvl4pPr marL="427038" indent="-131763" defTabSz="895350" eaLnBrk="0" hangingPunct="0">
                      <a:lnSpc>
                        <a:spcPts val="3000"/>
                      </a:lnSpc>
                      <a:buChar char="–"/>
                      <a:defRPr sz="2000">
                        <a:solidFill>
                          <a:schemeClr val="tx1"/>
                        </a:solidFill>
                        <a:latin typeface="Arial" panose="020B0604020202020204" pitchFamily="34" charset="0"/>
                        <a:cs typeface="Arial" panose="020B0604020202020204" pitchFamily="34" charset="0"/>
                      </a:defRPr>
                    </a:lvl4pPr>
                    <a:lvl5pPr marL="587375" indent="-158750" defTabSz="895350" eaLnBrk="0" hangingPunct="0">
                      <a:lnSpc>
                        <a:spcPts val="3000"/>
                      </a:lnSpc>
                      <a:buChar char="•"/>
                      <a:defRPr sz="2000">
                        <a:solidFill>
                          <a:schemeClr val="tx1"/>
                        </a:solidFill>
                        <a:latin typeface="Arial" panose="020B0604020202020204" pitchFamily="34" charset="0"/>
                        <a:cs typeface="Arial" panose="020B0604020202020204" pitchFamily="34" charset="0"/>
                      </a:defRPr>
                    </a:lvl5pPr>
                    <a:lvl6pPr marL="1044575" indent="-158750" defTabSz="895350" eaLnBrk="0" fontAlgn="base" hangingPunct="0">
                      <a:lnSpc>
                        <a:spcPts val="3000"/>
                      </a:lnSpc>
                      <a:spcBef>
                        <a:spcPct val="0"/>
                      </a:spcBef>
                      <a:spcAft>
                        <a:spcPct val="0"/>
                      </a:spcAft>
                      <a:buChar char="•"/>
                      <a:defRPr sz="2000">
                        <a:solidFill>
                          <a:schemeClr val="tx1"/>
                        </a:solidFill>
                        <a:latin typeface="Arial" panose="020B0604020202020204" pitchFamily="34" charset="0"/>
                        <a:cs typeface="Arial" panose="020B0604020202020204" pitchFamily="34" charset="0"/>
                      </a:defRPr>
                    </a:lvl6pPr>
                    <a:lvl7pPr marL="1501775" indent="-158750" defTabSz="895350" eaLnBrk="0" fontAlgn="base" hangingPunct="0">
                      <a:lnSpc>
                        <a:spcPts val="3000"/>
                      </a:lnSpc>
                      <a:spcBef>
                        <a:spcPct val="0"/>
                      </a:spcBef>
                      <a:spcAft>
                        <a:spcPct val="0"/>
                      </a:spcAft>
                      <a:buChar char="•"/>
                      <a:defRPr sz="2000">
                        <a:solidFill>
                          <a:schemeClr val="tx1"/>
                        </a:solidFill>
                        <a:latin typeface="Arial" panose="020B0604020202020204" pitchFamily="34" charset="0"/>
                        <a:cs typeface="Arial" panose="020B0604020202020204" pitchFamily="34" charset="0"/>
                      </a:defRPr>
                    </a:lvl7pPr>
                    <a:lvl8pPr marL="1958975" indent="-158750" defTabSz="895350" eaLnBrk="0" fontAlgn="base" hangingPunct="0">
                      <a:lnSpc>
                        <a:spcPts val="3000"/>
                      </a:lnSpc>
                      <a:spcBef>
                        <a:spcPct val="0"/>
                      </a:spcBef>
                      <a:spcAft>
                        <a:spcPct val="0"/>
                      </a:spcAft>
                      <a:buChar char="•"/>
                      <a:defRPr sz="2000">
                        <a:solidFill>
                          <a:schemeClr val="tx1"/>
                        </a:solidFill>
                        <a:latin typeface="Arial" panose="020B0604020202020204" pitchFamily="34" charset="0"/>
                        <a:cs typeface="Arial" panose="020B0604020202020204" pitchFamily="34" charset="0"/>
                      </a:defRPr>
                    </a:lvl8pPr>
                    <a:lvl9pPr marL="2416175" indent="-158750" defTabSz="895350" eaLnBrk="0" fontAlgn="base" hangingPunct="0">
                      <a:lnSpc>
                        <a:spcPts val="3000"/>
                      </a:lnSpc>
                      <a:spcBef>
                        <a:spcPct val="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defTabSz="895350" eaLnBrk="0" fontAlgn="auto" latinLnBrk="0" hangingPunct="0">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Arial" panose="020B0604020202020204" pitchFamily="34" charset="0"/>
                        <a:ea typeface="MS PGothic"/>
                        <a:cs typeface="Arial" panose="020B0604020202020204" pitchFamily="34" charset="0"/>
                      </a:rPr>
                      <a:t>Map the Value S</a:t>
                    </a:r>
                    <a:r>
                      <a:rPr kumimoji="0" lang="en-US" sz="1200" b="1" i="0" u="none" strike="noStrike" kern="0" cap="none" spc="0" normalizeH="0" baseline="0" noProof="0" dirty="0" err="1">
                        <a:ln>
                          <a:noFill/>
                        </a:ln>
                        <a:solidFill>
                          <a:srgbClr val="FFFFFF"/>
                        </a:solidFill>
                        <a:effectLst/>
                        <a:uLnTx/>
                        <a:uFillTx/>
                        <a:latin typeface="Arial" panose="020B0604020202020204" pitchFamily="34" charset="0"/>
                        <a:ea typeface="MS PGothic"/>
                        <a:cs typeface="Arial" panose="020B0604020202020204" pitchFamily="34" charset="0"/>
                      </a:rPr>
                      <a:t>tream</a:t>
                    </a:r>
                    <a:endParaRPr kumimoji="0" lang="en-US" sz="1200" b="1" i="0" u="none" strike="noStrike" kern="0" cap="none" spc="0" normalizeH="0" baseline="0" noProof="0" dirty="0">
                      <a:ln>
                        <a:noFill/>
                      </a:ln>
                      <a:solidFill>
                        <a:srgbClr val="FFFFFF"/>
                      </a:solidFill>
                      <a:effectLst/>
                      <a:uLnTx/>
                      <a:uFillTx/>
                      <a:latin typeface="Arial" panose="020B0604020202020204" pitchFamily="34" charset="0"/>
                      <a:ea typeface="MS PGothic"/>
                      <a:cs typeface="Arial" panose="020B0604020202020204" pitchFamily="34" charset="0"/>
                    </a:endParaRPr>
                  </a:p>
                </p:txBody>
              </p:sp>
            </p:grpSp>
          </p:grpSp>
          <p:sp>
            <p:nvSpPr>
              <p:cNvPr id="123" name="Freeform 15"/>
              <p:cNvSpPr>
                <a:spLocks/>
              </p:cNvSpPr>
              <p:nvPr>
                <p:custDataLst>
                  <p:tags r:id="rId1"/>
                </p:custDataLst>
              </p:nvPr>
            </p:nvSpPr>
            <p:spPr bwMode="gray">
              <a:xfrm>
                <a:off x="6751535" y="5753372"/>
                <a:ext cx="1571720" cy="657225"/>
              </a:xfrm>
              <a:custGeom>
                <a:avLst/>
                <a:gdLst>
                  <a:gd name="T0" fmla="*/ 0 w 1403"/>
                  <a:gd name="T1" fmla="*/ 0 h 415"/>
                  <a:gd name="T2" fmla="*/ 1328 w 1403"/>
                  <a:gd name="T3" fmla="*/ 0 h 415"/>
                  <a:gd name="T4" fmla="*/ 1403 w 1403"/>
                  <a:gd name="T5" fmla="*/ 208 h 415"/>
                  <a:gd name="T6" fmla="*/ 1328 w 1403"/>
                  <a:gd name="T7" fmla="*/ 415 h 415"/>
                  <a:gd name="T8" fmla="*/ 0 w 1403"/>
                  <a:gd name="T9" fmla="*/ 415 h 415"/>
                  <a:gd name="T10" fmla="*/ 75 w 1403"/>
                  <a:gd name="T11" fmla="*/ 208 h 415"/>
                  <a:gd name="T12" fmla="*/ 0 w 1403"/>
                  <a:gd name="T13" fmla="*/ 0 h 415"/>
                </a:gdLst>
                <a:ahLst/>
                <a:cxnLst>
                  <a:cxn ang="0">
                    <a:pos x="T0" y="T1"/>
                  </a:cxn>
                  <a:cxn ang="0">
                    <a:pos x="T2" y="T3"/>
                  </a:cxn>
                  <a:cxn ang="0">
                    <a:pos x="T4" y="T5"/>
                  </a:cxn>
                  <a:cxn ang="0">
                    <a:pos x="T6" y="T7"/>
                  </a:cxn>
                  <a:cxn ang="0">
                    <a:pos x="T8" y="T9"/>
                  </a:cxn>
                  <a:cxn ang="0">
                    <a:pos x="T10" y="T11"/>
                  </a:cxn>
                  <a:cxn ang="0">
                    <a:pos x="T12" y="T13"/>
                  </a:cxn>
                </a:cxnLst>
                <a:rect l="0" t="0" r="r" b="b"/>
                <a:pathLst>
                  <a:path w="1403" h="415">
                    <a:moveTo>
                      <a:pt x="0" y="0"/>
                    </a:moveTo>
                    <a:lnTo>
                      <a:pt x="1328" y="0"/>
                    </a:lnTo>
                    <a:lnTo>
                      <a:pt x="1403" y="208"/>
                    </a:lnTo>
                    <a:lnTo>
                      <a:pt x="1328" y="415"/>
                    </a:lnTo>
                    <a:lnTo>
                      <a:pt x="0" y="415"/>
                    </a:lnTo>
                    <a:lnTo>
                      <a:pt x="75" y="208"/>
                    </a:lnTo>
                    <a:lnTo>
                      <a:pt x="0" y="0"/>
                    </a:lnTo>
                    <a:close/>
                  </a:path>
                </a:pathLst>
              </a:custGeom>
              <a:solidFill>
                <a:srgbClr val="FFFFFF">
                  <a:lumMod val="50000"/>
                </a:srgbClr>
              </a:solidFill>
              <a:ln w="9525" cap="flat" cmpd="sng">
                <a:solidFill>
                  <a:srgbClr val="0073AE"/>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45720" tIns="0" rIns="4572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73AE"/>
                  </a:solidFill>
                  <a:effectLst/>
                  <a:uLnTx/>
                  <a:uFillTx/>
                  <a:latin typeface="Arial"/>
                  <a:ea typeface="MS PGothic"/>
                </a:endParaRPr>
              </a:p>
            </p:txBody>
          </p:sp>
          <p:sp>
            <p:nvSpPr>
              <p:cNvPr id="124" name="Rectangle 16"/>
              <p:cNvSpPr>
                <a:spLocks noChangeArrowheads="1"/>
              </p:cNvSpPr>
              <p:nvPr>
                <p:custDataLst>
                  <p:tags r:id="rId2"/>
                </p:custDataLst>
              </p:nvPr>
            </p:nvSpPr>
            <p:spPr bwMode="gray">
              <a:xfrm>
                <a:off x="6871402" y="5789798"/>
                <a:ext cx="1368954" cy="56537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46648" tIns="0" rIns="46648" bIns="0" anchor="ctr"/>
              <a:lstStyle>
                <a:lvl1pPr defTabSz="895350" eaLnBrk="0" hangingPunct="0">
                  <a:lnSpc>
                    <a:spcPts val="3000"/>
                  </a:lnSpc>
                  <a:buChar char="•"/>
                  <a:defRPr sz="2000">
                    <a:solidFill>
                      <a:schemeClr val="tx1"/>
                    </a:solidFill>
                    <a:latin typeface="Arial" panose="020B0604020202020204" pitchFamily="34" charset="0"/>
                    <a:cs typeface="Arial" panose="020B0604020202020204" pitchFamily="34" charset="0"/>
                  </a:defRPr>
                </a:lvl1pPr>
                <a:lvl2pPr marL="133350" indent="-131763" defTabSz="895350" eaLnBrk="0" hangingPunct="0">
                  <a:lnSpc>
                    <a:spcPts val="3000"/>
                  </a:lnSpc>
                  <a:buChar char="–"/>
                  <a:defRPr sz="2000">
                    <a:solidFill>
                      <a:schemeClr val="tx1"/>
                    </a:solidFill>
                    <a:latin typeface="Arial" panose="020B0604020202020204" pitchFamily="34" charset="0"/>
                    <a:cs typeface="Arial" panose="020B0604020202020204" pitchFamily="34" charset="0"/>
                  </a:defRPr>
                </a:lvl2pPr>
                <a:lvl3pPr marL="293688" indent="-158750" defTabSz="895350" eaLnBrk="0" hangingPunct="0">
                  <a:lnSpc>
                    <a:spcPts val="3000"/>
                  </a:lnSpc>
                  <a:buChar char="•"/>
                  <a:defRPr sz="2000">
                    <a:solidFill>
                      <a:schemeClr val="tx1"/>
                    </a:solidFill>
                    <a:latin typeface="Arial" panose="020B0604020202020204" pitchFamily="34" charset="0"/>
                    <a:cs typeface="Arial" panose="020B0604020202020204" pitchFamily="34" charset="0"/>
                  </a:defRPr>
                </a:lvl3pPr>
                <a:lvl4pPr marL="427038" indent="-131763" defTabSz="895350" eaLnBrk="0" hangingPunct="0">
                  <a:lnSpc>
                    <a:spcPts val="3000"/>
                  </a:lnSpc>
                  <a:buChar char="–"/>
                  <a:defRPr sz="2000">
                    <a:solidFill>
                      <a:schemeClr val="tx1"/>
                    </a:solidFill>
                    <a:latin typeface="Arial" panose="020B0604020202020204" pitchFamily="34" charset="0"/>
                    <a:cs typeface="Arial" panose="020B0604020202020204" pitchFamily="34" charset="0"/>
                  </a:defRPr>
                </a:lvl4pPr>
                <a:lvl5pPr marL="587375" indent="-158750" defTabSz="895350" eaLnBrk="0" hangingPunct="0">
                  <a:lnSpc>
                    <a:spcPts val="3000"/>
                  </a:lnSpc>
                  <a:buChar char="•"/>
                  <a:defRPr sz="2000">
                    <a:solidFill>
                      <a:schemeClr val="tx1"/>
                    </a:solidFill>
                    <a:latin typeface="Arial" panose="020B0604020202020204" pitchFamily="34" charset="0"/>
                    <a:cs typeface="Arial" panose="020B0604020202020204" pitchFamily="34" charset="0"/>
                  </a:defRPr>
                </a:lvl5pPr>
                <a:lvl6pPr marL="1044575" indent="-158750" defTabSz="895350" eaLnBrk="0" fontAlgn="base" hangingPunct="0">
                  <a:lnSpc>
                    <a:spcPts val="3000"/>
                  </a:lnSpc>
                  <a:spcBef>
                    <a:spcPct val="0"/>
                  </a:spcBef>
                  <a:spcAft>
                    <a:spcPct val="0"/>
                  </a:spcAft>
                  <a:buChar char="•"/>
                  <a:defRPr sz="2000">
                    <a:solidFill>
                      <a:schemeClr val="tx1"/>
                    </a:solidFill>
                    <a:latin typeface="Arial" panose="020B0604020202020204" pitchFamily="34" charset="0"/>
                    <a:cs typeface="Arial" panose="020B0604020202020204" pitchFamily="34" charset="0"/>
                  </a:defRPr>
                </a:lvl6pPr>
                <a:lvl7pPr marL="1501775" indent="-158750" defTabSz="895350" eaLnBrk="0" fontAlgn="base" hangingPunct="0">
                  <a:lnSpc>
                    <a:spcPts val="3000"/>
                  </a:lnSpc>
                  <a:spcBef>
                    <a:spcPct val="0"/>
                  </a:spcBef>
                  <a:spcAft>
                    <a:spcPct val="0"/>
                  </a:spcAft>
                  <a:buChar char="•"/>
                  <a:defRPr sz="2000">
                    <a:solidFill>
                      <a:schemeClr val="tx1"/>
                    </a:solidFill>
                    <a:latin typeface="Arial" panose="020B0604020202020204" pitchFamily="34" charset="0"/>
                    <a:cs typeface="Arial" panose="020B0604020202020204" pitchFamily="34" charset="0"/>
                  </a:defRPr>
                </a:lvl7pPr>
                <a:lvl8pPr marL="1958975" indent="-158750" defTabSz="895350" eaLnBrk="0" fontAlgn="base" hangingPunct="0">
                  <a:lnSpc>
                    <a:spcPts val="3000"/>
                  </a:lnSpc>
                  <a:spcBef>
                    <a:spcPct val="0"/>
                  </a:spcBef>
                  <a:spcAft>
                    <a:spcPct val="0"/>
                  </a:spcAft>
                  <a:buChar char="•"/>
                  <a:defRPr sz="2000">
                    <a:solidFill>
                      <a:schemeClr val="tx1"/>
                    </a:solidFill>
                    <a:latin typeface="Arial" panose="020B0604020202020204" pitchFamily="34" charset="0"/>
                    <a:cs typeface="Arial" panose="020B0604020202020204" pitchFamily="34" charset="0"/>
                  </a:defRPr>
                </a:lvl8pPr>
                <a:lvl9pPr marL="2416175" indent="-158750" defTabSz="895350" eaLnBrk="0" fontAlgn="base" hangingPunct="0">
                  <a:lnSpc>
                    <a:spcPts val="3000"/>
                  </a:lnSpc>
                  <a:spcBef>
                    <a:spcPct val="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defTabSz="895350" eaLnBrk="0" fontAlgn="auto" latinLnBrk="0" hangingPunct="0">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Arial" panose="020B0604020202020204" pitchFamily="34" charset="0"/>
                    <a:ea typeface="MS PGothic"/>
                    <a:cs typeface="Arial" panose="020B0604020202020204" pitchFamily="34" charset="0"/>
                  </a:rPr>
                  <a:t>Pursue Perfection</a:t>
                </a:r>
              </a:p>
            </p:txBody>
          </p:sp>
        </p:grpSp>
      </p:grpSp>
      <p:sp>
        <p:nvSpPr>
          <p:cNvPr id="13314" name="Rectangle 2"/>
          <p:cNvSpPr>
            <a:spLocks noGrp="1" noChangeArrowheads="1"/>
          </p:cNvSpPr>
          <p:nvPr>
            <p:ph type="title"/>
          </p:nvPr>
        </p:nvSpPr>
        <p:spPr bwMode="gray">
          <a:xfrm>
            <a:off x="495935" y="386586"/>
            <a:ext cx="8182799" cy="1000258"/>
          </a:xfrm>
        </p:spPr>
        <p:txBody>
          <a:bodyPr/>
          <a:lstStyle/>
          <a:p>
            <a:r>
              <a:rPr lang="en-US" altLang="en-US" dirty="0"/>
              <a:t>What Is Value Stream Mapping?</a:t>
            </a:r>
          </a:p>
        </p:txBody>
      </p:sp>
      <p:sp>
        <p:nvSpPr>
          <p:cNvPr id="36" name="Rectangle 3"/>
          <p:cNvSpPr>
            <a:spLocks noChangeArrowheads="1"/>
          </p:cNvSpPr>
          <p:nvPr/>
        </p:nvSpPr>
        <p:spPr bwMode="gray">
          <a:xfrm>
            <a:off x="511175" y="1001713"/>
            <a:ext cx="8250238" cy="581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har char="•"/>
              <a:tabLst>
                <a:tab pos="2292350" algn="l"/>
              </a:tabLst>
              <a:defRPr sz="2000">
                <a:solidFill>
                  <a:schemeClr val="tx1"/>
                </a:solidFill>
                <a:latin typeface="Arial" charset="0"/>
                <a:cs typeface="Arial" charset="0"/>
              </a:defRPr>
            </a:lvl1pPr>
            <a:lvl2pPr marL="346075" indent="-185738">
              <a:buChar char="–"/>
              <a:tabLst>
                <a:tab pos="2292350" algn="l"/>
              </a:tabLst>
              <a:defRPr sz="2000">
                <a:solidFill>
                  <a:schemeClr val="tx1"/>
                </a:solidFill>
                <a:latin typeface="Arial" charset="0"/>
                <a:cs typeface="Arial" charset="0"/>
              </a:defRPr>
            </a:lvl2pPr>
            <a:lvl3pPr marL="530225" indent="-182563">
              <a:buChar char="•"/>
              <a:tabLst>
                <a:tab pos="2292350" algn="l"/>
              </a:tabLst>
              <a:defRPr sz="2000">
                <a:solidFill>
                  <a:schemeClr val="tx1"/>
                </a:solidFill>
                <a:latin typeface="Arial" charset="0"/>
                <a:cs typeface="Arial" charset="0"/>
              </a:defRPr>
            </a:lvl3pPr>
            <a:lvl4pPr marL="708025" indent="-176213">
              <a:buChar char="–"/>
              <a:tabLst>
                <a:tab pos="2292350" algn="l"/>
              </a:tabLst>
              <a:defRPr sz="2000">
                <a:solidFill>
                  <a:schemeClr val="tx1"/>
                </a:solidFill>
                <a:latin typeface="Arial" charset="0"/>
                <a:cs typeface="Arial" charset="0"/>
              </a:defRPr>
            </a:lvl4pPr>
            <a:lvl5pPr marL="885825" indent="-176213">
              <a:buChar char="•"/>
              <a:tabLst>
                <a:tab pos="2292350" algn="l"/>
              </a:tabLst>
              <a:defRPr sz="2000">
                <a:solidFill>
                  <a:schemeClr val="tx1"/>
                </a:solidFill>
                <a:latin typeface="Arial" charset="0"/>
                <a:cs typeface="Arial" charset="0"/>
              </a:defRPr>
            </a:lvl5pPr>
            <a:lvl6pPr marL="13430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6pPr>
            <a:lvl7pPr marL="18002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7pPr>
            <a:lvl8pPr marL="22574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8pPr>
            <a:lvl9pPr marL="2714625" indent="-176213" eaLnBrk="0" fontAlgn="base" hangingPunct="0">
              <a:spcBef>
                <a:spcPct val="0"/>
              </a:spcBef>
              <a:spcAft>
                <a:spcPct val="0"/>
              </a:spcAft>
              <a:buChar char="•"/>
              <a:tabLst>
                <a:tab pos="2292350" algn="l"/>
              </a:tabLst>
              <a:defRPr sz="2000">
                <a:solidFill>
                  <a:schemeClr val="tx1"/>
                </a:solidFill>
                <a:latin typeface="Arial" charset="0"/>
                <a:cs typeface="Arial" charset="0"/>
              </a:defRPr>
            </a:lvl9pPr>
          </a:lstStyle>
          <a:p>
            <a:pPr>
              <a:buFontTx/>
              <a:buNone/>
            </a:pPr>
            <a:r>
              <a:rPr lang="en-GB" altLang="en-US" sz="1600" i="1" dirty="0">
                <a:solidFill>
                  <a:schemeClr val="bg1">
                    <a:lumMod val="50000"/>
                  </a:schemeClr>
                </a:solidFill>
              </a:rPr>
              <a:t>Definition</a:t>
            </a:r>
            <a:r>
              <a:rPr lang="en-GB" altLang="en-US" sz="1600" dirty="0">
                <a:solidFill>
                  <a:schemeClr val="bg1">
                    <a:lumMod val="50000"/>
                  </a:schemeClr>
                </a:solidFill>
              </a:rPr>
              <a:t>: </a:t>
            </a:r>
            <a:r>
              <a:rPr lang="en-US" altLang="en-US" sz="1600" dirty="0">
                <a:solidFill>
                  <a:schemeClr val="bg1">
                    <a:lumMod val="50000"/>
                  </a:schemeClr>
                </a:solidFill>
              </a:rPr>
              <a:t>A visual map that creates an end-to-end picture of a plant’s current or future material and information flow at the product family level</a:t>
            </a:r>
            <a:endParaRPr lang="en-US" altLang="en-US" sz="1600" b="1" dirty="0">
              <a:solidFill>
                <a:schemeClr val="bg1">
                  <a:lumMod val="50000"/>
                </a:schemeClr>
              </a:solidFill>
            </a:endParaRPr>
          </a:p>
        </p:txBody>
      </p:sp>
      <p:sp>
        <p:nvSpPr>
          <p:cNvPr id="37" name="TextBox 36"/>
          <p:cNvSpPr txBox="1"/>
          <p:nvPr/>
        </p:nvSpPr>
        <p:spPr>
          <a:xfrm rot="-1200000">
            <a:off x="1017261" y="3164915"/>
            <a:ext cx="6096000" cy="461665"/>
          </a:xfrm>
          <a:prstGeom prst="rect">
            <a:avLst/>
          </a:prstGeom>
          <a:solidFill>
            <a:srgbClr val="C00000"/>
          </a:solidFill>
        </p:spPr>
        <p:txBody>
          <a:bodyPr wrap="square" rtlCol="0">
            <a:spAutoFit/>
          </a:bodyPr>
          <a:lstStyle/>
          <a:p>
            <a:pPr algn="ctr"/>
            <a:r>
              <a:rPr lang="en-US" sz="2400" b="1" dirty="0">
                <a:solidFill>
                  <a:srgbClr val="FFFFFF"/>
                </a:solidFill>
              </a:rPr>
              <a:t>What is a Product Family?</a:t>
            </a:r>
          </a:p>
        </p:txBody>
      </p:sp>
    </p:spTree>
    <p:extLst>
      <p:ext uri="{BB962C8B-B14F-4D97-AF65-F5344CB8AC3E}">
        <p14:creationId xmlns:p14="http://schemas.microsoft.com/office/powerpoint/2010/main" val="1144595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gray">
          <a:xfrm>
            <a:off x="533400" y="338071"/>
            <a:ext cx="8182799" cy="1000258"/>
          </a:xfrm>
        </p:spPr>
        <p:txBody>
          <a:bodyPr/>
          <a:lstStyle/>
          <a:p>
            <a:r>
              <a:rPr lang="en-US" altLang="en-US" dirty="0"/>
              <a:t>Important Definitions</a:t>
            </a:r>
          </a:p>
        </p:txBody>
      </p:sp>
      <p:sp>
        <p:nvSpPr>
          <p:cNvPr id="38915" name="Rectangle 3"/>
          <p:cNvSpPr>
            <a:spLocks noGrp="1" noChangeArrowheads="1"/>
          </p:cNvSpPr>
          <p:nvPr>
            <p:ph idx="4294967295"/>
          </p:nvPr>
        </p:nvSpPr>
        <p:spPr bwMode="gray">
          <a:xfrm>
            <a:off x="1028218" y="998703"/>
            <a:ext cx="7543800" cy="4038600"/>
          </a:xfrm>
        </p:spPr>
        <p:txBody>
          <a:bodyPr/>
          <a:lstStyle/>
          <a:p>
            <a:pPr>
              <a:spcBef>
                <a:spcPts val="0"/>
              </a:spcBef>
            </a:pPr>
            <a:r>
              <a:rPr lang="en-GB" altLang="en-US" sz="1800" b="1" dirty="0"/>
              <a:t>Process</a:t>
            </a:r>
            <a:r>
              <a:rPr lang="en-GB" altLang="en-US" sz="1800" dirty="0"/>
              <a:t>: Defined between two points where inventory stops and accumulates</a:t>
            </a:r>
            <a:endParaRPr lang="en-US" altLang="en-US" sz="1800" dirty="0"/>
          </a:p>
          <a:p>
            <a:pPr>
              <a:spcBef>
                <a:spcPts val="0"/>
              </a:spcBef>
            </a:pPr>
            <a:r>
              <a:rPr lang="en-US" altLang="en-US" sz="1800" b="1" dirty="0"/>
              <a:t>Cycle Time (C/T):</a:t>
            </a:r>
            <a:r>
              <a:rPr lang="en-US" altLang="en-US" sz="1800" dirty="0"/>
              <a:t> </a:t>
            </a:r>
            <a:r>
              <a:rPr lang="en-US" altLang="en-US" dirty="0"/>
              <a:t>How often a part actually is completed by a process (sometimes referred to as Drop-Off Rate). Also, the time it takes an operator to go through all of their work elements before repeating them. </a:t>
            </a:r>
            <a:endParaRPr lang="en-GB" altLang="en-US" sz="1800" dirty="0"/>
          </a:p>
          <a:p>
            <a:pPr>
              <a:spcBef>
                <a:spcPts val="0"/>
              </a:spcBef>
            </a:pPr>
            <a:r>
              <a:rPr lang="en-GB" altLang="en-US" sz="1800" b="1" dirty="0"/>
              <a:t>Value Creation Time (VCT)</a:t>
            </a:r>
            <a:r>
              <a:rPr lang="en-GB" altLang="en-US" sz="1800" dirty="0"/>
              <a:t>:  Time of those work elements that actually transform the product in a way that the customer is willing to pay for. Some times referred to Value Adding Time (VAT)</a:t>
            </a:r>
          </a:p>
          <a:p>
            <a:pPr>
              <a:spcBef>
                <a:spcPts val="0"/>
              </a:spcBef>
            </a:pPr>
            <a:r>
              <a:rPr lang="en-GB" altLang="en-US" sz="1800" b="1" dirty="0"/>
              <a:t>Lead Time (L/T)</a:t>
            </a:r>
            <a:r>
              <a:rPr lang="en-GB" altLang="en-US" sz="1800" dirty="0"/>
              <a:t>: </a:t>
            </a:r>
            <a:r>
              <a:rPr lang="en-US" altLang="en-US" sz="1800" dirty="0"/>
              <a:t>The time it takes one piece to move all the way through a process or a value stream, from start to finish.</a:t>
            </a:r>
          </a:p>
          <a:p>
            <a:pPr>
              <a:spcBef>
                <a:spcPts val="600"/>
              </a:spcBef>
            </a:pPr>
            <a:endParaRPr lang="en-US" altLang="en-US" sz="1800" dirty="0"/>
          </a:p>
        </p:txBody>
      </p:sp>
      <p:pic>
        <p:nvPicPr>
          <p:cNvPr id="14" name="Picture 13"/>
          <p:cNvPicPr>
            <a:picLocks noChangeAspect="1"/>
          </p:cNvPicPr>
          <p:nvPr/>
        </p:nvPicPr>
        <p:blipFill>
          <a:blip r:embed="rId3"/>
          <a:stretch>
            <a:fillRect/>
          </a:stretch>
        </p:blipFill>
        <p:spPr>
          <a:xfrm>
            <a:off x="4271091" y="5525239"/>
            <a:ext cx="2895600" cy="646773"/>
          </a:xfrm>
          <a:prstGeom prst="rect">
            <a:avLst/>
          </a:prstGeom>
        </p:spPr>
      </p:pic>
      <p:grpSp>
        <p:nvGrpSpPr>
          <p:cNvPr id="35" name="Group 34"/>
          <p:cNvGrpSpPr/>
          <p:nvPr/>
        </p:nvGrpSpPr>
        <p:grpSpPr>
          <a:xfrm>
            <a:off x="4846899" y="5167635"/>
            <a:ext cx="1447800" cy="734258"/>
            <a:chOff x="5169434" y="4982152"/>
            <a:chExt cx="1447800" cy="734258"/>
          </a:xfrm>
        </p:grpSpPr>
        <p:cxnSp>
          <p:nvCxnSpPr>
            <p:cNvPr id="16" name="Straight Connector 15"/>
            <p:cNvCxnSpPr/>
            <p:nvPr/>
          </p:nvCxnSpPr>
          <p:spPr>
            <a:xfrm>
              <a:off x="5395246" y="5370929"/>
              <a:ext cx="1022196"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69434" y="5377856"/>
              <a:ext cx="1447800" cy="338554"/>
            </a:xfrm>
            <a:prstGeom prst="rect">
              <a:avLst/>
            </a:prstGeom>
            <a:noFill/>
          </p:spPr>
          <p:txBody>
            <a:bodyPr wrap="square" rtlCol="0">
              <a:spAutoFit/>
            </a:bodyPr>
            <a:lstStyle/>
            <a:p>
              <a:pPr algn="ctr"/>
              <a:r>
                <a:rPr lang="en-US" sz="1600" dirty="0">
                  <a:solidFill>
                    <a:schemeClr val="tx2"/>
                  </a:solidFill>
                  <a:latin typeface="Comic Sans MS" panose="030F0702030302020204" pitchFamily="66" charset="0"/>
                </a:rPr>
                <a:t>40 seconds</a:t>
              </a:r>
            </a:p>
          </p:txBody>
        </p:sp>
        <p:sp>
          <p:nvSpPr>
            <p:cNvPr id="20" name="TextBox 19"/>
            <p:cNvSpPr txBox="1"/>
            <p:nvPr/>
          </p:nvSpPr>
          <p:spPr>
            <a:xfrm>
              <a:off x="5169434" y="4982152"/>
              <a:ext cx="1447800" cy="338554"/>
            </a:xfrm>
            <a:prstGeom prst="rect">
              <a:avLst/>
            </a:prstGeom>
            <a:noFill/>
          </p:spPr>
          <p:txBody>
            <a:bodyPr wrap="square" rtlCol="0">
              <a:spAutoFit/>
            </a:bodyPr>
            <a:lstStyle/>
            <a:p>
              <a:pPr algn="ctr"/>
              <a:r>
                <a:rPr lang="en-US" sz="1600" dirty="0">
                  <a:solidFill>
                    <a:schemeClr val="tx2"/>
                  </a:solidFill>
                  <a:latin typeface="Comic Sans MS" panose="030F0702030302020204" pitchFamily="66" charset="0"/>
                </a:rPr>
                <a:t>2 hours</a:t>
              </a:r>
            </a:p>
          </p:txBody>
        </p:sp>
      </p:grpSp>
      <p:pic>
        <p:nvPicPr>
          <p:cNvPr id="21" name="Picture 20"/>
          <p:cNvPicPr>
            <a:picLocks noChangeAspect="1"/>
          </p:cNvPicPr>
          <p:nvPr/>
        </p:nvPicPr>
        <p:blipFill>
          <a:blip r:embed="rId3"/>
          <a:stretch>
            <a:fillRect/>
          </a:stretch>
        </p:blipFill>
        <p:spPr>
          <a:xfrm>
            <a:off x="1125265" y="5525239"/>
            <a:ext cx="2895600" cy="646773"/>
          </a:xfrm>
          <a:prstGeom prst="rect">
            <a:avLst/>
          </a:prstGeom>
        </p:spPr>
      </p:pic>
      <p:sp>
        <p:nvSpPr>
          <p:cNvPr id="24" name="TextBox 23"/>
          <p:cNvSpPr txBox="1"/>
          <p:nvPr/>
        </p:nvSpPr>
        <p:spPr>
          <a:xfrm>
            <a:off x="1747366" y="5697935"/>
            <a:ext cx="1447800" cy="338554"/>
          </a:xfrm>
          <a:prstGeom prst="rect">
            <a:avLst/>
          </a:prstGeom>
          <a:noFill/>
        </p:spPr>
        <p:txBody>
          <a:bodyPr wrap="square" rtlCol="0">
            <a:spAutoFit/>
          </a:bodyPr>
          <a:lstStyle/>
          <a:p>
            <a:pPr algn="ctr"/>
            <a:r>
              <a:rPr lang="en-US" sz="1600" dirty="0">
                <a:solidFill>
                  <a:schemeClr val="tx2"/>
                </a:solidFill>
                <a:latin typeface="Comic Sans MS" panose="030F0702030302020204" pitchFamily="66" charset="0"/>
              </a:rPr>
              <a:t>40 seconds</a:t>
            </a:r>
          </a:p>
        </p:txBody>
      </p:sp>
      <p:grpSp>
        <p:nvGrpSpPr>
          <p:cNvPr id="36" name="Group 35"/>
          <p:cNvGrpSpPr/>
          <p:nvPr/>
        </p:nvGrpSpPr>
        <p:grpSpPr>
          <a:xfrm>
            <a:off x="5718891" y="4728239"/>
            <a:ext cx="2667000" cy="608673"/>
            <a:chOff x="6041426" y="4542756"/>
            <a:chExt cx="2667000" cy="608673"/>
          </a:xfrm>
        </p:grpSpPr>
        <p:sp>
          <p:nvSpPr>
            <p:cNvPr id="25" name="TextBox 24"/>
            <p:cNvSpPr txBox="1"/>
            <p:nvPr/>
          </p:nvSpPr>
          <p:spPr>
            <a:xfrm>
              <a:off x="6041426" y="4542756"/>
              <a:ext cx="2667000" cy="338554"/>
            </a:xfrm>
            <a:prstGeom prst="rect">
              <a:avLst/>
            </a:prstGeom>
            <a:noFill/>
          </p:spPr>
          <p:txBody>
            <a:bodyPr wrap="square" rtlCol="0">
              <a:spAutoFit/>
            </a:bodyPr>
            <a:lstStyle/>
            <a:p>
              <a:pPr algn="ctr"/>
              <a:r>
                <a:rPr lang="en-US" sz="1600" dirty="0">
                  <a:solidFill>
                    <a:schemeClr val="tx2"/>
                  </a:solidFill>
                  <a:latin typeface="Comic Sans MS" panose="030F0702030302020204" pitchFamily="66" charset="0"/>
                </a:rPr>
                <a:t>L/T through the process</a:t>
              </a:r>
            </a:p>
          </p:txBody>
        </p:sp>
        <p:cxnSp>
          <p:nvCxnSpPr>
            <p:cNvPr id="23" name="Straight Arrow Connector 22"/>
            <p:cNvCxnSpPr/>
            <p:nvPr/>
          </p:nvCxnSpPr>
          <p:spPr>
            <a:xfrm flipH="1">
              <a:off x="6324600" y="4881310"/>
              <a:ext cx="609600" cy="270119"/>
            </a:xfrm>
            <a:prstGeom prst="straightConnector1">
              <a:avLst/>
            </a:prstGeom>
            <a:ln w="15875">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5910237" y="5916036"/>
            <a:ext cx="1920628" cy="393758"/>
            <a:chOff x="6232772" y="5730553"/>
            <a:chExt cx="1920628" cy="393758"/>
          </a:xfrm>
        </p:grpSpPr>
        <p:sp>
          <p:nvSpPr>
            <p:cNvPr id="26" name="TextBox 25"/>
            <p:cNvSpPr txBox="1"/>
            <p:nvPr/>
          </p:nvSpPr>
          <p:spPr>
            <a:xfrm>
              <a:off x="6842372" y="5785757"/>
              <a:ext cx="1311028" cy="338554"/>
            </a:xfrm>
            <a:prstGeom prst="rect">
              <a:avLst/>
            </a:prstGeom>
            <a:noFill/>
          </p:spPr>
          <p:txBody>
            <a:bodyPr wrap="square" rtlCol="0">
              <a:spAutoFit/>
            </a:bodyPr>
            <a:lstStyle/>
            <a:p>
              <a:pPr algn="ctr"/>
              <a:r>
                <a:rPr lang="en-US" sz="1600" dirty="0">
                  <a:solidFill>
                    <a:schemeClr val="tx2"/>
                  </a:solidFill>
                  <a:latin typeface="Comic Sans MS" panose="030F0702030302020204" pitchFamily="66" charset="0"/>
                </a:rPr>
                <a:t>VCT (VAT)</a:t>
              </a:r>
            </a:p>
          </p:txBody>
        </p:sp>
        <p:cxnSp>
          <p:nvCxnSpPr>
            <p:cNvPr id="29" name="Straight Arrow Connector 28"/>
            <p:cNvCxnSpPr>
              <a:stCxn id="26" idx="1"/>
            </p:cNvCxnSpPr>
            <p:nvPr/>
          </p:nvCxnSpPr>
          <p:spPr>
            <a:xfrm flipH="1" flipV="1">
              <a:off x="6232772" y="5730553"/>
              <a:ext cx="609600" cy="224481"/>
            </a:xfrm>
            <a:prstGeom prst="straightConnector1">
              <a:avLst/>
            </a:prstGeom>
            <a:ln w="15875">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509666" y="4750369"/>
            <a:ext cx="3923200" cy="947566"/>
            <a:chOff x="832201" y="4564886"/>
            <a:chExt cx="3923200" cy="947566"/>
          </a:xfrm>
        </p:grpSpPr>
        <p:sp>
          <p:nvSpPr>
            <p:cNvPr id="33" name="TextBox 32"/>
            <p:cNvSpPr txBox="1"/>
            <p:nvPr/>
          </p:nvSpPr>
          <p:spPr>
            <a:xfrm>
              <a:off x="832201" y="4564886"/>
              <a:ext cx="3923200" cy="338554"/>
            </a:xfrm>
            <a:prstGeom prst="rect">
              <a:avLst/>
            </a:prstGeom>
            <a:noFill/>
          </p:spPr>
          <p:txBody>
            <a:bodyPr wrap="square" rtlCol="0">
              <a:spAutoFit/>
            </a:bodyPr>
            <a:lstStyle/>
            <a:p>
              <a:pPr algn="ctr"/>
              <a:r>
                <a:rPr lang="en-US" sz="1600" dirty="0">
                  <a:solidFill>
                    <a:schemeClr val="tx2"/>
                  </a:solidFill>
                  <a:latin typeface="Comic Sans MS" panose="030F0702030302020204" pitchFamily="66" charset="0"/>
                </a:rPr>
                <a:t>VCT (VAT) = L/T through the process</a:t>
              </a:r>
            </a:p>
          </p:txBody>
        </p:sp>
        <p:cxnSp>
          <p:nvCxnSpPr>
            <p:cNvPr id="34" name="Straight Arrow Connector 33"/>
            <p:cNvCxnSpPr/>
            <p:nvPr/>
          </p:nvCxnSpPr>
          <p:spPr>
            <a:xfrm>
              <a:off x="2663873" y="4961902"/>
              <a:ext cx="231727" cy="550550"/>
            </a:xfrm>
            <a:prstGeom prst="straightConnector1">
              <a:avLst/>
            </a:prstGeom>
            <a:ln w="15875">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2133600" y="1048897"/>
            <a:ext cx="56388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005309" y="1712254"/>
            <a:ext cx="5638800" cy="9547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028218" y="3085957"/>
            <a:ext cx="5638800" cy="5797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899491" y="3786642"/>
            <a:ext cx="4796709" cy="5797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031966" y="1324922"/>
            <a:ext cx="4796709" cy="2643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125265" y="2080947"/>
            <a:ext cx="5638800" cy="5797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170728" y="2735882"/>
            <a:ext cx="4437335" cy="914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1031965" y="4079915"/>
            <a:ext cx="4796709" cy="4003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7201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30"/>
                                        </p:tgtEl>
                                        <p:attrNameLst>
                                          <p:attrName>ppt_x</p:attrName>
                                        </p:attrNameLst>
                                      </p:cBhvr>
                                      <p:tavLst>
                                        <p:tav tm="0">
                                          <p:val>
                                            <p:strVal val="ppt_x"/>
                                          </p:val>
                                        </p:tav>
                                        <p:tav tm="100000">
                                          <p:val>
                                            <p:strVal val="ppt_x"/>
                                          </p:val>
                                        </p:tav>
                                      </p:tavLst>
                                    </p:anim>
                                    <p:anim calcmode="lin" valueType="num">
                                      <p:cBhvr additive="base">
                                        <p:cTn id="11" dur="500"/>
                                        <p:tgtEl>
                                          <p:spTgt spid="30"/>
                                        </p:tgtEl>
                                        <p:attrNameLst>
                                          <p:attrName>ppt_y</p:attrName>
                                        </p:attrNameLst>
                                      </p:cBhvr>
                                      <p:tavLst>
                                        <p:tav tm="0">
                                          <p:val>
                                            <p:strVal val="ppt_y"/>
                                          </p:val>
                                        </p:tav>
                                        <p:tav tm="100000">
                                          <p:val>
                                            <p:strVal val="1+ppt_h/2"/>
                                          </p:val>
                                        </p:tav>
                                      </p:tavLst>
                                    </p:anim>
                                    <p:set>
                                      <p:cBhvr>
                                        <p:cTn id="12" dur="1" fill="hold">
                                          <p:stCondLst>
                                            <p:cond delay="499"/>
                                          </p:stCondLst>
                                        </p:cTn>
                                        <p:tgtEl>
                                          <p:spTgt spid="3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2" presetClass="exit" presetSubtype="0" fill="hold" grpId="0" nodeType="clickEffect">
                                  <p:stCondLst>
                                    <p:cond delay="0"/>
                                  </p:stCondLst>
                                  <p:childTnLst>
                                    <p:animEffect transition="out" filter="fade">
                                      <p:cBhvr>
                                        <p:cTn id="16" dur="1000"/>
                                        <p:tgtEl>
                                          <p:spTgt spid="31"/>
                                        </p:tgtEl>
                                      </p:cBhvr>
                                    </p:animEffect>
                                    <p:anim calcmode="lin" valueType="num">
                                      <p:cBhvr>
                                        <p:cTn id="17" dur="1000"/>
                                        <p:tgtEl>
                                          <p:spTgt spid="31"/>
                                        </p:tgtEl>
                                        <p:attrNameLst>
                                          <p:attrName>ppt_x</p:attrName>
                                        </p:attrNameLst>
                                      </p:cBhvr>
                                      <p:tavLst>
                                        <p:tav tm="0">
                                          <p:val>
                                            <p:strVal val="ppt_x"/>
                                          </p:val>
                                        </p:tav>
                                        <p:tav tm="100000">
                                          <p:val>
                                            <p:strVal val="ppt_x"/>
                                          </p:val>
                                        </p:tav>
                                      </p:tavLst>
                                    </p:anim>
                                    <p:anim calcmode="lin" valueType="num">
                                      <p:cBhvr>
                                        <p:cTn id="18" dur="1000"/>
                                        <p:tgtEl>
                                          <p:spTgt spid="31"/>
                                        </p:tgtEl>
                                        <p:attrNameLst>
                                          <p:attrName>ppt_y</p:attrName>
                                        </p:attrNameLst>
                                      </p:cBhvr>
                                      <p:tavLst>
                                        <p:tav tm="0">
                                          <p:val>
                                            <p:strVal val="ppt_y"/>
                                          </p:val>
                                        </p:tav>
                                        <p:tav tm="100000">
                                          <p:val>
                                            <p:strVal val="ppt_y+.1"/>
                                          </p:val>
                                        </p:tav>
                                      </p:tavLst>
                                    </p:anim>
                                    <p:set>
                                      <p:cBhvr>
                                        <p:cTn id="19" dur="1" fill="hold">
                                          <p:stCondLst>
                                            <p:cond delay="999"/>
                                          </p:stCondLst>
                                        </p:cTn>
                                        <p:tgtEl>
                                          <p:spTgt spid="31"/>
                                        </p:tgtEl>
                                        <p:attrNameLst>
                                          <p:attrName>style.visibility</p:attrName>
                                        </p:attrNameLst>
                                      </p:cBhvr>
                                      <p:to>
                                        <p:strVal val="hidden"/>
                                      </p:to>
                                    </p:set>
                                  </p:childTnLst>
                                </p:cTn>
                              </p:par>
                              <p:par>
                                <p:cTn id="20" presetID="42" presetClass="exit" presetSubtype="0" fill="hold" grpId="0" nodeType="withEffect">
                                  <p:stCondLst>
                                    <p:cond delay="0"/>
                                  </p:stCondLst>
                                  <p:childTnLst>
                                    <p:animEffect transition="out" filter="fade">
                                      <p:cBhvr>
                                        <p:cTn id="21" dur="1000"/>
                                        <p:tgtEl>
                                          <p:spTgt spid="22"/>
                                        </p:tgtEl>
                                      </p:cBhvr>
                                    </p:animEffect>
                                    <p:anim calcmode="lin" valueType="num">
                                      <p:cBhvr>
                                        <p:cTn id="22" dur="1000"/>
                                        <p:tgtEl>
                                          <p:spTgt spid="22"/>
                                        </p:tgtEl>
                                        <p:attrNameLst>
                                          <p:attrName>ppt_x</p:attrName>
                                        </p:attrNameLst>
                                      </p:cBhvr>
                                      <p:tavLst>
                                        <p:tav tm="0">
                                          <p:val>
                                            <p:strVal val="ppt_x"/>
                                          </p:val>
                                        </p:tav>
                                        <p:tav tm="100000">
                                          <p:val>
                                            <p:strVal val="ppt_x"/>
                                          </p:val>
                                        </p:tav>
                                      </p:tavLst>
                                    </p:anim>
                                    <p:anim calcmode="lin" valueType="num">
                                      <p:cBhvr>
                                        <p:cTn id="23" dur="1000"/>
                                        <p:tgtEl>
                                          <p:spTgt spid="22"/>
                                        </p:tgtEl>
                                        <p:attrNameLst>
                                          <p:attrName>ppt_y</p:attrName>
                                        </p:attrNameLst>
                                      </p:cBhvr>
                                      <p:tavLst>
                                        <p:tav tm="0">
                                          <p:val>
                                            <p:strVal val="ppt_y"/>
                                          </p:val>
                                        </p:tav>
                                        <p:tav tm="100000">
                                          <p:val>
                                            <p:strVal val="ppt_y+.1"/>
                                          </p:val>
                                        </p:tav>
                                      </p:tavLst>
                                    </p:anim>
                                    <p:set>
                                      <p:cBhvr>
                                        <p:cTn id="24" dur="1" fill="hold">
                                          <p:stCondLst>
                                            <p:cond delay="999"/>
                                          </p:stCondLst>
                                        </p:cTn>
                                        <p:tgtEl>
                                          <p:spTgt spid="2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exit" presetSubtype="0" fill="hold" grpId="0" nodeType="clickEffect">
                                  <p:stCondLst>
                                    <p:cond delay="0"/>
                                  </p:stCondLst>
                                  <p:childTnLst>
                                    <p:animEffect transition="out" filter="fade">
                                      <p:cBhvr>
                                        <p:cTn id="28" dur="1000"/>
                                        <p:tgtEl>
                                          <p:spTgt spid="38"/>
                                        </p:tgtEl>
                                      </p:cBhvr>
                                    </p:animEffect>
                                    <p:anim calcmode="lin" valueType="num">
                                      <p:cBhvr>
                                        <p:cTn id="29" dur="1000"/>
                                        <p:tgtEl>
                                          <p:spTgt spid="38"/>
                                        </p:tgtEl>
                                        <p:attrNameLst>
                                          <p:attrName>ppt_x</p:attrName>
                                        </p:attrNameLst>
                                      </p:cBhvr>
                                      <p:tavLst>
                                        <p:tav tm="0">
                                          <p:val>
                                            <p:strVal val="ppt_x"/>
                                          </p:val>
                                        </p:tav>
                                        <p:tav tm="100000">
                                          <p:val>
                                            <p:strVal val="ppt_x"/>
                                          </p:val>
                                        </p:tav>
                                      </p:tavLst>
                                    </p:anim>
                                    <p:anim calcmode="lin" valueType="num">
                                      <p:cBhvr>
                                        <p:cTn id="30" dur="1000"/>
                                        <p:tgtEl>
                                          <p:spTgt spid="38"/>
                                        </p:tgtEl>
                                        <p:attrNameLst>
                                          <p:attrName>ppt_y</p:attrName>
                                        </p:attrNameLst>
                                      </p:cBhvr>
                                      <p:tavLst>
                                        <p:tav tm="0">
                                          <p:val>
                                            <p:strVal val="ppt_y"/>
                                          </p:val>
                                        </p:tav>
                                        <p:tav tm="100000">
                                          <p:val>
                                            <p:strVal val="ppt_y+.1"/>
                                          </p:val>
                                        </p:tav>
                                      </p:tavLst>
                                    </p:anim>
                                    <p:set>
                                      <p:cBhvr>
                                        <p:cTn id="31" dur="1" fill="hold">
                                          <p:stCondLst>
                                            <p:cond delay="999"/>
                                          </p:stCondLst>
                                        </p:cTn>
                                        <p:tgtEl>
                                          <p:spTgt spid="38"/>
                                        </p:tgtEl>
                                        <p:attrNameLst>
                                          <p:attrName>style.visibility</p:attrName>
                                        </p:attrNameLst>
                                      </p:cBhvr>
                                      <p:to>
                                        <p:strVal val="hidden"/>
                                      </p:to>
                                    </p:set>
                                  </p:childTnLst>
                                </p:cTn>
                              </p:par>
                              <p:par>
                                <p:cTn id="32" presetID="42" presetClass="exit" presetSubtype="0" fill="hold" grpId="0" nodeType="withEffect">
                                  <p:stCondLst>
                                    <p:cond delay="0"/>
                                  </p:stCondLst>
                                  <p:childTnLst>
                                    <p:animEffect transition="out" filter="fade">
                                      <p:cBhvr>
                                        <p:cTn id="33" dur="1000"/>
                                        <p:tgtEl>
                                          <p:spTgt spid="27"/>
                                        </p:tgtEl>
                                      </p:cBhvr>
                                    </p:animEffect>
                                    <p:anim calcmode="lin" valueType="num">
                                      <p:cBhvr>
                                        <p:cTn id="34" dur="1000"/>
                                        <p:tgtEl>
                                          <p:spTgt spid="27"/>
                                        </p:tgtEl>
                                        <p:attrNameLst>
                                          <p:attrName>ppt_x</p:attrName>
                                        </p:attrNameLst>
                                      </p:cBhvr>
                                      <p:tavLst>
                                        <p:tav tm="0">
                                          <p:val>
                                            <p:strVal val="ppt_x"/>
                                          </p:val>
                                        </p:tav>
                                        <p:tav tm="100000">
                                          <p:val>
                                            <p:strVal val="ppt_x"/>
                                          </p:val>
                                        </p:tav>
                                      </p:tavLst>
                                    </p:anim>
                                    <p:anim calcmode="lin" valueType="num">
                                      <p:cBhvr>
                                        <p:cTn id="35" dur="1000"/>
                                        <p:tgtEl>
                                          <p:spTgt spid="27"/>
                                        </p:tgtEl>
                                        <p:attrNameLst>
                                          <p:attrName>ppt_y</p:attrName>
                                        </p:attrNameLst>
                                      </p:cBhvr>
                                      <p:tavLst>
                                        <p:tav tm="0">
                                          <p:val>
                                            <p:strVal val="ppt_y"/>
                                          </p:val>
                                        </p:tav>
                                        <p:tav tm="100000">
                                          <p:val>
                                            <p:strVal val="ppt_y+.1"/>
                                          </p:val>
                                        </p:tav>
                                      </p:tavLst>
                                    </p:anim>
                                    <p:set>
                                      <p:cBhvr>
                                        <p:cTn id="36" dur="1" fill="hold">
                                          <p:stCondLst>
                                            <p:cond delay="999"/>
                                          </p:stCondLst>
                                        </p:cTn>
                                        <p:tgtEl>
                                          <p:spTgt spid="27"/>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42" presetClass="exit" presetSubtype="0" fill="hold" grpId="0" nodeType="clickEffect">
                                  <p:stCondLst>
                                    <p:cond delay="0"/>
                                  </p:stCondLst>
                                  <p:childTnLst>
                                    <p:animEffect transition="out" filter="fade">
                                      <p:cBhvr>
                                        <p:cTn id="40" dur="1000"/>
                                        <p:tgtEl>
                                          <p:spTgt spid="39"/>
                                        </p:tgtEl>
                                      </p:cBhvr>
                                    </p:animEffect>
                                    <p:anim calcmode="lin" valueType="num">
                                      <p:cBhvr>
                                        <p:cTn id="41" dur="1000"/>
                                        <p:tgtEl>
                                          <p:spTgt spid="39"/>
                                        </p:tgtEl>
                                        <p:attrNameLst>
                                          <p:attrName>ppt_x</p:attrName>
                                        </p:attrNameLst>
                                      </p:cBhvr>
                                      <p:tavLst>
                                        <p:tav tm="0">
                                          <p:val>
                                            <p:strVal val="ppt_x"/>
                                          </p:val>
                                        </p:tav>
                                        <p:tav tm="100000">
                                          <p:val>
                                            <p:strVal val="ppt_x"/>
                                          </p:val>
                                        </p:tav>
                                      </p:tavLst>
                                    </p:anim>
                                    <p:anim calcmode="lin" valueType="num">
                                      <p:cBhvr>
                                        <p:cTn id="42" dur="1000"/>
                                        <p:tgtEl>
                                          <p:spTgt spid="39"/>
                                        </p:tgtEl>
                                        <p:attrNameLst>
                                          <p:attrName>ppt_y</p:attrName>
                                        </p:attrNameLst>
                                      </p:cBhvr>
                                      <p:tavLst>
                                        <p:tav tm="0">
                                          <p:val>
                                            <p:strVal val="ppt_y"/>
                                          </p:val>
                                        </p:tav>
                                        <p:tav tm="100000">
                                          <p:val>
                                            <p:strVal val="ppt_y+.1"/>
                                          </p:val>
                                        </p:tav>
                                      </p:tavLst>
                                    </p:anim>
                                    <p:set>
                                      <p:cBhvr>
                                        <p:cTn id="43" dur="1" fill="hold">
                                          <p:stCondLst>
                                            <p:cond delay="999"/>
                                          </p:stCondLst>
                                        </p:cTn>
                                        <p:tgtEl>
                                          <p:spTgt spid="39"/>
                                        </p:tgtEl>
                                        <p:attrNameLst>
                                          <p:attrName>style.visibility</p:attrName>
                                        </p:attrNameLst>
                                      </p:cBhvr>
                                      <p:to>
                                        <p:strVal val="hidden"/>
                                      </p:to>
                                    </p:set>
                                  </p:childTnLst>
                                </p:cTn>
                              </p:par>
                              <p:par>
                                <p:cTn id="44" presetID="42" presetClass="exit" presetSubtype="0" fill="hold" grpId="0" nodeType="withEffect">
                                  <p:stCondLst>
                                    <p:cond delay="0"/>
                                  </p:stCondLst>
                                  <p:childTnLst>
                                    <p:animEffect transition="out" filter="fade">
                                      <p:cBhvr>
                                        <p:cTn id="45" dur="1000"/>
                                        <p:tgtEl>
                                          <p:spTgt spid="28"/>
                                        </p:tgtEl>
                                      </p:cBhvr>
                                    </p:animEffect>
                                    <p:anim calcmode="lin" valueType="num">
                                      <p:cBhvr>
                                        <p:cTn id="46" dur="1000"/>
                                        <p:tgtEl>
                                          <p:spTgt spid="28"/>
                                        </p:tgtEl>
                                        <p:attrNameLst>
                                          <p:attrName>ppt_x</p:attrName>
                                        </p:attrNameLst>
                                      </p:cBhvr>
                                      <p:tavLst>
                                        <p:tav tm="0">
                                          <p:val>
                                            <p:strVal val="ppt_x"/>
                                          </p:val>
                                        </p:tav>
                                        <p:tav tm="100000">
                                          <p:val>
                                            <p:strVal val="ppt_x"/>
                                          </p:val>
                                        </p:tav>
                                      </p:tavLst>
                                    </p:anim>
                                    <p:anim calcmode="lin" valueType="num">
                                      <p:cBhvr>
                                        <p:cTn id="47" dur="1000"/>
                                        <p:tgtEl>
                                          <p:spTgt spid="28"/>
                                        </p:tgtEl>
                                        <p:attrNameLst>
                                          <p:attrName>ppt_y</p:attrName>
                                        </p:attrNameLst>
                                      </p:cBhvr>
                                      <p:tavLst>
                                        <p:tav tm="0">
                                          <p:val>
                                            <p:strVal val="ppt_y"/>
                                          </p:val>
                                        </p:tav>
                                        <p:tav tm="100000">
                                          <p:val>
                                            <p:strVal val="ppt_y+.1"/>
                                          </p:val>
                                        </p:tav>
                                      </p:tavLst>
                                    </p:anim>
                                    <p:set>
                                      <p:cBhvr>
                                        <p:cTn id="48" dur="1" fill="hold">
                                          <p:stCondLst>
                                            <p:cond delay="999"/>
                                          </p:stCondLst>
                                        </p:cTn>
                                        <p:tgtEl>
                                          <p:spTgt spid="28"/>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1000"/>
                                        <p:tgtEl>
                                          <p:spTgt spid="32"/>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1000"/>
                                        <p:tgtEl>
                                          <p:spTgt spid="3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fade">
                                      <p:cBhvr>
                                        <p:cTn id="63" dur="1000"/>
                                        <p:tgtEl>
                                          <p:spTgt spid="37"/>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2" grpId="0" animBg="1"/>
      <p:bldP spid="27" grpId="0" animBg="1"/>
      <p:bldP spid="28" grpId="0" animBg="1"/>
      <p:bldP spid="30" grpId="0" animBg="1"/>
      <p:bldP spid="31" grpId="0" animBg="1"/>
      <p:bldP spid="38" grpId="0" animBg="1"/>
      <p:bldP spid="3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custDataLst>
              <p:tags r:id="rId1"/>
            </p:custDataLst>
          </p:nvPr>
        </p:nvSpPr>
        <p:spPr bwMode="gray"/>
        <p:txBody>
          <a:bodyPr/>
          <a:lstStyle/>
          <a:p>
            <a:r>
              <a:rPr lang="en-US" altLang="en-US" dirty="0"/>
              <a:t>Creating A Future State VSM</a:t>
            </a:r>
          </a:p>
        </p:txBody>
      </p:sp>
      <p:sp>
        <p:nvSpPr>
          <p:cNvPr id="235523" name="Freeform 3"/>
          <p:cNvSpPr>
            <a:spLocks/>
          </p:cNvSpPr>
          <p:nvPr/>
        </p:nvSpPr>
        <p:spPr bwMode="gray">
          <a:xfrm>
            <a:off x="693738" y="2670175"/>
            <a:ext cx="1419225" cy="2717800"/>
          </a:xfrm>
          <a:custGeom>
            <a:avLst/>
            <a:gdLst>
              <a:gd name="T0" fmla="*/ 876 w 876"/>
              <a:gd name="T1" fmla="*/ 1956 h 1956"/>
              <a:gd name="T2" fmla="*/ 0 w 876"/>
              <a:gd name="T3" fmla="*/ 1956 h 1956"/>
              <a:gd name="T4" fmla="*/ 0 w 876"/>
              <a:gd name="T5" fmla="*/ 0 h 1956"/>
              <a:gd name="T6" fmla="*/ 408 w 876"/>
              <a:gd name="T7" fmla="*/ 0 h 1956"/>
            </a:gdLst>
            <a:ahLst/>
            <a:cxnLst>
              <a:cxn ang="0">
                <a:pos x="T0" y="T1"/>
              </a:cxn>
              <a:cxn ang="0">
                <a:pos x="T2" y="T3"/>
              </a:cxn>
              <a:cxn ang="0">
                <a:pos x="T4" y="T5"/>
              </a:cxn>
              <a:cxn ang="0">
                <a:pos x="T6" y="T7"/>
              </a:cxn>
            </a:cxnLst>
            <a:rect l="0" t="0" r="r" b="b"/>
            <a:pathLst>
              <a:path w="876" h="1956">
                <a:moveTo>
                  <a:pt x="876" y="1956"/>
                </a:moveTo>
                <a:lnTo>
                  <a:pt x="0" y="1956"/>
                </a:lnTo>
                <a:lnTo>
                  <a:pt x="0" y="0"/>
                </a:lnTo>
                <a:lnTo>
                  <a:pt x="408" y="0"/>
                </a:lnTo>
              </a:path>
            </a:pathLst>
          </a:custGeom>
          <a:noFill/>
          <a:ln w="28575" cmpd="sng">
            <a:solidFill>
              <a:schemeClr val="tx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solidFill>
                <a:schemeClr val="bg1">
                  <a:lumMod val="50000"/>
                </a:schemeClr>
              </a:solidFill>
            </a:endParaRPr>
          </a:p>
        </p:txBody>
      </p:sp>
      <p:sp>
        <p:nvSpPr>
          <p:cNvPr id="235524" name="AutoShape 4"/>
          <p:cNvSpPr>
            <a:spLocks noChangeArrowheads="1"/>
          </p:cNvSpPr>
          <p:nvPr/>
        </p:nvSpPr>
        <p:spPr bwMode="gray">
          <a:xfrm>
            <a:off x="1365250" y="1050925"/>
            <a:ext cx="1746250" cy="989013"/>
          </a:xfrm>
          <a:prstGeom prst="downArrowCallout">
            <a:avLst>
              <a:gd name="adj1" fmla="val 44141"/>
              <a:gd name="adj2" fmla="val 44141"/>
              <a:gd name="adj3" fmla="val 16667"/>
              <a:gd name="adj4" fmla="val 66667"/>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chemeClr val="bg1">
                  <a:lumMod val="50000"/>
                </a:schemeClr>
              </a:solidFill>
            </a:endParaRPr>
          </a:p>
        </p:txBody>
      </p:sp>
      <p:sp>
        <p:nvSpPr>
          <p:cNvPr id="235525" name="Rectangle 5"/>
          <p:cNvSpPr>
            <a:spLocks noChangeArrowheads="1"/>
          </p:cNvSpPr>
          <p:nvPr/>
        </p:nvSpPr>
        <p:spPr bwMode="gray">
          <a:xfrm>
            <a:off x="1446213" y="1084263"/>
            <a:ext cx="1611312"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buChar char="•"/>
              <a:defRPr sz="2000">
                <a:solidFill>
                  <a:schemeClr val="tx1"/>
                </a:solidFill>
                <a:latin typeface="Arial" charset="0"/>
                <a:cs typeface="Arial" charset="0"/>
              </a:defRPr>
            </a:lvl1pPr>
            <a:lvl2pPr marL="346075" indent="-185738" eaLnBrk="0" hangingPunct="0">
              <a:buChar char="–"/>
              <a:defRPr sz="2000">
                <a:solidFill>
                  <a:schemeClr val="tx1"/>
                </a:solidFill>
                <a:latin typeface="Arial" charset="0"/>
                <a:cs typeface="Arial" charset="0"/>
              </a:defRPr>
            </a:lvl2pPr>
            <a:lvl3pPr marL="530225" indent="-182563" eaLnBrk="0" hangingPunct="0">
              <a:buChar char="•"/>
              <a:defRPr sz="2000">
                <a:solidFill>
                  <a:schemeClr val="tx1"/>
                </a:solidFill>
                <a:latin typeface="Arial" charset="0"/>
                <a:cs typeface="Arial" charset="0"/>
              </a:defRPr>
            </a:lvl3pPr>
            <a:lvl4pPr marL="708025" indent="-176213" eaLnBrk="0" hangingPunct="0">
              <a:buChar char="–"/>
              <a:defRPr sz="2000">
                <a:solidFill>
                  <a:schemeClr val="tx1"/>
                </a:solidFill>
                <a:latin typeface="Arial" charset="0"/>
                <a:cs typeface="Arial" charset="0"/>
              </a:defRPr>
            </a:lvl4pPr>
            <a:lvl5pPr marL="885825" indent="-176213" eaLnBrk="0" hangingPunct="0">
              <a:buChar char="•"/>
              <a:defRPr sz="2000">
                <a:solidFill>
                  <a:schemeClr val="tx1"/>
                </a:solidFill>
                <a:latin typeface="Arial" charset="0"/>
                <a:cs typeface="Arial" charset="0"/>
              </a:defRPr>
            </a:lvl5pPr>
            <a:lvl6pPr marL="1343025" indent="-176213" eaLnBrk="0" fontAlgn="base" hangingPunct="0">
              <a:spcBef>
                <a:spcPct val="0"/>
              </a:spcBef>
              <a:spcAft>
                <a:spcPct val="0"/>
              </a:spcAft>
              <a:buChar char="•"/>
              <a:defRPr sz="2000">
                <a:solidFill>
                  <a:schemeClr val="tx1"/>
                </a:solidFill>
                <a:latin typeface="Arial" charset="0"/>
                <a:cs typeface="Arial" charset="0"/>
              </a:defRPr>
            </a:lvl6pPr>
            <a:lvl7pPr marL="1800225" indent="-176213" eaLnBrk="0" fontAlgn="base" hangingPunct="0">
              <a:spcBef>
                <a:spcPct val="0"/>
              </a:spcBef>
              <a:spcAft>
                <a:spcPct val="0"/>
              </a:spcAft>
              <a:buChar char="•"/>
              <a:defRPr sz="2000">
                <a:solidFill>
                  <a:schemeClr val="tx1"/>
                </a:solidFill>
                <a:latin typeface="Arial" charset="0"/>
                <a:cs typeface="Arial" charset="0"/>
              </a:defRPr>
            </a:lvl7pPr>
            <a:lvl8pPr marL="2257425" indent="-176213" eaLnBrk="0" fontAlgn="base" hangingPunct="0">
              <a:spcBef>
                <a:spcPct val="0"/>
              </a:spcBef>
              <a:spcAft>
                <a:spcPct val="0"/>
              </a:spcAft>
              <a:buChar char="•"/>
              <a:defRPr sz="2000">
                <a:solidFill>
                  <a:schemeClr val="tx1"/>
                </a:solidFill>
                <a:latin typeface="Arial" charset="0"/>
                <a:cs typeface="Arial" charset="0"/>
              </a:defRPr>
            </a:lvl8pPr>
            <a:lvl9pPr marL="2714625" indent="-176213" eaLnBrk="0" fontAlgn="base" hangingPunct="0">
              <a:spcBef>
                <a:spcPct val="0"/>
              </a:spcBef>
              <a:spcAft>
                <a:spcPct val="0"/>
              </a:spcAft>
              <a:buChar char="•"/>
              <a:defRPr sz="2000">
                <a:solidFill>
                  <a:schemeClr val="tx1"/>
                </a:solidFill>
                <a:latin typeface="Arial" charset="0"/>
                <a:cs typeface="Arial" charset="0"/>
              </a:defRPr>
            </a:lvl9pPr>
          </a:lstStyle>
          <a:p>
            <a:pPr>
              <a:buFontTx/>
              <a:buNone/>
            </a:pPr>
            <a:r>
              <a:rPr lang="en-US" altLang="en-US" sz="1800" b="1" baseline="0" dirty="0">
                <a:solidFill>
                  <a:schemeClr val="bg1">
                    <a:lumMod val="50000"/>
                  </a:schemeClr>
                </a:solidFill>
              </a:rPr>
              <a:t>Select a product family</a:t>
            </a:r>
          </a:p>
        </p:txBody>
      </p:sp>
      <p:sp>
        <p:nvSpPr>
          <p:cNvPr id="235526" name="AutoShape 6"/>
          <p:cNvSpPr>
            <a:spLocks noChangeArrowheads="1"/>
          </p:cNvSpPr>
          <p:nvPr/>
        </p:nvSpPr>
        <p:spPr bwMode="gray">
          <a:xfrm>
            <a:off x="1363663" y="2354263"/>
            <a:ext cx="1749425" cy="990600"/>
          </a:xfrm>
          <a:prstGeom prst="downArrowCallout">
            <a:avLst>
              <a:gd name="adj1" fmla="val 44151"/>
              <a:gd name="adj2" fmla="val 44151"/>
              <a:gd name="adj3" fmla="val 16667"/>
              <a:gd name="adj4" fmla="val 66667"/>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chemeClr val="bg1">
                  <a:lumMod val="50000"/>
                </a:schemeClr>
              </a:solidFill>
            </a:endParaRPr>
          </a:p>
        </p:txBody>
      </p:sp>
      <p:sp>
        <p:nvSpPr>
          <p:cNvPr id="235527" name="Rectangle 7"/>
          <p:cNvSpPr>
            <a:spLocks noChangeArrowheads="1"/>
          </p:cNvSpPr>
          <p:nvPr/>
        </p:nvSpPr>
        <p:spPr bwMode="gray">
          <a:xfrm>
            <a:off x="1446213" y="2401888"/>
            <a:ext cx="15875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buChar char="•"/>
              <a:defRPr sz="2000">
                <a:solidFill>
                  <a:schemeClr val="tx1"/>
                </a:solidFill>
                <a:latin typeface="Arial" charset="0"/>
                <a:cs typeface="Arial" charset="0"/>
              </a:defRPr>
            </a:lvl1pPr>
            <a:lvl2pPr marL="346075" indent="-185738" eaLnBrk="0" hangingPunct="0">
              <a:buChar char="–"/>
              <a:defRPr sz="2000">
                <a:solidFill>
                  <a:schemeClr val="tx1"/>
                </a:solidFill>
                <a:latin typeface="Arial" charset="0"/>
                <a:cs typeface="Arial" charset="0"/>
              </a:defRPr>
            </a:lvl2pPr>
            <a:lvl3pPr marL="530225" indent="-182563" eaLnBrk="0" hangingPunct="0">
              <a:buChar char="•"/>
              <a:defRPr sz="2000">
                <a:solidFill>
                  <a:schemeClr val="tx1"/>
                </a:solidFill>
                <a:latin typeface="Arial" charset="0"/>
                <a:cs typeface="Arial" charset="0"/>
              </a:defRPr>
            </a:lvl3pPr>
            <a:lvl4pPr marL="708025" indent="-176213" eaLnBrk="0" hangingPunct="0">
              <a:buChar char="–"/>
              <a:defRPr sz="2000">
                <a:solidFill>
                  <a:schemeClr val="tx1"/>
                </a:solidFill>
                <a:latin typeface="Arial" charset="0"/>
                <a:cs typeface="Arial" charset="0"/>
              </a:defRPr>
            </a:lvl4pPr>
            <a:lvl5pPr marL="885825" indent="-176213" eaLnBrk="0" hangingPunct="0">
              <a:buChar char="•"/>
              <a:defRPr sz="2000">
                <a:solidFill>
                  <a:schemeClr val="tx1"/>
                </a:solidFill>
                <a:latin typeface="Arial" charset="0"/>
                <a:cs typeface="Arial" charset="0"/>
              </a:defRPr>
            </a:lvl5pPr>
            <a:lvl6pPr marL="1343025" indent="-176213" eaLnBrk="0" fontAlgn="base" hangingPunct="0">
              <a:spcBef>
                <a:spcPct val="0"/>
              </a:spcBef>
              <a:spcAft>
                <a:spcPct val="0"/>
              </a:spcAft>
              <a:buChar char="•"/>
              <a:defRPr sz="2000">
                <a:solidFill>
                  <a:schemeClr val="tx1"/>
                </a:solidFill>
                <a:latin typeface="Arial" charset="0"/>
                <a:cs typeface="Arial" charset="0"/>
              </a:defRPr>
            </a:lvl6pPr>
            <a:lvl7pPr marL="1800225" indent="-176213" eaLnBrk="0" fontAlgn="base" hangingPunct="0">
              <a:spcBef>
                <a:spcPct val="0"/>
              </a:spcBef>
              <a:spcAft>
                <a:spcPct val="0"/>
              </a:spcAft>
              <a:buChar char="•"/>
              <a:defRPr sz="2000">
                <a:solidFill>
                  <a:schemeClr val="tx1"/>
                </a:solidFill>
                <a:latin typeface="Arial" charset="0"/>
                <a:cs typeface="Arial" charset="0"/>
              </a:defRPr>
            </a:lvl7pPr>
            <a:lvl8pPr marL="2257425" indent="-176213" eaLnBrk="0" fontAlgn="base" hangingPunct="0">
              <a:spcBef>
                <a:spcPct val="0"/>
              </a:spcBef>
              <a:spcAft>
                <a:spcPct val="0"/>
              </a:spcAft>
              <a:buChar char="•"/>
              <a:defRPr sz="2000">
                <a:solidFill>
                  <a:schemeClr val="tx1"/>
                </a:solidFill>
                <a:latin typeface="Arial" charset="0"/>
                <a:cs typeface="Arial" charset="0"/>
              </a:defRPr>
            </a:lvl8pPr>
            <a:lvl9pPr marL="2714625" indent="-176213" eaLnBrk="0" fontAlgn="base" hangingPunct="0">
              <a:spcBef>
                <a:spcPct val="0"/>
              </a:spcBef>
              <a:spcAft>
                <a:spcPct val="0"/>
              </a:spcAft>
              <a:buChar char="•"/>
              <a:defRPr sz="2000">
                <a:solidFill>
                  <a:schemeClr val="tx1"/>
                </a:solidFill>
                <a:latin typeface="Arial" charset="0"/>
                <a:cs typeface="Arial" charset="0"/>
              </a:defRPr>
            </a:lvl9pPr>
          </a:lstStyle>
          <a:p>
            <a:pPr>
              <a:buFontTx/>
              <a:buNone/>
            </a:pPr>
            <a:r>
              <a:rPr lang="en-US" altLang="en-US" sz="1800" b="1" baseline="0" dirty="0">
                <a:solidFill>
                  <a:schemeClr val="bg1">
                    <a:lumMod val="50000"/>
                  </a:schemeClr>
                </a:solidFill>
              </a:rPr>
              <a:t>Map the current state</a:t>
            </a:r>
          </a:p>
        </p:txBody>
      </p:sp>
      <p:sp>
        <p:nvSpPr>
          <p:cNvPr id="235528" name="AutoShape 8"/>
          <p:cNvSpPr>
            <a:spLocks noChangeArrowheads="1"/>
          </p:cNvSpPr>
          <p:nvPr/>
        </p:nvSpPr>
        <p:spPr bwMode="gray">
          <a:xfrm>
            <a:off x="1365250" y="3670300"/>
            <a:ext cx="1746250" cy="989013"/>
          </a:xfrm>
          <a:prstGeom prst="downArrowCallout">
            <a:avLst>
              <a:gd name="adj1" fmla="val 44141"/>
              <a:gd name="adj2" fmla="val 44141"/>
              <a:gd name="adj3" fmla="val 16667"/>
              <a:gd name="adj4" fmla="val 66667"/>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chemeClr val="bg1">
                  <a:lumMod val="50000"/>
                </a:schemeClr>
              </a:solidFill>
            </a:endParaRPr>
          </a:p>
        </p:txBody>
      </p:sp>
      <p:sp>
        <p:nvSpPr>
          <p:cNvPr id="235529" name="Rectangle 9"/>
          <p:cNvSpPr>
            <a:spLocks noChangeArrowheads="1"/>
          </p:cNvSpPr>
          <p:nvPr/>
        </p:nvSpPr>
        <p:spPr bwMode="gray">
          <a:xfrm>
            <a:off x="1446213" y="3703638"/>
            <a:ext cx="1573212"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buChar char="•"/>
              <a:defRPr sz="2000">
                <a:solidFill>
                  <a:schemeClr val="tx1"/>
                </a:solidFill>
                <a:latin typeface="Arial" charset="0"/>
                <a:cs typeface="Arial" charset="0"/>
              </a:defRPr>
            </a:lvl1pPr>
            <a:lvl2pPr marL="346075" indent="-185738" eaLnBrk="0" hangingPunct="0">
              <a:buChar char="–"/>
              <a:defRPr sz="2000">
                <a:solidFill>
                  <a:schemeClr val="tx1"/>
                </a:solidFill>
                <a:latin typeface="Arial" charset="0"/>
                <a:cs typeface="Arial" charset="0"/>
              </a:defRPr>
            </a:lvl2pPr>
            <a:lvl3pPr marL="530225" indent="-182563" eaLnBrk="0" hangingPunct="0">
              <a:buChar char="•"/>
              <a:defRPr sz="2000">
                <a:solidFill>
                  <a:schemeClr val="tx1"/>
                </a:solidFill>
                <a:latin typeface="Arial" charset="0"/>
                <a:cs typeface="Arial" charset="0"/>
              </a:defRPr>
            </a:lvl3pPr>
            <a:lvl4pPr marL="708025" indent="-176213" eaLnBrk="0" hangingPunct="0">
              <a:buChar char="–"/>
              <a:defRPr sz="2000">
                <a:solidFill>
                  <a:schemeClr val="tx1"/>
                </a:solidFill>
                <a:latin typeface="Arial" charset="0"/>
                <a:cs typeface="Arial" charset="0"/>
              </a:defRPr>
            </a:lvl4pPr>
            <a:lvl5pPr marL="885825" indent="-176213" eaLnBrk="0" hangingPunct="0">
              <a:buChar char="•"/>
              <a:defRPr sz="2000">
                <a:solidFill>
                  <a:schemeClr val="tx1"/>
                </a:solidFill>
                <a:latin typeface="Arial" charset="0"/>
                <a:cs typeface="Arial" charset="0"/>
              </a:defRPr>
            </a:lvl5pPr>
            <a:lvl6pPr marL="1343025" indent="-176213" eaLnBrk="0" fontAlgn="base" hangingPunct="0">
              <a:spcBef>
                <a:spcPct val="0"/>
              </a:spcBef>
              <a:spcAft>
                <a:spcPct val="0"/>
              </a:spcAft>
              <a:buChar char="•"/>
              <a:defRPr sz="2000">
                <a:solidFill>
                  <a:schemeClr val="tx1"/>
                </a:solidFill>
                <a:latin typeface="Arial" charset="0"/>
                <a:cs typeface="Arial" charset="0"/>
              </a:defRPr>
            </a:lvl6pPr>
            <a:lvl7pPr marL="1800225" indent="-176213" eaLnBrk="0" fontAlgn="base" hangingPunct="0">
              <a:spcBef>
                <a:spcPct val="0"/>
              </a:spcBef>
              <a:spcAft>
                <a:spcPct val="0"/>
              </a:spcAft>
              <a:buChar char="•"/>
              <a:defRPr sz="2000">
                <a:solidFill>
                  <a:schemeClr val="tx1"/>
                </a:solidFill>
                <a:latin typeface="Arial" charset="0"/>
                <a:cs typeface="Arial" charset="0"/>
              </a:defRPr>
            </a:lvl7pPr>
            <a:lvl8pPr marL="2257425" indent="-176213" eaLnBrk="0" fontAlgn="base" hangingPunct="0">
              <a:spcBef>
                <a:spcPct val="0"/>
              </a:spcBef>
              <a:spcAft>
                <a:spcPct val="0"/>
              </a:spcAft>
              <a:buChar char="•"/>
              <a:defRPr sz="2000">
                <a:solidFill>
                  <a:schemeClr val="tx1"/>
                </a:solidFill>
                <a:latin typeface="Arial" charset="0"/>
                <a:cs typeface="Arial" charset="0"/>
              </a:defRPr>
            </a:lvl8pPr>
            <a:lvl9pPr marL="2714625" indent="-176213" eaLnBrk="0" fontAlgn="base" hangingPunct="0">
              <a:spcBef>
                <a:spcPct val="0"/>
              </a:spcBef>
              <a:spcAft>
                <a:spcPct val="0"/>
              </a:spcAft>
              <a:buChar char="•"/>
              <a:defRPr sz="2000">
                <a:solidFill>
                  <a:schemeClr val="tx1"/>
                </a:solidFill>
                <a:latin typeface="Arial" charset="0"/>
                <a:cs typeface="Arial" charset="0"/>
              </a:defRPr>
            </a:lvl9pPr>
          </a:lstStyle>
          <a:p>
            <a:pPr>
              <a:buFontTx/>
              <a:buNone/>
            </a:pPr>
            <a:r>
              <a:rPr lang="en-US" altLang="en-US" sz="1800" b="1" baseline="0" dirty="0">
                <a:solidFill>
                  <a:schemeClr val="bg1">
                    <a:lumMod val="50000"/>
                  </a:schemeClr>
                </a:solidFill>
              </a:rPr>
              <a:t>Design the future state</a:t>
            </a:r>
          </a:p>
        </p:txBody>
      </p:sp>
      <p:sp>
        <p:nvSpPr>
          <p:cNvPr id="235531" name="AutoShape 11"/>
          <p:cNvSpPr>
            <a:spLocks noChangeArrowheads="1"/>
          </p:cNvSpPr>
          <p:nvPr/>
        </p:nvSpPr>
        <p:spPr bwMode="gray">
          <a:xfrm>
            <a:off x="617538" y="4741863"/>
            <a:ext cx="2606675" cy="1495425"/>
          </a:xfrm>
          <a:prstGeom prst="star16">
            <a:avLst>
              <a:gd name="adj" fmla="val 37500"/>
            </a:avLst>
          </a:prstGeom>
          <a:solidFill>
            <a:schemeClr val="tx2"/>
          </a:solidFill>
          <a:ln w="9525">
            <a:noFill/>
            <a:miter lim="800000"/>
            <a:headEnd/>
            <a:tailEnd/>
          </a:ln>
          <a:effectLst/>
          <a:extLst>
            <a:ext uri="{AF507438-7753-43E0-B8FC-AC1667EBCBE1}">
              <a14:hiddenEffects xmlns:a14="http://schemas.microsoft.com/office/drawing/2010/main">
                <a:effectLst>
                  <a:outerShdw dist="35921" dir="2700000" algn="ctr" rotWithShape="0">
                    <a:schemeClr val="tx2"/>
                  </a:outerShdw>
                </a:effectLst>
              </a14:hiddenEffects>
            </a:ext>
          </a:extLst>
        </p:spPr>
        <p:txBody>
          <a:bodyPr wrap="none" anchor="ctr"/>
          <a:lstStyle>
            <a:lvl1pPr marL="158750" indent="-158750" eaLnBrk="0" hangingPunct="0">
              <a:defRPr sz="2400" baseline="-25000">
                <a:solidFill>
                  <a:schemeClr val="tx1"/>
                </a:solidFill>
                <a:latin typeface="Arial" charset="0"/>
                <a:cs typeface="Arial" charset="0"/>
              </a:defRPr>
            </a:lvl1pPr>
            <a:lvl2pPr eaLnBrk="0" hangingPunct="0">
              <a:defRPr sz="2400" baseline="-25000">
                <a:solidFill>
                  <a:schemeClr val="tx1"/>
                </a:solidFill>
                <a:latin typeface="Arial" charset="0"/>
                <a:cs typeface="Arial" charset="0"/>
              </a:defRPr>
            </a:lvl2pPr>
            <a:lvl3pPr eaLnBrk="0" hangingPunct="0">
              <a:defRPr sz="2400" baseline="-25000">
                <a:solidFill>
                  <a:schemeClr val="tx1"/>
                </a:solidFill>
                <a:latin typeface="Arial" charset="0"/>
                <a:cs typeface="Arial" charset="0"/>
              </a:defRPr>
            </a:lvl3pPr>
            <a:lvl4pPr eaLnBrk="0" hangingPunct="0">
              <a:defRPr sz="2400" baseline="-25000">
                <a:solidFill>
                  <a:schemeClr val="tx1"/>
                </a:solidFill>
                <a:latin typeface="Arial" charset="0"/>
                <a:cs typeface="Arial" charset="0"/>
              </a:defRPr>
            </a:lvl4pPr>
            <a:lvl5pPr eaLnBrk="0" hangingPunct="0">
              <a:defRPr sz="2400" baseline="-25000">
                <a:solidFill>
                  <a:schemeClr val="tx1"/>
                </a:solidFill>
                <a:latin typeface="Arial" charset="0"/>
                <a:cs typeface="Arial" charset="0"/>
              </a:defRPr>
            </a:lvl5pPr>
            <a:lvl6pPr eaLnBrk="0" fontAlgn="base" hangingPunct="0">
              <a:spcBef>
                <a:spcPct val="0"/>
              </a:spcBef>
              <a:spcAft>
                <a:spcPct val="0"/>
              </a:spcAft>
              <a:defRPr sz="2400" baseline="-25000">
                <a:solidFill>
                  <a:schemeClr val="tx1"/>
                </a:solidFill>
                <a:latin typeface="Arial" charset="0"/>
                <a:cs typeface="Arial" charset="0"/>
              </a:defRPr>
            </a:lvl6pPr>
            <a:lvl7pPr eaLnBrk="0" fontAlgn="base" hangingPunct="0">
              <a:spcBef>
                <a:spcPct val="0"/>
              </a:spcBef>
              <a:spcAft>
                <a:spcPct val="0"/>
              </a:spcAft>
              <a:defRPr sz="2400" baseline="-25000">
                <a:solidFill>
                  <a:schemeClr val="tx1"/>
                </a:solidFill>
                <a:latin typeface="Arial" charset="0"/>
                <a:cs typeface="Arial" charset="0"/>
              </a:defRPr>
            </a:lvl7pPr>
            <a:lvl8pPr eaLnBrk="0" fontAlgn="base" hangingPunct="0">
              <a:spcBef>
                <a:spcPct val="0"/>
              </a:spcBef>
              <a:spcAft>
                <a:spcPct val="0"/>
              </a:spcAft>
              <a:defRPr sz="2400" baseline="-25000">
                <a:solidFill>
                  <a:schemeClr val="tx1"/>
                </a:solidFill>
                <a:latin typeface="Arial" charset="0"/>
                <a:cs typeface="Arial" charset="0"/>
              </a:defRPr>
            </a:lvl8pPr>
            <a:lvl9pPr eaLnBrk="0" fontAlgn="base" hangingPunct="0">
              <a:spcBef>
                <a:spcPct val="0"/>
              </a:spcBef>
              <a:spcAft>
                <a:spcPct val="0"/>
              </a:spcAft>
              <a:defRPr sz="2400" baseline="-25000">
                <a:solidFill>
                  <a:schemeClr val="tx1"/>
                </a:solidFill>
                <a:latin typeface="Arial" charset="0"/>
                <a:cs typeface="Arial" charset="0"/>
              </a:defRPr>
            </a:lvl9pPr>
          </a:lstStyle>
          <a:p>
            <a:pPr algn="ctr" eaLnBrk="1" hangingPunct="1"/>
            <a:endParaRPr lang="en-US" altLang="en-US" sz="1800" b="1" baseline="0" dirty="0">
              <a:solidFill>
                <a:schemeClr val="bg1">
                  <a:lumMod val="50000"/>
                </a:schemeClr>
              </a:solidFill>
              <a:effectLst>
                <a:outerShdw blurRad="38100" dist="38100" dir="2700000" algn="tl">
                  <a:srgbClr val="000000"/>
                </a:outerShdw>
              </a:effectLst>
            </a:endParaRPr>
          </a:p>
        </p:txBody>
      </p:sp>
      <p:sp>
        <p:nvSpPr>
          <p:cNvPr id="235532" name="Rectangle 12"/>
          <p:cNvSpPr>
            <a:spLocks noChangeArrowheads="1"/>
          </p:cNvSpPr>
          <p:nvPr/>
        </p:nvSpPr>
        <p:spPr bwMode="gray">
          <a:xfrm>
            <a:off x="990600" y="5032376"/>
            <a:ext cx="1892091" cy="823913"/>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996633"/>
                  </a:outerShdw>
                </a:effectLst>
              </a14:hiddenEffects>
            </a:ext>
          </a:extLst>
        </p:spPr>
        <p:txBody>
          <a:bodyPr lIns="0" tIns="0" rIns="0" bIns="0">
            <a:spAutoFit/>
          </a:bodyPr>
          <a:lstStyle>
            <a:lvl1pPr marL="158750" indent="-158750" eaLnBrk="0" hangingPunct="0">
              <a:buChar char="•"/>
              <a:defRPr sz="2000">
                <a:solidFill>
                  <a:schemeClr val="tx1"/>
                </a:solidFill>
                <a:latin typeface="Arial" charset="0"/>
                <a:cs typeface="Arial" charset="0"/>
              </a:defRPr>
            </a:lvl1pPr>
            <a:lvl2pPr marL="346075" indent="-185738" eaLnBrk="0" hangingPunct="0">
              <a:buChar char="–"/>
              <a:defRPr sz="2000">
                <a:solidFill>
                  <a:schemeClr val="tx1"/>
                </a:solidFill>
                <a:latin typeface="Arial" charset="0"/>
                <a:cs typeface="Arial" charset="0"/>
              </a:defRPr>
            </a:lvl2pPr>
            <a:lvl3pPr marL="530225" indent="-182563" eaLnBrk="0" hangingPunct="0">
              <a:buChar char="•"/>
              <a:defRPr sz="2000">
                <a:solidFill>
                  <a:schemeClr val="tx1"/>
                </a:solidFill>
                <a:latin typeface="Arial" charset="0"/>
                <a:cs typeface="Arial" charset="0"/>
              </a:defRPr>
            </a:lvl3pPr>
            <a:lvl4pPr marL="708025" indent="-176213" eaLnBrk="0" hangingPunct="0">
              <a:buChar char="–"/>
              <a:defRPr sz="2000">
                <a:solidFill>
                  <a:schemeClr val="tx1"/>
                </a:solidFill>
                <a:latin typeface="Arial" charset="0"/>
                <a:cs typeface="Arial" charset="0"/>
              </a:defRPr>
            </a:lvl4pPr>
            <a:lvl5pPr marL="885825" indent="-176213" eaLnBrk="0" hangingPunct="0">
              <a:buChar char="•"/>
              <a:defRPr sz="2000">
                <a:solidFill>
                  <a:schemeClr val="tx1"/>
                </a:solidFill>
                <a:latin typeface="Arial" charset="0"/>
                <a:cs typeface="Arial" charset="0"/>
              </a:defRPr>
            </a:lvl5pPr>
            <a:lvl6pPr marL="1343025" indent="-176213" eaLnBrk="0" fontAlgn="base" hangingPunct="0">
              <a:spcBef>
                <a:spcPct val="0"/>
              </a:spcBef>
              <a:spcAft>
                <a:spcPct val="0"/>
              </a:spcAft>
              <a:buChar char="•"/>
              <a:defRPr sz="2000">
                <a:solidFill>
                  <a:schemeClr val="tx1"/>
                </a:solidFill>
                <a:latin typeface="Arial" charset="0"/>
                <a:cs typeface="Arial" charset="0"/>
              </a:defRPr>
            </a:lvl6pPr>
            <a:lvl7pPr marL="1800225" indent="-176213" eaLnBrk="0" fontAlgn="base" hangingPunct="0">
              <a:spcBef>
                <a:spcPct val="0"/>
              </a:spcBef>
              <a:spcAft>
                <a:spcPct val="0"/>
              </a:spcAft>
              <a:buChar char="•"/>
              <a:defRPr sz="2000">
                <a:solidFill>
                  <a:schemeClr val="tx1"/>
                </a:solidFill>
                <a:latin typeface="Arial" charset="0"/>
                <a:cs typeface="Arial" charset="0"/>
              </a:defRPr>
            </a:lvl7pPr>
            <a:lvl8pPr marL="2257425" indent="-176213" eaLnBrk="0" fontAlgn="base" hangingPunct="0">
              <a:spcBef>
                <a:spcPct val="0"/>
              </a:spcBef>
              <a:spcAft>
                <a:spcPct val="0"/>
              </a:spcAft>
              <a:buChar char="•"/>
              <a:defRPr sz="2000">
                <a:solidFill>
                  <a:schemeClr val="tx1"/>
                </a:solidFill>
                <a:latin typeface="Arial" charset="0"/>
                <a:cs typeface="Arial" charset="0"/>
              </a:defRPr>
            </a:lvl8pPr>
            <a:lvl9pPr marL="2714625" indent="-176213" eaLnBrk="0" fontAlgn="base" hangingPunct="0">
              <a:spcBef>
                <a:spcPct val="0"/>
              </a:spcBef>
              <a:spcAft>
                <a:spcPct val="0"/>
              </a:spcAft>
              <a:buChar char="•"/>
              <a:defRPr sz="2000">
                <a:solidFill>
                  <a:schemeClr val="tx1"/>
                </a:solidFill>
                <a:latin typeface="Arial" charset="0"/>
                <a:cs typeface="Arial" charset="0"/>
              </a:defRPr>
            </a:lvl9pPr>
          </a:lstStyle>
          <a:p>
            <a:pPr algn="ctr">
              <a:buFontTx/>
              <a:buNone/>
            </a:pPr>
            <a:r>
              <a:rPr lang="en-US" altLang="en-US" sz="1800" b="1" baseline="0" dirty="0">
                <a:solidFill>
                  <a:schemeClr val="bg1"/>
                </a:solidFill>
              </a:rPr>
              <a:t>Deployment </a:t>
            </a:r>
          </a:p>
          <a:p>
            <a:pPr algn="ctr">
              <a:buFontTx/>
              <a:buNone/>
            </a:pPr>
            <a:r>
              <a:rPr lang="en-US" altLang="en-US" sz="1800" b="1" baseline="0" dirty="0">
                <a:solidFill>
                  <a:schemeClr val="bg1"/>
                </a:solidFill>
              </a:rPr>
              <a:t>Plan and  Implementation</a:t>
            </a:r>
          </a:p>
        </p:txBody>
      </p:sp>
      <p:sp>
        <p:nvSpPr>
          <p:cNvPr id="235533" name="Rectangle 13"/>
          <p:cNvSpPr>
            <a:spLocks noChangeArrowheads="1"/>
          </p:cNvSpPr>
          <p:nvPr/>
        </p:nvSpPr>
        <p:spPr bwMode="gray">
          <a:xfrm>
            <a:off x="3224213" y="1050925"/>
            <a:ext cx="52260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158750" indent="-158750" eaLnBrk="0" hangingPunct="0">
              <a:buChar char="•"/>
              <a:defRPr sz="2000">
                <a:solidFill>
                  <a:schemeClr val="tx1"/>
                </a:solidFill>
                <a:latin typeface="Arial" charset="0"/>
                <a:cs typeface="Arial" charset="0"/>
              </a:defRPr>
            </a:lvl1pPr>
            <a:lvl2pPr marL="346075" indent="-185738" eaLnBrk="0" hangingPunct="0">
              <a:buChar char="–"/>
              <a:defRPr sz="2000">
                <a:solidFill>
                  <a:schemeClr val="tx1"/>
                </a:solidFill>
                <a:latin typeface="Arial" charset="0"/>
                <a:cs typeface="Arial" charset="0"/>
              </a:defRPr>
            </a:lvl2pPr>
            <a:lvl3pPr marL="530225" indent="-182563" eaLnBrk="0" hangingPunct="0">
              <a:buChar char="•"/>
              <a:defRPr sz="2000">
                <a:solidFill>
                  <a:schemeClr val="tx1"/>
                </a:solidFill>
                <a:latin typeface="Arial" charset="0"/>
                <a:cs typeface="Arial" charset="0"/>
              </a:defRPr>
            </a:lvl3pPr>
            <a:lvl4pPr marL="708025" indent="-176213" eaLnBrk="0" hangingPunct="0">
              <a:buChar char="–"/>
              <a:defRPr sz="2000">
                <a:solidFill>
                  <a:schemeClr val="tx1"/>
                </a:solidFill>
                <a:latin typeface="Arial" charset="0"/>
                <a:cs typeface="Arial" charset="0"/>
              </a:defRPr>
            </a:lvl4pPr>
            <a:lvl5pPr marL="885825" indent="-176213" eaLnBrk="0" hangingPunct="0">
              <a:buChar char="•"/>
              <a:defRPr sz="2000">
                <a:solidFill>
                  <a:schemeClr val="tx1"/>
                </a:solidFill>
                <a:latin typeface="Arial" charset="0"/>
                <a:cs typeface="Arial" charset="0"/>
              </a:defRPr>
            </a:lvl5pPr>
            <a:lvl6pPr marL="1343025" indent="-176213" eaLnBrk="0" fontAlgn="base" hangingPunct="0">
              <a:spcBef>
                <a:spcPct val="0"/>
              </a:spcBef>
              <a:spcAft>
                <a:spcPct val="0"/>
              </a:spcAft>
              <a:buChar char="•"/>
              <a:defRPr sz="2000">
                <a:solidFill>
                  <a:schemeClr val="tx1"/>
                </a:solidFill>
                <a:latin typeface="Arial" charset="0"/>
                <a:cs typeface="Arial" charset="0"/>
              </a:defRPr>
            </a:lvl6pPr>
            <a:lvl7pPr marL="1800225" indent="-176213" eaLnBrk="0" fontAlgn="base" hangingPunct="0">
              <a:spcBef>
                <a:spcPct val="0"/>
              </a:spcBef>
              <a:spcAft>
                <a:spcPct val="0"/>
              </a:spcAft>
              <a:buChar char="•"/>
              <a:defRPr sz="2000">
                <a:solidFill>
                  <a:schemeClr val="tx1"/>
                </a:solidFill>
                <a:latin typeface="Arial" charset="0"/>
                <a:cs typeface="Arial" charset="0"/>
              </a:defRPr>
            </a:lvl7pPr>
            <a:lvl8pPr marL="2257425" indent="-176213" eaLnBrk="0" fontAlgn="base" hangingPunct="0">
              <a:spcBef>
                <a:spcPct val="0"/>
              </a:spcBef>
              <a:spcAft>
                <a:spcPct val="0"/>
              </a:spcAft>
              <a:buChar char="•"/>
              <a:defRPr sz="2000">
                <a:solidFill>
                  <a:schemeClr val="tx1"/>
                </a:solidFill>
                <a:latin typeface="Arial" charset="0"/>
                <a:cs typeface="Arial" charset="0"/>
              </a:defRPr>
            </a:lvl8pPr>
            <a:lvl9pPr marL="2714625" indent="-176213" eaLnBrk="0" fontAlgn="base" hangingPunct="0">
              <a:spcBef>
                <a:spcPct val="0"/>
              </a:spcBef>
              <a:spcAft>
                <a:spcPct val="0"/>
              </a:spcAft>
              <a:buChar char="•"/>
              <a:defRPr sz="2000">
                <a:solidFill>
                  <a:schemeClr val="tx1"/>
                </a:solidFill>
                <a:latin typeface="Arial" charset="0"/>
                <a:cs typeface="Arial" charset="0"/>
              </a:defRPr>
            </a:lvl9pPr>
          </a:lstStyle>
          <a:p>
            <a:r>
              <a:rPr lang="en-GB" altLang="en-US" sz="1800" baseline="0" dirty="0">
                <a:solidFill>
                  <a:schemeClr val="bg1">
                    <a:lumMod val="50000"/>
                  </a:schemeClr>
                </a:solidFill>
              </a:rPr>
              <a:t>Focus on the production of a single product from beginning to end</a:t>
            </a:r>
          </a:p>
        </p:txBody>
      </p:sp>
      <p:sp>
        <p:nvSpPr>
          <p:cNvPr id="235534" name="Rectangle 14"/>
          <p:cNvSpPr>
            <a:spLocks noChangeArrowheads="1"/>
          </p:cNvSpPr>
          <p:nvPr/>
        </p:nvSpPr>
        <p:spPr bwMode="gray">
          <a:xfrm>
            <a:off x="3224213" y="2354263"/>
            <a:ext cx="522605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158750" indent="-158750" eaLnBrk="0" hangingPunct="0">
              <a:buChar char="•"/>
              <a:defRPr sz="2000">
                <a:solidFill>
                  <a:schemeClr val="tx1"/>
                </a:solidFill>
                <a:latin typeface="Arial" charset="0"/>
                <a:cs typeface="Arial" charset="0"/>
              </a:defRPr>
            </a:lvl1pPr>
            <a:lvl2pPr marL="346075" indent="-185738" eaLnBrk="0" hangingPunct="0">
              <a:buChar char="–"/>
              <a:defRPr sz="2000">
                <a:solidFill>
                  <a:schemeClr val="tx1"/>
                </a:solidFill>
                <a:latin typeface="Arial" charset="0"/>
                <a:cs typeface="Arial" charset="0"/>
              </a:defRPr>
            </a:lvl2pPr>
            <a:lvl3pPr marL="530225" indent="-182563" eaLnBrk="0" hangingPunct="0">
              <a:buChar char="•"/>
              <a:defRPr sz="2000">
                <a:solidFill>
                  <a:schemeClr val="tx1"/>
                </a:solidFill>
                <a:latin typeface="Arial" charset="0"/>
                <a:cs typeface="Arial" charset="0"/>
              </a:defRPr>
            </a:lvl3pPr>
            <a:lvl4pPr marL="708025" indent="-176213" eaLnBrk="0" hangingPunct="0">
              <a:buChar char="–"/>
              <a:defRPr sz="2000">
                <a:solidFill>
                  <a:schemeClr val="tx1"/>
                </a:solidFill>
                <a:latin typeface="Arial" charset="0"/>
                <a:cs typeface="Arial" charset="0"/>
              </a:defRPr>
            </a:lvl4pPr>
            <a:lvl5pPr marL="885825" indent="-176213" eaLnBrk="0" hangingPunct="0">
              <a:buChar char="•"/>
              <a:defRPr sz="2000">
                <a:solidFill>
                  <a:schemeClr val="tx1"/>
                </a:solidFill>
                <a:latin typeface="Arial" charset="0"/>
                <a:cs typeface="Arial" charset="0"/>
              </a:defRPr>
            </a:lvl5pPr>
            <a:lvl6pPr marL="1343025" indent="-176213" eaLnBrk="0" fontAlgn="base" hangingPunct="0">
              <a:spcBef>
                <a:spcPct val="0"/>
              </a:spcBef>
              <a:spcAft>
                <a:spcPct val="0"/>
              </a:spcAft>
              <a:buChar char="•"/>
              <a:defRPr sz="2000">
                <a:solidFill>
                  <a:schemeClr val="tx1"/>
                </a:solidFill>
                <a:latin typeface="Arial" charset="0"/>
                <a:cs typeface="Arial" charset="0"/>
              </a:defRPr>
            </a:lvl6pPr>
            <a:lvl7pPr marL="1800225" indent="-176213" eaLnBrk="0" fontAlgn="base" hangingPunct="0">
              <a:spcBef>
                <a:spcPct val="0"/>
              </a:spcBef>
              <a:spcAft>
                <a:spcPct val="0"/>
              </a:spcAft>
              <a:buChar char="•"/>
              <a:defRPr sz="2000">
                <a:solidFill>
                  <a:schemeClr val="tx1"/>
                </a:solidFill>
                <a:latin typeface="Arial" charset="0"/>
                <a:cs typeface="Arial" charset="0"/>
              </a:defRPr>
            </a:lvl7pPr>
            <a:lvl8pPr marL="2257425" indent="-176213" eaLnBrk="0" fontAlgn="base" hangingPunct="0">
              <a:spcBef>
                <a:spcPct val="0"/>
              </a:spcBef>
              <a:spcAft>
                <a:spcPct val="0"/>
              </a:spcAft>
              <a:buChar char="•"/>
              <a:defRPr sz="2000">
                <a:solidFill>
                  <a:schemeClr val="tx1"/>
                </a:solidFill>
                <a:latin typeface="Arial" charset="0"/>
                <a:cs typeface="Arial" charset="0"/>
              </a:defRPr>
            </a:lvl8pPr>
            <a:lvl9pPr marL="2714625" indent="-176213" eaLnBrk="0" fontAlgn="base" hangingPunct="0">
              <a:spcBef>
                <a:spcPct val="0"/>
              </a:spcBef>
              <a:spcAft>
                <a:spcPct val="0"/>
              </a:spcAft>
              <a:buChar char="•"/>
              <a:defRPr sz="2000">
                <a:solidFill>
                  <a:schemeClr val="tx1"/>
                </a:solidFill>
                <a:latin typeface="Arial" charset="0"/>
                <a:cs typeface="Arial" charset="0"/>
              </a:defRPr>
            </a:lvl9pPr>
          </a:lstStyle>
          <a:p>
            <a:r>
              <a:rPr lang="en-GB" altLang="en-US" sz="1800" baseline="0" dirty="0">
                <a:solidFill>
                  <a:schemeClr val="bg1">
                    <a:lumMod val="50000"/>
                  </a:schemeClr>
                </a:solidFill>
              </a:rPr>
              <a:t>Develop an understanding of what happens today</a:t>
            </a:r>
          </a:p>
          <a:p>
            <a:pPr lvl="1"/>
            <a:r>
              <a:rPr lang="en-GB" altLang="en-US" sz="1800" baseline="0" dirty="0">
                <a:solidFill>
                  <a:schemeClr val="bg1">
                    <a:lumMod val="50000"/>
                  </a:schemeClr>
                </a:solidFill>
              </a:rPr>
              <a:t>Information</a:t>
            </a:r>
          </a:p>
          <a:p>
            <a:pPr lvl="1"/>
            <a:r>
              <a:rPr lang="en-GB" altLang="en-US" sz="1800" baseline="0" dirty="0">
                <a:solidFill>
                  <a:schemeClr val="bg1">
                    <a:lumMod val="50000"/>
                  </a:schemeClr>
                </a:solidFill>
              </a:rPr>
              <a:t>Material</a:t>
            </a:r>
          </a:p>
          <a:p>
            <a:pPr lvl="1"/>
            <a:r>
              <a:rPr lang="en-GB" altLang="en-US" sz="1800" baseline="0" dirty="0">
                <a:solidFill>
                  <a:schemeClr val="bg1">
                    <a:lumMod val="50000"/>
                  </a:schemeClr>
                </a:solidFill>
              </a:rPr>
              <a:t>Interactions</a:t>
            </a:r>
          </a:p>
        </p:txBody>
      </p:sp>
      <p:sp>
        <p:nvSpPr>
          <p:cNvPr id="235535" name="Rectangle 15"/>
          <p:cNvSpPr>
            <a:spLocks noChangeArrowheads="1"/>
          </p:cNvSpPr>
          <p:nvPr/>
        </p:nvSpPr>
        <p:spPr bwMode="gray">
          <a:xfrm>
            <a:off x="3224213" y="3670300"/>
            <a:ext cx="52260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158750" indent="-158750" eaLnBrk="0" hangingPunct="0">
              <a:buChar char="•"/>
              <a:defRPr sz="2000">
                <a:solidFill>
                  <a:schemeClr val="tx1"/>
                </a:solidFill>
                <a:latin typeface="Arial" charset="0"/>
                <a:cs typeface="Arial" charset="0"/>
              </a:defRPr>
            </a:lvl1pPr>
            <a:lvl2pPr marL="346075" indent="-185738" eaLnBrk="0" hangingPunct="0">
              <a:buChar char="–"/>
              <a:defRPr sz="2000">
                <a:solidFill>
                  <a:schemeClr val="tx1"/>
                </a:solidFill>
                <a:latin typeface="Arial" charset="0"/>
                <a:cs typeface="Arial" charset="0"/>
              </a:defRPr>
            </a:lvl2pPr>
            <a:lvl3pPr marL="530225" indent="-182563" eaLnBrk="0" hangingPunct="0">
              <a:buChar char="•"/>
              <a:defRPr sz="2000">
                <a:solidFill>
                  <a:schemeClr val="tx1"/>
                </a:solidFill>
                <a:latin typeface="Arial" charset="0"/>
                <a:cs typeface="Arial" charset="0"/>
              </a:defRPr>
            </a:lvl3pPr>
            <a:lvl4pPr marL="708025" indent="-176213" eaLnBrk="0" hangingPunct="0">
              <a:buChar char="–"/>
              <a:defRPr sz="2000">
                <a:solidFill>
                  <a:schemeClr val="tx1"/>
                </a:solidFill>
                <a:latin typeface="Arial" charset="0"/>
                <a:cs typeface="Arial" charset="0"/>
              </a:defRPr>
            </a:lvl4pPr>
            <a:lvl5pPr marL="885825" indent="-176213" eaLnBrk="0" hangingPunct="0">
              <a:buChar char="•"/>
              <a:defRPr sz="2000">
                <a:solidFill>
                  <a:schemeClr val="tx1"/>
                </a:solidFill>
                <a:latin typeface="Arial" charset="0"/>
                <a:cs typeface="Arial" charset="0"/>
              </a:defRPr>
            </a:lvl5pPr>
            <a:lvl6pPr marL="1343025" indent="-176213" eaLnBrk="0" fontAlgn="base" hangingPunct="0">
              <a:spcBef>
                <a:spcPct val="0"/>
              </a:spcBef>
              <a:spcAft>
                <a:spcPct val="0"/>
              </a:spcAft>
              <a:buChar char="•"/>
              <a:defRPr sz="2000">
                <a:solidFill>
                  <a:schemeClr val="tx1"/>
                </a:solidFill>
                <a:latin typeface="Arial" charset="0"/>
                <a:cs typeface="Arial" charset="0"/>
              </a:defRPr>
            </a:lvl6pPr>
            <a:lvl7pPr marL="1800225" indent="-176213" eaLnBrk="0" fontAlgn="base" hangingPunct="0">
              <a:spcBef>
                <a:spcPct val="0"/>
              </a:spcBef>
              <a:spcAft>
                <a:spcPct val="0"/>
              </a:spcAft>
              <a:buChar char="•"/>
              <a:defRPr sz="2000">
                <a:solidFill>
                  <a:schemeClr val="tx1"/>
                </a:solidFill>
                <a:latin typeface="Arial" charset="0"/>
                <a:cs typeface="Arial" charset="0"/>
              </a:defRPr>
            </a:lvl7pPr>
            <a:lvl8pPr marL="2257425" indent="-176213" eaLnBrk="0" fontAlgn="base" hangingPunct="0">
              <a:spcBef>
                <a:spcPct val="0"/>
              </a:spcBef>
              <a:spcAft>
                <a:spcPct val="0"/>
              </a:spcAft>
              <a:buChar char="•"/>
              <a:defRPr sz="2000">
                <a:solidFill>
                  <a:schemeClr val="tx1"/>
                </a:solidFill>
                <a:latin typeface="Arial" charset="0"/>
                <a:cs typeface="Arial" charset="0"/>
              </a:defRPr>
            </a:lvl8pPr>
            <a:lvl9pPr marL="2714625" indent="-176213" eaLnBrk="0" fontAlgn="base" hangingPunct="0">
              <a:spcBef>
                <a:spcPct val="0"/>
              </a:spcBef>
              <a:spcAft>
                <a:spcPct val="0"/>
              </a:spcAft>
              <a:buChar char="•"/>
              <a:defRPr sz="2000">
                <a:solidFill>
                  <a:schemeClr val="tx1"/>
                </a:solidFill>
                <a:latin typeface="Arial" charset="0"/>
                <a:cs typeface="Arial" charset="0"/>
              </a:defRPr>
            </a:lvl9pPr>
          </a:lstStyle>
          <a:p>
            <a:r>
              <a:rPr lang="en-GB" altLang="en-US" sz="1800" baseline="0" dirty="0">
                <a:solidFill>
                  <a:schemeClr val="bg1">
                    <a:lumMod val="50000"/>
                  </a:schemeClr>
                </a:solidFill>
              </a:rPr>
              <a:t>Design a </a:t>
            </a:r>
            <a:r>
              <a:rPr lang="en-GB" altLang="en-US" sz="1800" b="1" baseline="0" dirty="0">
                <a:solidFill>
                  <a:srgbClr val="C00000"/>
                </a:solidFill>
              </a:rPr>
              <a:t>“LEAN VALUE STREAM”</a:t>
            </a:r>
          </a:p>
          <a:p>
            <a:pPr lvl="1"/>
            <a:r>
              <a:rPr lang="en-GB" altLang="en-US" sz="1800" baseline="0" dirty="0">
                <a:solidFill>
                  <a:schemeClr val="bg1">
                    <a:lumMod val="50000"/>
                  </a:schemeClr>
                </a:solidFill>
              </a:rPr>
              <a:t>Create flow; pull where you can not</a:t>
            </a:r>
          </a:p>
          <a:p>
            <a:pPr lvl="1"/>
            <a:r>
              <a:rPr lang="en-GB" altLang="en-US" sz="1800" baseline="0" dirty="0">
                <a:solidFill>
                  <a:schemeClr val="bg1">
                    <a:lumMod val="50000"/>
                  </a:schemeClr>
                </a:solidFill>
              </a:rPr>
              <a:t>Follow the</a:t>
            </a:r>
            <a:r>
              <a:rPr lang="en-GB" altLang="en-US" sz="1800" dirty="0">
                <a:solidFill>
                  <a:schemeClr val="bg1">
                    <a:lumMod val="50000"/>
                  </a:schemeClr>
                </a:solidFill>
              </a:rPr>
              <a:t> </a:t>
            </a:r>
            <a:r>
              <a:rPr lang="en-GB" altLang="en-US" sz="1800" b="1" dirty="0">
                <a:solidFill>
                  <a:srgbClr val="C00000"/>
                </a:solidFill>
              </a:rPr>
              <a:t>“ESSENTIALS”</a:t>
            </a:r>
          </a:p>
        </p:txBody>
      </p:sp>
      <p:sp>
        <p:nvSpPr>
          <p:cNvPr id="235536" name="Rectangle 16"/>
          <p:cNvSpPr>
            <a:spLocks noChangeArrowheads="1"/>
          </p:cNvSpPr>
          <p:nvPr/>
        </p:nvSpPr>
        <p:spPr bwMode="gray">
          <a:xfrm>
            <a:off x="3224213" y="5167313"/>
            <a:ext cx="52260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158750" indent="-158750" eaLnBrk="0" hangingPunct="0">
              <a:buChar char="•"/>
              <a:defRPr sz="2000">
                <a:solidFill>
                  <a:schemeClr val="tx1"/>
                </a:solidFill>
                <a:latin typeface="Arial" charset="0"/>
                <a:cs typeface="Arial" charset="0"/>
              </a:defRPr>
            </a:lvl1pPr>
            <a:lvl2pPr marL="346075" indent="-185738" eaLnBrk="0" hangingPunct="0">
              <a:buChar char="–"/>
              <a:defRPr sz="2000">
                <a:solidFill>
                  <a:schemeClr val="tx1"/>
                </a:solidFill>
                <a:latin typeface="Arial" charset="0"/>
                <a:cs typeface="Arial" charset="0"/>
              </a:defRPr>
            </a:lvl2pPr>
            <a:lvl3pPr marL="530225" indent="-182563" eaLnBrk="0" hangingPunct="0">
              <a:buChar char="•"/>
              <a:defRPr sz="2000">
                <a:solidFill>
                  <a:schemeClr val="tx1"/>
                </a:solidFill>
                <a:latin typeface="Arial" charset="0"/>
                <a:cs typeface="Arial" charset="0"/>
              </a:defRPr>
            </a:lvl3pPr>
            <a:lvl4pPr marL="708025" indent="-176213" eaLnBrk="0" hangingPunct="0">
              <a:buChar char="–"/>
              <a:defRPr sz="2000">
                <a:solidFill>
                  <a:schemeClr val="tx1"/>
                </a:solidFill>
                <a:latin typeface="Arial" charset="0"/>
                <a:cs typeface="Arial" charset="0"/>
              </a:defRPr>
            </a:lvl4pPr>
            <a:lvl5pPr marL="885825" indent="-176213" eaLnBrk="0" hangingPunct="0">
              <a:buChar char="•"/>
              <a:defRPr sz="2000">
                <a:solidFill>
                  <a:schemeClr val="tx1"/>
                </a:solidFill>
                <a:latin typeface="Arial" charset="0"/>
                <a:cs typeface="Arial" charset="0"/>
              </a:defRPr>
            </a:lvl5pPr>
            <a:lvl6pPr marL="1343025" indent="-176213" eaLnBrk="0" fontAlgn="base" hangingPunct="0">
              <a:spcBef>
                <a:spcPct val="0"/>
              </a:spcBef>
              <a:spcAft>
                <a:spcPct val="0"/>
              </a:spcAft>
              <a:buChar char="•"/>
              <a:defRPr sz="2000">
                <a:solidFill>
                  <a:schemeClr val="tx1"/>
                </a:solidFill>
                <a:latin typeface="Arial" charset="0"/>
                <a:cs typeface="Arial" charset="0"/>
              </a:defRPr>
            </a:lvl6pPr>
            <a:lvl7pPr marL="1800225" indent="-176213" eaLnBrk="0" fontAlgn="base" hangingPunct="0">
              <a:spcBef>
                <a:spcPct val="0"/>
              </a:spcBef>
              <a:spcAft>
                <a:spcPct val="0"/>
              </a:spcAft>
              <a:buChar char="•"/>
              <a:defRPr sz="2000">
                <a:solidFill>
                  <a:schemeClr val="tx1"/>
                </a:solidFill>
                <a:latin typeface="Arial" charset="0"/>
                <a:cs typeface="Arial" charset="0"/>
              </a:defRPr>
            </a:lvl7pPr>
            <a:lvl8pPr marL="2257425" indent="-176213" eaLnBrk="0" fontAlgn="base" hangingPunct="0">
              <a:spcBef>
                <a:spcPct val="0"/>
              </a:spcBef>
              <a:spcAft>
                <a:spcPct val="0"/>
              </a:spcAft>
              <a:buChar char="•"/>
              <a:defRPr sz="2000">
                <a:solidFill>
                  <a:schemeClr val="tx1"/>
                </a:solidFill>
                <a:latin typeface="Arial" charset="0"/>
                <a:cs typeface="Arial" charset="0"/>
              </a:defRPr>
            </a:lvl8pPr>
            <a:lvl9pPr marL="2714625" indent="-176213" eaLnBrk="0" fontAlgn="base" hangingPunct="0">
              <a:spcBef>
                <a:spcPct val="0"/>
              </a:spcBef>
              <a:spcAft>
                <a:spcPct val="0"/>
              </a:spcAft>
              <a:buChar char="•"/>
              <a:defRPr sz="2000">
                <a:solidFill>
                  <a:schemeClr val="tx1"/>
                </a:solidFill>
                <a:latin typeface="Arial" charset="0"/>
                <a:cs typeface="Arial" charset="0"/>
              </a:defRPr>
            </a:lvl9pPr>
          </a:lstStyle>
          <a:p>
            <a:r>
              <a:rPr lang="en-GB" altLang="en-US" sz="1800" baseline="0" dirty="0">
                <a:solidFill>
                  <a:schemeClr val="bg1">
                    <a:lumMod val="50000"/>
                  </a:schemeClr>
                </a:solidFill>
              </a:rPr>
              <a:t>Create a deployment plan (project, timing, resources) to achieve the future state design</a:t>
            </a:r>
          </a:p>
        </p:txBody>
      </p:sp>
      <p:grpSp>
        <p:nvGrpSpPr>
          <p:cNvPr id="235537" name="Group 17"/>
          <p:cNvGrpSpPr>
            <a:grpSpLocks/>
          </p:cNvGrpSpPr>
          <p:nvPr>
            <p:custDataLst>
              <p:tags r:id="rId2"/>
            </p:custDataLst>
          </p:nvPr>
        </p:nvGrpSpPr>
        <p:grpSpPr bwMode="auto">
          <a:xfrm>
            <a:off x="476250" y="3519488"/>
            <a:ext cx="8426450" cy="1223962"/>
            <a:chOff x="1240" y="1968"/>
            <a:chExt cx="960" cy="960"/>
          </a:xfrm>
        </p:grpSpPr>
        <p:sp>
          <p:nvSpPr>
            <p:cNvPr id="235538" name="Rectangle 18"/>
            <p:cNvSpPr>
              <a:spLocks noChangeArrowheads="1"/>
            </p:cNvSpPr>
            <p:nvPr>
              <p:custDataLst>
                <p:tags r:id="rId3"/>
              </p:custDataLst>
            </p:nvPr>
          </p:nvSpPr>
          <p:spPr bwMode="gray">
            <a:xfrm>
              <a:off x="1240" y="1968"/>
              <a:ext cx="960" cy="960"/>
            </a:xfrm>
            <a:prstGeom prst="rect">
              <a:avLst/>
            </a:prstGeom>
            <a:noFill/>
            <a:ln w="60325" algn="ctr">
              <a:solidFill>
                <a:srgbClr val="C00000"/>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chemeClr val="bg1">
                    <a:lumMod val="50000"/>
                  </a:schemeClr>
                </a:solidFill>
              </a:endParaRPr>
            </a:p>
          </p:txBody>
        </p:sp>
        <p:sp>
          <p:nvSpPr>
            <p:cNvPr id="235539" name="Rectangle 19"/>
            <p:cNvSpPr>
              <a:spLocks noChangeArrowheads="1"/>
            </p:cNvSpPr>
            <p:nvPr>
              <p:custDataLst>
                <p:tags r:id="rId4"/>
              </p:custDataLst>
            </p:nvPr>
          </p:nvSpPr>
          <p:spPr bwMode="gray">
            <a:xfrm>
              <a:off x="1240" y="1968"/>
              <a:ext cx="960" cy="960"/>
            </a:xfrm>
            <a:prstGeom prst="rect">
              <a:avLst/>
            </a:prstGeom>
            <a:noFill/>
            <a:ln w="60325">
              <a:solidFill>
                <a:srgbClr val="C0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63500" rIns="63500" bIns="0"/>
            <a:lstStyle>
              <a:lvl1pPr marL="158750" indent="-158750" eaLnBrk="0" hangingPunct="0">
                <a:buChar char="•"/>
                <a:defRPr sz="2000">
                  <a:solidFill>
                    <a:schemeClr val="tx1"/>
                  </a:solidFill>
                  <a:latin typeface="Arial" charset="0"/>
                  <a:cs typeface="Arial" charset="0"/>
                </a:defRPr>
              </a:lvl1pPr>
              <a:lvl2pPr marL="346075" indent="-185738" eaLnBrk="0" hangingPunct="0">
                <a:buChar char="–"/>
                <a:defRPr sz="2000">
                  <a:solidFill>
                    <a:schemeClr val="tx1"/>
                  </a:solidFill>
                  <a:latin typeface="Arial" charset="0"/>
                  <a:cs typeface="Arial" charset="0"/>
                </a:defRPr>
              </a:lvl2pPr>
              <a:lvl3pPr marL="530225" indent="-182563" eaLnBrk="0" hangingPunct="0">
                <a:buChar char="•"/>
                <a:defRPr sz="2000">
                  <a:solidFill>
                    <a:schemeClr val="tx1"/>
                  </a:solidFill>
                  <a:latin typeface="Arial" charset="0"/>
                  <a:cs typeface="Arial" charset="0"/>
                </a:defRPr>
              </a:lvl3pPr>
              <a:lvl4pPr marL="708025" indent="-176213" eaLnBrk="0" hangingPunct="0">
                <a:buChar char="–"/>
                <a:defRPr sz="2000">
                  <a:solidFill>
                    <a:schemeClr val="tx1"/>
                  </a:solidFill>
                  <a:latin typeface="Arial" charset="0"/>
                  <a:cs typeface="Arial" charset="0"/>
                </a:defRPr>
              </a:lvl4pPr>
              <a:lvl5pPr marL="885825" indent="-176213" eaLnBrk="0" hangingPunct="0">
                <a:buChar char="•"/>
                <a:defRPr sz="2000">
                  <a:solidFill>
                    <a:schemeClr val="tx1"/>
                  </a:solidFill>
                  <a:latin typeface="Arial" charset="0"/>
                  <a:cs typeface="Arial" charset="0"/>
                </a:defRPr>
              </a:lvl5pPr>
              <a:lvl6pPr marL="1343025" indent="-176213" eaLnBrk="0" fontAlgn="base" hangingPunct="0">
                <a:spcBef>
                  <a:spcPct val="0"/>
                </a:spcBef>
                <a:spcAft>
                  <a:spcPct val="0"/>
                </a:spcAft>
                <a:buChar char="•"/>
                <a:defRPr sz="2000">
                  <a:solidFill>
                    <a:schemeClr val="tx1"/>
                  </a:solidFill>
                  <a:latin typeface="Arial" charset="0"/>
                  <a:cs typeface="Arial" charset="0"/>
                </a:defRPr>
              </a:lvl6pPr>
              <a:lvl7pPr marL="1800225" indent="-176213" eaLnBrk="0" fontAlgn="base" hangingPunct="0">
                <a:spcBef>
                  <a:spcPct val="0"/>
                </a:spcBef>
                <a:spcAft>
                  <a:spcPct val="0"/>
                </a:spcAft>
                <a:buChar char="•"/>
                <a:defRPr sz="2000">
                  <a:solidFill>
                    <a:schemeClr val="tx1"/>
                  </a:solidFill>
                  <a:latin typeface="Arial" charset="0"/>
                  <a:cs typeface="Arial" charset="0"/>
                </a:defRPr>
              </a:lvl7pPr>
              <a:lvl8pPr marL="2257425" indent="-176213" eaLnBrk="0" fontAlgn="base" hangingPunct="0">
                <a:spcBef>
                  <a:spcPct val="0"/>
                </a:spcBef>
                <a:spcAft>
                  <a:spcPct val="0"/>
                </a:spcAft>
                <a:buChar char="•"/>
                <a:defRPr sz="2000">
                  <a:solidFill>
                    <a:schemeClr val="tx1"/>
                  </a:solidFill>
                  <a:latin typeface="Arial" charset="0"/>
                  <a:cs typeface="Arial" charset="0"/>
                </a:defRPr>
              </a:lvl8pPr>
              <a:lvl9pPr marL="2714625" indent="-176213" eaLnBrk="0" fontAlgn="base" hangingPunct="0">
                <a:spcBef>
                  <a:spcPct val="0"/>
                </a:spcBef>
                <a:spcAft>
                  <a:spcPct val="0"/>
                </a:spcAft>
                <a:buChar char="•"/>
                <a:defRPr sz="2000">
                  <a:solidFill>
                    <a:schemeClr val="tx1"/>
                  </a:solidFill>
                  <a:latin typeface="Arial" charset="0"/>
                  <a:cs typeface="Arial" charset="0"/>
                </a:defRPr>
              </a:lvl9pPr>
            </a:lstStyle>
            <a:p>
              <a:pPr>
                <a:buFontTx/>
                <a:buNone/>
              </a:pPr>
              <a:endParaRPr lang="en-US" altLang="en-US" baseline="0" dirty="0">
                <a:solidFill>
                  <a:schemeClr val="bg1">
                    <a:lumMod val="50000"/>
                  </a:schemeClr>
                </a:solidFill>
              </a:endParaRPr>
            </a:p>
          </p:txBody>
        </p:sp>
      </p:grpSp>
      <p:sp>
        <p:nvSpPr>
          <p:cNvPr id="2" name="Rectangle 1"/>
          <p:cNvSpPr/>
          <p:nvPr/>
        </p:nvSpPr>
        <p:spPr>
          <a:xfrm>
            <a:off x="3352800" y="6270041"/>
            <a:ext cx="1524000" cy="3593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21543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37"/>
                                        </p:tgtEl>
                                        <p:attrNameLst>
                                          <p:attrName>style.visibility</p:attrName>
                                        </p:attrNameLst>
                                      </p:cBhvr>
                                      <p:to>
                                        <p:strVal val="visible"/>
                                      </p:to>
                                    </p:set>
                                    <p:animEffect transition="in" filter="fade">
                                      <p:cBhvr>
                                        <p:cTn id="7" dur="1000"/>
                                        <p:tgtEl>
                                          <p:spTgt spid="235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LTOP" val=" 281.625"/>
  <p:tag name="LLEFT" val=" 252.625"/>
  <p:tag name="THINKCELLSHAPEDONOTDELETE" val="pK1gFiDeMWESUVqYEZxg3m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feBsZIDQpEKedUhO0RFqyg"/>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Xb80IVrVFE62cDDi6.4zd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G4YlKDLHFUCAKBV1N_nVJA"/>
</p:tagLst>
</file>

<file path=ppt/tags/tag103.xml><?xml version="1.0" encoding="utf-8"?>
<p:tagLst xmlns:a="http://schemas.openxmlformats.org/drawingml/2006/main" xmlns:r="http://schemas.openxmlformats.org/officeDocument/2006/relationships" xmlns:p="http://schemas.openxmlformats.org/presentationml/2006/main">
  <p:tag name="LLEFT" val=" 169.75"/>
  <p:tag name="LTOP" val=" 200.875"/>
  <p:tag name="THINKCELLSHAPEDONOTDELETE" val="plqRmCIaDHEevYLIDGr8XD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WZw2mi6.pUiwM9PgcuKv3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sf6ZGxSqlUClu76z.iQ8hg"/>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k1J8hZSSnkuVS9BuDBd88w"/>
</p:tagLst>
</file>

<file path=ppt/tags/tag107.xml><?xml version="1.0" encoding="utf-8"?>
<p:tagLst xmlns:a="http://schemas.openxmlformats.org/drawingml/2006/main" xmlns:r="http://schemas.openxmlformats.org/officeDocument/2006/relationships" xmlns:p="http://schemas.openxmlformats.org/presentationml/2006/main">
  <p:tag name="LLEFT" val=" 169.75"/>
  <p:tag name="LTOP" val=" 200.875"/>
  <p:tag name="THINKCELLSHAPEDONOTDELETE" val="pK_6usHNCCUqdOxr2enlx6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n4OtFKlGlkeys3Z6c8rC4Q"/>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xn.dodteQkSIk_MY.IEv8w"/>
</p:tagLst>
</file>

<file path=ppt/tags/tag11.xml><?xml version="1.0" encoding="utf-8"?>
<p:tagLst xmlns:a="http://schemas.openxmlformats.org/drawingml/2006/main" xmlns:r="http://schemas.openxmlformats.org/officeDocument/2006/relationships" xmlns:p="http://schemas.openxmlformats.org/presentationml/2006/main">
  <p:tag name="RESIZE" val="Yes"/>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mNa1ithAyUC7mJ4D5o9.t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2jhh6ZOgfU6IiSyRxgr1qA"/>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NB4zBJNOE0eZkxDIc1FkGw"/>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xlyF3j1Z0Uy8cE2tw6pFv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DvzrIAtuFEKQDIjPww73LQ"/>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dWXrm.BISUa5HHQYHFzqFw"/>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pcMH3m1PnkmGh7kpUWpLd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fSoYeFvBPEGIAVD_DAjyd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5Qhqut0t50m6HsfHS37Cfg"/>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S_zzeuQ9n0ig4lxhYLJdRg"/>
</p:tagLst>
</file>

<file path=ppt/tags/tag12.xml><?xml version="1.0" encoding="utf-8"?>
<p:tagLst xmlns:a="http://schemas.openxmlformats.org/drawingml/2006/main" xmlns:r="http://schemas.openxmlformats.org/officeDocument/2006/relationships" xmlns:p="http://schemas.openxmlformats.org/presentationml/2006/main">
  <p:tag name="LTOP" val=" 281.625"/>
  <p:tag name="LLEFT" val=" 252.625"/>
  <p:tag name="THINKCELLSHAPEDONOTDELETE" val="pK1gFiDeMWESUVqYEZxg3mA"/>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It61W5rd6EqKkkTWo1Ivi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9c3ap8YNjEuxKg6lFe8u.w"/>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D8UtK258GU2P4RbFtbV4ow"/>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3Mbdw8pmyUq25ztBOCIkT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qdLPQTZGy0Oh9JxO5FFgWA"/>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5w7Dlm5_SU6tMM3zdbdLkg"/>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sdxfaEEHW0WPZxyoQwKO.g"/>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A0Q78kIWlUqQaZVmUbJHJQ"/>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eSv1SM_SP02urQPOw03sIg"/>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c1HbmZt050m2GZxXHY5hN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 name="THINKCELLSTATEDONOTDELETE" val="eFnL6cyXkEmHZeFRvn3HAA"/>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hHWNo6oIJEOL64PIRbqLOA"/>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zE3wTc0bc0SyhyrtYFifkg"/>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xOaahySavkWqBileVjACeQ"/>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uZomusnYx0uPDWfnwIC8Hg"/>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0LHrh6gNcEKFCQdW7ekVpA"/>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3kyp4fPhWEyA2HaUN9Kbdw"/>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q3hcdTT02Um_UzAqYbOImg"/>
</p:tagLst>
</file>

<file path=ppt/tags/tag137.xml><?xml version="1.0" encoding="utf-8"?>
<p:tagLst xmlns:a="http://schemas.openxmlformats.org/drawingml/2006/main" xmlns:r="http://schemas.openxmlformats.org/officeDocument/2006/relationships" xmlns:p="http://schemas.openxmlformats.org/presentationml/2006/main">
  <p:tag name="LLEFT" val=" 169.75"/>
  <p:tag name="LTOP" val=" 200.875"/>
  <p:tag name="THINKCELLSHAPEDONOTDELETE" val="p4R6gWOCcs0OkbBqrjYLFEw"/>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sXfolX4rGE.TbTo9ZiLLmg"/>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qierzRC6A0idQz3QXLN5IQ"/>
</p:tagLst>
</file>

<file path=ppt/tags/tag14.xml><?xml version="1.0" encoding="utf-8"?>
<p:tagLst xmlns:a="http://schemas.openxmlformats.org/drawingml/2006/main" xmlns:r="http://schemas.openxmlformats.org/officeDocument/2006/relationships" xmlns:p="http://schemas.openxmlformats.org/presentationml/2006/main">
  <p:tag name="RESIZE" val="Yes"/>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_q1cNuWNckuJusfSV6_9yw"/>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_0vwY.5l3UWRhWqZ.q1G3A"/>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2r7ZGjiiOEKERC1A9umccg"/>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_0vwY.5l3UWRhWqZ.q1G3A"/>
</p:tagLst>
</file>

<file path=ppt/tags/tag144.xml><?xml version="1.0" encoding="utf-8"?>
<p:tagLst xmlns:a="http://schemas.openxmlformats.org/drawingml/2006/main" xmlns:r="http://schemas.openxmlformats.org/officeDocument/2006/relationships" xmlns:p="http://schemas.openxmlformats.org/presentationml/2006/main">
  <p:tag name="LLEFT" val=" 169.75"/>
  <p:tag name="LTOP" val=" 200.875"/>
  <p:tag name="THINKCELLSHAPEDONOTDELETE" val="pUpCsPPFjAk.QB4bOT1XRiA"/>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tUkVJRU7GkO2Y2K9StWCng"/>
</p:tagLst>
</file>

<file path=ppt/tags/tag146.xml><?xml version="1.0" encoding="utf-8"?>
<p:tagLst xmlns:a="http://schemas.openxmlformats.org/drawingml/2006/main" xmlns:r="http://schemas.openxmlformats.org/officeDocument/2006/relationships" xmlns:p="http://schemas.openxmlformats.org/presentationml/2006/main">
  <p:tag name="LLEFT" val=" 169.75"/>
  <p:tag name="LTOP" val=" 200.875"/>
  <p:tag name="THINKCELLSHAPEDONOTDELETE" val="pUx2B5KWJNkuatD_wW4g52w"/>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JRletEYhGUO9R3BJb8HkYA"/>
</p:tagLst>
</file>

<file path=ppt/tags/tag148.xml><?xml version="1.0" encoding="utf-8"?>
<p:tagLst xmlns:a="http://schemas.openxmlformats.org/drawingml/2006/main" xmlns:r="http://schemas.openxmlformats.org/officeDocument/2006/relationships" xmlns:p="http://schemas.openxmlformats.org/presentationml/2006/main">
  <p:tag name="LLEFT" val=" 169.75"/>
  <p:tag name="LTOP" val=" 200.875"/>
  <p:tag name="THINKCELLSHAPEDONOTDELETE" val="pxzk_KdFjVEKx8R9pQGXEWw"/>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kF0NQs8tjUu9oFtF6VeHIQ"/>
</p:tagLst>
</file>

<file path=ppt/tags/tag15.xml><?xml version="1.0" encoding="utf-8"?>
<p:tagLst xmlns:a="http://schemas.openxmlformats.org/drawingml/2006/main" xmlns:r="http://schemas.openxmlformats.org/officeDocument/2006/relationships" xmlns:p="http://schemas.openxmlformats.org/presentationml/2006/main">
  <p:tag name="LTOP" val=" 281.625"/>
  <p:tag name="LLEFT" val=" 252.625"/>
  <p:tag name="THINKCELLSHAPEDONOTDELETE" val="pK1gFiDeMWESUVqYEZxg3mA"/>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hCptQAVQM0Wp93pyWxgqDQ"/>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6JssA3b1g0W0rijkBRMU6A"/>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N_k.E_ZdlUO_zIlUZ8LceA"/>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pJ7R7u2o_keRghYhRgclNQ"/>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Ta2I1Aq.uUeczdEvUHlIcQ"/>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 name="THINKCELLSTATEDONOTDELETE" val="ImUojNZWhUqtwkApZVWs7Q"/>
</p:tagLst>
</file>

<file path=ppt/tags/tag156.xml><?xml version="1.0" encoding="utf-8"?>
<p:tagLst xmlns:a="http://schemas.openxmlformats.org/drawingml/2006/main" xmlns:r="http://schemas.openxmlformats.org/officeDocument/2006/relationships" xmlns:p="http://schemas.openxmlformats.org/presentationml/2006/main">
  <p:tag name="RESIZE" val="Yes"/>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wI03GKgMiEuxVe5IUL7Klw"/>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jYlgkaTKuUe2_5yM74RuRQ"/>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UZZo.Iqb.UGbX_mQNpeqQ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 name="THINKCELLSTATEDONOTDELETE" val="eFnL6cyXkEmHZeFRvn3HAA"/>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9gw0EQ4.EEuFvDuz1Ih7HQ"/>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mcE2w3OoPEm10E7ZB8dkKg"/>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C3v7.h_oCk2pCahp_.guHQ"/>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kUkiLpE3aE2D6xLhyFuCNQ"/>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EE749sfm1k6zAXrPcXCqlA"/>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lmn51n82SEGarGcL2mjtQw"/>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ryY_UtQnkGSsBQMAlnWSw"/>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lmn51n82SEGarGcL2mjtQw"/>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ryY_UtQnkGSsBQMAlnWSw"/>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be8XYbR_F0.AhN9icNTM3w"/>
</p:tagLst>
</file>

<file path=ppt/tags/tag17.xml><?xml version="1.0" encoding="utf-8"?>
<p:tagLst xmlns:a="http://schemas.openxmlformats.org/drawingml/2006/main" xmlns:r="http://schemas.openxmlformats.org/officeDocument/2006/relationships" xmlns:p="http://schemas.openxmlformats.org/presentationml/2006/main">
  <p:tag name="LTOP" val=" 281.625"/>
  <p:tag name="LLEFT" val=" 252.625"/>
  <p:tag name="THINKCELLSHAPEDONOTDELETE" val="pK1gFiDeMWESUVqYEZxg3mA"/>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HN_puqoWpkmSrzczy5lhNA"/>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D650eiT5kCmrnwEUObQ9g"/>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unz0QUPN4kaPnXkdXUHM0w"/>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Yh9mGf1jqU6OUqT9c4FKyQ"/>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Atzh.0lII0OOqtgsDpYtNg"/>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Ox0DkOTDO0CPJdsnkYflSQ"/>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cH2plz.s2kil0aDM.zf0gA"/>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HI3Q2Kj4RUi4xWTW1Y9w.w"/>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smEibCczZkacDu8nzRjqGA"/>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SNvtmL1_Kk.qQyqz5haa4Q"/>
</p:tagLst>
</file>

<file path=ppt/tags/tag18.xml><?xml version="1.0" encoding="utf-8"?>
<p:tagLst xmlns:a="http://schemas.openxmlformats.org/drawingml/2006/main" xmlns:r="http://schemas.openxmlformats.org/officeDocument/2006/relationships" xmlns:p="http://schemas.openxmlformats.org/presentationml/2006/main">
  <p:tag name="NAME" val="SingleBoatShape"/>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dvLV5XUb30OT4a0b01EJWA"/>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F_CP_BQZzkaT4ZyqMLoqYg"/>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smEibCczZkacDu8nzRjqGA"/>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smEibCczZkacDu8nzRjqGA"/>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smEibCczZkacDu8nzRjqGA"/>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smEibCczZkacDu8nzRjqGA"/>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unz0QUPN4kaPnXkdXUHM0w"/>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eSBDyY9SQkaF4Z7d8TbA9g"/>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aceTxLhW6kiMpMNwJBERYw"/>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HN_puqoWpkmSrzczy5lhNA"/>
</p:tagLst>
</file>

<file path=ppt/tags/tag19.xml><?xml version="1.0" encoding="utf-8"?>
<p:tagLst xmlns:a="http://schemas.openxmlformats.org/drawingml/2006/main" xmlns:r="http://schemas.openxmlformats.org/officeDocument/2006/relationships" xmlns:p="http://schemas.openxmlformats.org/presentationml/2006/main">
  <p:tag name="NAME" val="SingleBoatText"/>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7_5GRbkPb0y7DC94kZdQHQ"/>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nqCiy87iK0Od9KH_NMndcw"/>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OvUnyk2rkyNVB7yAxO7lA"/>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iTdAlrUWLkSPdG98jrd9tA"/>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lnzHzHvoQU.NlSoyRfkdJw"/>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SNvtmL1_Kk.qQyqz5haa4Q"/>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F_CP_BQZzkaT4ZyqMLoqYg"/>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uZomusnYx0uPDWfnwIC8Hg"/>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JEGiP4h9A0yyms9ibRRrwg"/>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8n6k8TYsykG4GDUibUsH2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NAME" val="SingleBoat"/>
  <p:tag name="THINKCELLSHAPEDONOTDELETE" val="psUg.1VjzREKwYBIhHBOlnQ"/>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XbTaJtQZNkWumkf_iI3m3Q"/>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AYFX4Rcu9kK4tU0hZ_EYPw"/>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DXb495VhSE.VNmkph7BqLw"/>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YpYdT_ZIV0mWCySKyV9lYg"/>
</p:tagLst>
</file>

<file path=ppt/tags/tag21.xml><?xml version="1.0" encoding="utf-8"?>
<p:tagLst xmlns:a="http://schemas.openxmlformats.org/drawingml/2006/main" xmlns:r="http://schemas.openxmlformats.org/officeDocument/2006/relationships" xmlns:p="http://schemas.openxmlformats.org/presentationml/2006/main">
  <p:tag name="NAME" val="SingleBoat"/>
  <p:tag name="THINKCELLSHAPEDONOTDELETE" val="pNkWZouhvY02duzOhV6xP4w"/>
</p:tagLst>
</file>

<file path=ppt/tags/tag22.xml><?xml version="1.0" encoding="utf-8"?>
<p:tagLst xmlns:a="http://schemas.openxmlformats.org/drawingml/2006/main" xmlns:r="http://schemas.openxmlformats.org/officeDocument/2006/relationships" xmlns:p="http://schemas.openxmlformats.org/presentationml/2006/main">
  <p:tag name="NAME" val="SingleBoat"/>
  <p:tag name="THINKCELLSHAPEDONOTDELETE" val="pK9.FeKh.V0y3uf_GuMB5wA"/>
</p:tagLst>
</file>

<file path=ppt/tags/tag23.xml><?xml version="1.0" encoding="utf-8"?>
<p:tagLst xmlns:a="http://schemas.openxmlformats.org/drawingml/2006/main" xmlns:r="http://schemas.openxmlformats.org/officeDocument/2006/relationships" xmlns:p="http://schemas.openxmlformats.org/presentationml/2006/main">
  <p:tag name="NAME" val="SingleBoat"/>
  <p:tag name="THINKCELLSHAPEDONOTDELETE" val="p2uLfcwo0aki_ugin3ASyhA"/>
</p:tagLst>
</file>

<file path=ppt/tags/tag24.xml><?xml version="1.0" encoding="utf-8"?>
<p:tagLst xmlns:a="http://schemas.openxmlformats.org/drawingml/2006/main" xmlns:r="http://schemas.openxmlformats.org/officeDocument/2006/relationships" xmlns:p="http://schemas.openxmlformats.org/presentationml/2006/main">
  <p:tag name="NAME" val="SingleBoatShape"/>
</p:tagLst>
</file>

<file path=ppt/tags/tag25.xml><?xml version="1.0" encoding="utf-8"?>
<p:tagLst xmlns:a="http://schemas.openxmlformats.org/drawingml/2006/main" xmlns:r="http://schemas.openxmlformats.org/officeDocument/2006/relationships" xmlns:p="http://schemas.openxmlformats.org/presentationml/2006/main">
  <p:tag name="NAME" val="SingleBoatText"/>
</p:tagLst>
</file>

<file path=ppt/tags/tag26.xml><?xml version="1.0" encoding="utf-8"?>
<p:tagLst xmlns:a="http://schemas.openxmlformats.org/drawingml/2006/main" xmlns:r="http://schemas.openxmlformats.org/officeDocument/2006/relationships" xmlns:p="http://schemas.openxmlformats.org/presentationml/2006/main">
  <p:tag name="NAME" val="SingleBoatShape"/>
</p:tagLst>
</file>

<file path=ppt/tags/tag27.xml><?xml version="1.0" encoding="utf-8"?>
<p:tagLst xmlns:a="http://schemas.openxmlformats.org/drawingml/2006/main" xmlns:r="http://schemas.openxmlformats.org/officeDocument/2006/relationships" xmlns:p="http://schemas.openxmlformats.org/presentationml/2006/main">
  <p:tag name="NAME" val="SingleBoatText"/>
</p:tagLst>
</file>

<file path=ppt/tags/tag28.xml><?xml version="1.0" encoding="utf-8"?>
<p:tagLst xmlns:a="http://schemas.openxmlformats.org/drawingml/2006/main" xmlns:r="http://schemas.openxmlformats.org/officeDocument/2006/relationships" xmlns:p="http://schemas.openxmlformats.org/presentationml/2006/main">
  <p:tag name="NAME" val="SingleBoatShape"/>
</p:tagLst>
</file>

<file path=ppt/tags/tag29.xml><?xml version="1.0" encoding="utf-8"?>
<p:tagLst xmlns:a="http://schemas.openxmlformats.org/drawingml/2006/main" xmlns:r="http://schemas.openxmlformats.org/officeDocument/2006/relationships" xmlns:p="http://schemas.openxmlformats.org/presentationml/2006/main">
  <p:tag name="NAME" val="SingleBoatText"/>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NAME" val="SingleBoatShape"/>
</p:tagLst>
</file>

<file path=ppt/tags/tag31.xml><?xml version="1.0" encoding="utf-8"?>
<p:tagLst xmlns:a="http://schemas.openxmlformats.org/drawingml/2006/main" xmlns:r="http://schemas.openxmlformats.org/officeDocument/2006/relationships" xmlns:p="http://schemas.openxmlformats.org/presentationml/2006/main">
  <p:tag name="NAME" val="SingleBoatText"/>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qusxV4ApQUCoyYaHy_Nc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FjgFaeergEC7R8AX8gBcn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XEow3QuAzU.1CfkPXwRSw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IASlOTqr50uuKfzcjpAsS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tnnhveu9lk.d_30absJt7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rZCB0ln.OECrYJh8xRCFN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R2p9rjBb4UGC6EwNkuy.X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Nk1r.QgIs0OhH_SYRz0kYg"/>
</p:tagLst>
</file>

<file path=ppt/tags/tag4.xml><?xml version="1.0" encoding="utf-8"?>
<p:tagLst xmlns:a="http://schemas.openxmlformats.org/drawingml/2006/main" xmlns:r="http://schemas.openxmlformats.org/officeDocument/2006/relationships" xmlns:p="http://schemas.openxmlformats.org/presentationml/2006/main">
  <p:tag name="RESIZE" val="Yes"/>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Bmwr06rPuEWR.3C4w9J.T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KVNIfBK6DE6dpef7aX29I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S2FzfEwlE0eVBgKFIgM.x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6CDLF0KVUEObZS4JLzk7K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Bmwr06rPuEWR.3C4w9J.T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xUvH4lI.J0GQRIEEdw7mJ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xUvH4lI.J0GQRIEEdw7mJ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xUvH4lI.J0GQRIEEdw7mJ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rZCB0ln.OECrYJh8xRCFN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qHuCfhSFQUGDnooQQUHK0g"/>
</p:tagLst>
</file>

<file path=ppt/tags/tag5.xml><?xml version="1.0" encoding="utf-8"?>
<p:tagLst xmlns:a="http://schemas.openxmlformats.org/drawingml/2006/main" xmlns:r="http://schemas.openxmlformats.org/officeDocument/2006/relationships" xmlns:p="http://schemas.openxmlformats.org/presentationml/2006/main">
  <p:tag name="LTOP" val=" 281.625"/>
  <p:tag name="LLEFT" val=" 252.625"/>
  <p:tag name="THINKCELLSHAPEDONOTDELETE" val="pK1gFiDeMWESUVqYEZxg3m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4at6mB68O0S5jkJiy2E83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HdkDUqezA0mvfTYfAc_SR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zh07l.7vGEquVyoScskXD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PxrT3n4eeE6N0kFj2BdVF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cLnwkzZF8U29o4EbAcrhY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3t3ZQ0HRVkWlgrZgrXUw8w"/>
</p:tagLst>
</file>

<file path=ppt/tags/tag56.xml><?xml version="1.0" encoding="utf-8"?>
<p:tagLst xmlns:a="http://schemas.openxmlformats.org/drawingml/2006/main" xmlns:r="http://schemas.openxmlformats.org/officeDocument/2006/relationships" xmlns:p="http://schemas.openxmlformats.org/presentationml/2006/main">
  <p:tag name="RESIZE" val="Yes"/>
</p:tagLst>
</file>

<file path=ppt/tags/tag57.xml><?xml version="1.0" encoding="utf-8"?>
<p:tagLst xmlns:a="http://schemas.openxmlformats.org/drawingml/2006/main" xmlns:r="http://schemas.openxmlformats.org/officeDocument/2006/relationships" xmlns:p="http://schemas.openxmlformats.org/presentationml/2006/main">
  <p:tag name="NAME" val="Rectangle"/>
</p:tagLst>
</file>

<file path=ppt/tags/tag58.xml><?xml version="1.0" encoding="utf-8"?>
<p:tagLst xmlns:a="http://schemas.openxmlformats.org/drawingml/2006/main" xmlns:r="http://schemas.openxmlformats.org/officeDocument/2006/relationships" xmlns:p="http://schemas.openxmlformats.org/presentationml/2006/main">
  <p:tag name="NAME" val="RectangleShape"/>
</p:tagLst>
</file>

<file path=ppt/tags/tag59.xml><?xml version="1.0" encoding="utf-8"?>
<p:tagLst xmlns:a="http://schemas.openxmlformats.org/drawingml/2006/main" xmlns:r="http://schemas.openxmlformats.org/officeDocument/2006/relationships" xmlns:p="http://schemas.openxmlformats.org/presentationml/2006/main">
  <p:tag name="NAME" val="RectangleText"/>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 name="THINKCELLSTATEDONOTDELETE" val="eFnL6cyXkEmHZeFRvn3HAA"/>
</p:tagLst>
</file>

<file path=ppt/tags/tag60.xml><?xml version="1.0" encoding="utf-8"?>
<p:tagLst xmlns:a="http://schemas.openxmlformats.org/drawingml/2006/main" xmlns:r="http://schemas.openxmlformats.org/officeDocument/2006/relationships" xmlns:p="http://schemas.openxmlformats.org/presentationml/2006/main">
  <p:tag name="RESIZE" val="Yes"/>
</p:tagLst>
</file>

<file path=ppt/tags/tag61.xml><?xml version="1.0" encoding="utf-8"?>
<p:tagLst xmlns:a="http://schemas.openxmlformats.org/drawingml/2006/main" xmlns:r="http://schemas.openxmlformats.org/officeDocument/2006/relationships" xmlns:p="http://schemas.openxmlformats.org/presentationml/2006/main">
  <p:tag name="LTOP" val=" 281.625"/>
  <p:tag name="LLEFT" val=" 252.625"/>
  <p:tag name="THINKCELLSHAPEDONOTDELETE" val="pK1gFiDeMWESUVqYEZxg3m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 name="THINKCELLSTATEDONOTDELETE" val="eFnL6cyXkEmHZeFRvn3HAA"/>
</p:tagLst>
</file>

<file path=ppt/tags/tag63.xml><?xml version="1.0" encoding="utf-8"?>
<p:tagLst xmlns:a="http://schemas.openxmlformats.org/drawingml/2006/main" xmlns:r="http://schemas.openxmlformats.org/officeDocument/2006/relationships" xmlns:p="http://schemas.openxmlformats.org/presentationml/2006/main">
  <p:tag name="LTOP" val=" 281.625"/>
  <p:tag name="LLEFT" val=" 252.625"/>
  <p:tag name="THINKCELLSHAPEDONOTDELETE" val="pK1gFiDeMWESUVqYEZxg3m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RESIZE" val="Yes"/>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m7gbuvDZkkepUZpIlERfO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sD.DPmHib0Sf70xu2HRNm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fe_o6hjmNU.nLTHVsSO.ig"/>
</p:tagLst>
</file>

<file path=ppt/tags/tag69.xml><?xml version="1.0" encoding="utf-8"?>
<p:tagLst xmlns:a="http://schemas.openxmlformats.org/drawingml/2006/main" xmlns:r="http://schemas.openxmlformats.org/officeDocument/2006/relationships" xmlns:p="http://schemas.openxmlformats.org/presentationml/2006/main">
  <p:tag name="LLEFT" val=" 169.75"/>
  <p:tag name="LTOP" val=" 200.875"/>
  <p:tag name="THINKCELLSHAPEDONOTDELETE" val="b6gjuCkmlUuMhsEHmYYVwQ"/>
</p:tagLst>
</file>

<file path=ppt/tags/tag7.xml><?xml version="1.0" encoding="utf-8"?>
<p:tagLst xmlns:a="http://schemas.openxmlformats.org/drawingml/2006/main" xmlns:r="http://schemas.openxmlformats.org/officeDocument/2006/relationships" xmlns:p="http://schemas.openxmlformats.org/presentationml/2006/main">
  <p:tag name="RESIZE" val="Yes"/>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bkYswkch7Em_hztAQo1Pp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lio0U_yge02s2tdcOSJ9.g"/>
</p:tagLst>
</file>

<file path=ppt/tags/tag72.xml><?xml version="1.0" encoding="utf-8"?>
<p:tagLst xmlns:a="http://schemas.openxmlformats.org/drawingml/2006/main" xmlns:r="http://schemas.openxmlformats.org/officeDocument/2006/relationships" xmlns:p="http://schemas.openxmlformats.org/presentationml/2006/main">
  <p:tag name="LLEFT" val=" 169.75"/>
  <p:tag name="LTOP" val=" 200.875"/>
  <p:tag name="THINKCELLSHAPEDONOTDELETE" val="ZFZqowFdsU2AypIEn3vAm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dqxv.8VgbUuXF38xT9YqV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KsVxjChiR0iqWURGai7DK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RGa0Kl6HEEyG1dumGrlQh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RGa0Kl6HEEyG1dumGrlQh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RGa0Kl6HEEyG1dumGrlQh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RGa0Kl6HEEyG1dumGrlQh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r10Ys14JKUGN6P4qaiUwEw"/>
</p:tagLst>
</file>

<file path=ppt/tags/tag8.xml><?xml version="1.0" encoding="utf-8"?>
<p:tagLst xmlns:a="http://schemas.openxmlformats.org/drawingml/2006/main" xmlns:r="http://schemas.openxmlformats.org/officeDocument/2006/relationships" xmlns:p="http://schemas.openxmlformats.org/presentationml/2006/main">
  <p:tag name="LTOP" val=" 281.625"/>
  <p:tag name="LLEFT" val=" 252.625"/>
  <p:tag name="THINKCELLSHAPEDONOTDELETE" val="pK1gFiDeMWESUVqYEZxg3m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f0jEWIJbgkKJiLxez1HAmg"/>
</p:tagLst>
</file>

<file path=ppt/tags/tag81.xml><?xml version="1.0" encoding="utf-8"?>
<p:tagLst xmlns:a="http://schemas.openxmlformats.org/drawingml/2006/main" xmlns:r="http://schemas.openxmlformats.org/officeDocument/2006/relationships" xmlns:p="http://schemas.openxmlformats.org/presentationml/2006/main">
  <p:tag name="RESIZE" val="Yes"/>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 name="THINKCELLSTATEDONOTDELETE" val="Cqk.FPaExEq1t5zFWIuCnA"/>
</p:tagLst>
</file>

<file path=ppt/tags/tag83.xml><?xml version="1.0" encoding="utf-8"?>
<p:tagLst xmlns:a="http://schemas.openxmlformats.org/drawingml/2006/main" xmlns:r="http://schemas.openxmlformats.org/officeDocument/2006/relationships" xmlns:p="http://schemas.openxmlformats.org/presentationml/2006/main">
  <p:tag name="LTOP" val=" 200.875"/>
  <p:tag name="LLEFT" val=" 169.75"/>
  <p:tag name="NAME" val="SingleBoatText"/>
  <p:tag name="THINKCELLSHAPEDONOTDELETE" val="KWNhO364dEi.SNexyBZWFw"/>
</p:tagLst>
</file>

<file path=ppt/tags/tag84.xml><?xml version="1.0" encoding="utf-8"?>
<p:tagLst xmlns:a="http://schemas.openxmlformats.org/drawingml/2006/main" xmlns:r="http://schemas.openxmlformats.org/officeDocument/2006/relationships" xmlns:p="http://schemas.openxmlformats.org/presentationml/2006/main">
  <p:tag name="NAME" val="SingleBoatText"/>
  <p:tag name="LLEFT" val=" 169.75"/>
  <p:tag name="LTOP" val=" 200.875"/>
  <p:tag name="THINKCELLSHAPEDONOTDELETE" val="zIS6.Py77EaCvbBxntlL_A"/>
</p:tagLst>
</file>

<file path=ppt/tags/tag85.xml><?xml version="1.0" encoding="utf-8"?>
<p:tagLst xmlns:a="http://schemas.openxmlformats.org/drawingml/2006/main" xmlns:r="http://schemas.openxmlformats.org/officeDocument/2006/relationships" xmlns:p="http://schemas.openxmlformats.org/presentationml/2006/main">
  <p:tag name="LTOP" val=" 200.875"/>
  <p:tag name="LLEFT" val=" 169.75"/>
  <p:tag name="NAME" val="SingleBoatText"/>
  <p:tag name="THINKCELLSHAPEDONOTDELETE" val="Fiue9EdDzUWJUUW3EzphCQ"/>
</p:tagLst>
</file>

<file path=ppt/tags/tag86.xml><?xml version="1.0" encoding="utf-8"?>
<p:tagLst xmlns:a="http://schemas.openxmlformats.org/drawingml/2006/main" xmlns:r="http://schemas.openxmlformats.org/officeDocument/2006/relationships" xmlns:p="http://schemas.openxmlformats.org/presentationml/2006/main">
  <p:tag name="NAME" val="SingleBoatText"/>
  <p:tag name="LLEFT" val=" 169.75"/>
  <p:tag name="LTOP" val=" 200.875"/>
  <p:tag name="THINKCELLSHAPEDONOTDELETE" val="EO81qp62AEmXZEx2s.SvGQ"/>
</p:tagLst>
</file>

<file path=ppt/tags/tag87.xml><?xml version="1.0" encoding="utf-8"?>
<p:tagLst xmlns:a="http://schemas.openxmlformats.org/drawingml/2006/main" xmlns:r="http://schemas.openxmlformats.org/officeDocument/2006/relationships" xmlns:p="http://schemas.openxmlformats.org/presentationml/2006/main">
  <p:tag name="RESIZE" val="Yes"/>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 name="THINKCELLSTATEDONOTDELETE" val="obdj32c2AUaupvHZmWDEF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afyDwRsXOE.z8c8cxQhhV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 name="THINKCELLSTATEDONOTDELETE" val="eFnL6cyXkEmHZeFRvn3HA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Cz4LB8y4vUGzuu4EbsUM_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1SNmdI.NPU6Bl4UHm7Nml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p5pxtZwso0yKuZ8bpe1dM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XHp7h_8ipEGvW50pSI9zwA"/>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HSLOcjxK20WcJvYG4eo3d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OXGSeruE3E2ZFsFZVXdFiw"/>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bSW2UJ_58UiJZ_WO2_eCNg"/>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_eX8345dIEm2IEDnZOZuD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YhhnjF3YWUWQbsLJSWjFS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4f4yU1Mgy02Yp5j_TSp4aA"/>
</p:tagLst>
</file>

<file path=ppt/theme/theme1.xml><?xml version="1.0" encoding="utf-8"?>
<a:theme xmlns:a="http://schemas.openxmlformats.org/drawingml/2006/main" name="TE 2013 Powerpoint Template">
  <a:themeElements>
    <a:clrScheme name="Custom 6">
      <a:dk1>
        <a:srgbClr val="0073AE"/>
      </a:dk1>
      <a:lt1>
        <a:srgbClr val="FFFFFF"/>
      </a:lt1>
      <a:dk2>
        <a:srgbClr val="F08B1D"/>
      </a:dk2>
      <a:lt2>
        <a:srgbClr val="A2A2A2"/>
      </a:lt2>
      <a:accent1>
        <a:srgbClr val="243D60"/>
      </a:accent1>
      <a:accent2>
        <a:srgbClr val="0073AE"/>
      </a:accent2>
      <a:accent3>
        <a:srgbClr val="5085BC"/>
      </a:accent3>
      <a:accent4>
        <a:srgbClr val="93BBD6"/>
      </a:accent4>
      <a:accent5>
        <a:srgbClr val="F08B1D"/>
      </a:accent5>
      <a:accent6>
        <a:srgbClr val="FFB55D"/>
      </a:accent6>
      <a:hlink>
        <a:srgbClr val="F08B1D"/>
      </a:hlink>
      <a:folHlink>
        <a:srgbClr val="F08B1D"/>
      </a:folHlink>
    </a:clrScheme>
    <a:fontScheme name="TycoElectronics_Light">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800" b="0" i="0" u="none" strike="noStrike" cap="none" normalizeH="0" dirty="0" smtClean="0">
            <a:ln>
              <a:noFill/>
            </a:ln>
            <a:solidFill>
              <a:srgbClr val="FFFFFF"/>
            </a:solidFill>
            <a:effectLst/>
            <a:latin typeface="Arial" charset="0"/>
            <a:ea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25000">
            <a:ln>
              <a:noFill/>
            </a:ln>
            <a:solidFill>
              <a:schemeClr val="tx1"/>
            </a:solidFill>
            <a:effectLst/>
            <a:latin typeface="Arial" charset="0"/>
            <a:ea typeface="Arial" charset="0"/>
            <a:cs typeface="Arial" charset="0"/>
          </a:defRPr>
        </a:defPPr>
      </a:lstStyle>
    </a:lnDef>
    <a:txDef>
      <a:spPr>
        <a:noFill/>
      </a:spPr>
      <a:bodyPr wrap="square" rtlCol="0">
        <a:spAutoFit/>
      </a:bodyPr>
      <a:lstStyle>
        <a:defPPr>
          <a:defRPr sz="2000" dirty="0" smtClean="0"/>
        </a:defPPr>
      </a:lstStyle>
    </a:txDef>
  </a:objectDefaults>
  <a:extraClrSchemeLst>
    <a:extraClrScheme>
      <a:clrScheme name="TycoElectronics_Light 1">
        <a:dk1>
          <a:srgbClr val="005480"/>
        </a:dk1>
        <a:lt1>
          <a:srgbClr val="FFFFFF"/>
        </a:lt1>
        <a:dk2>
          <a:srgbClr val="005480"/>
        </a:dk2>
        <a:lt2>
          <a:srgbClr val="A2A2A2"/>
        </a:lt2>
        <a:accent1>
          <a:srgbClr val="98002E"/>
        </a:accent1>
        <a:accent2>
          <a:srgbClr val="F68933"/>
        </a:accent2>
        <a:accent3>
          <a:srgbClr val="FFFFFF"/>
        </a:accent3>
        <a:accent4>
          <a:srgbClr val="00466C"/>
        </a:accent4>
        <a:accent5>
          <a:srgbClr val="CAAAAD"/>
        </a:accent5>
        <a:accent6>
          <a:srgbClr val="DF7C2D"/>
        </a:accent6>
        <a:hlink>
          <a:srgbClr val="C1D72F"/>
        </a:hlink>
        <a:folHlink>
          <a:srgbClr val="78BDE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eme1">
  <a:themeElements>
    <a:clrScheme name="TE Colors">
      <a:dk1>
        <a:srgbClr val="E98300"/>
      </a:dk1>
      <a:lt1>
        <a:srgbClr val="FFFFFF"/>
      </a:lt1>
      <a:dk2>
        <a:srgbClr val="747678"/>
      </a:dk2>
      <a:lt2>
        <a:srgbClr val="E7E6E6"/>
      </a:lt2>
      <a:accent1>
        <a:srgbClr val="0066A1"/>
      </a:accent1>
      <a:accent2>
        <a:srgbClr val="3DB7E4"/>
      </a:accent2>
      <a:accent3>
        <a:srgbClr val="FCD450"/>
      </a:accent3>
      <a:accent4>
        <a:srgbClr val="CD202C"/>
      </a:accent4>
      <a:accent5>
        <a:srgbClr val="899F99"/>
      </a:accent5>
      <a:accent6>
        <a:srgbClr val="D6E342"/>
      </a:accent6>
      <a:hlink>
        <a:srgbClr val="0563C1"/>
      </a:hlink>
      <a:folHlink>
        <a:srgbClr val="954F72"/>
      </a:folHlink>
    </a:clrScheme>
    <a:fontScheme name="TE Fonts">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917648F1-C5DC-4575-AB08-2F62C7A784D9}" vid="{43F521DE-A293-4394-9C2F-994AB0901AE1}"/>
    </a:ext>
  </a:extLst>
</a:theme>
</file>

<file path=ppt/theme/theme3.xml><?xml version="1.0" encoding="utf-8"?>
<a:theme xmlns:a="http://schemas.openxmlformats.org/drawingml/2006/main" name="TE Simple with legal">
  <a:themeElements>
    <a:clrScheme name="TE Colors">
      <a:dk1>
        <a:srgbClr val="E98300"/>
      </a:dk1>
      <a:lt1>
        <a:srgbClr val="FFFFFF"/>
      </a:lt1>
      <a:dk2>
        <a:srgbClr val="747678"/>
      </a:dk2>
      <a:lt2>
        <a:srgbClr val="E7E6E6"/>
      </a:lt2>
      <a:accent1>
        <a:srgbClr val="0066A1"/>
      </a:accent1>
      <a:accent2>
        <a:srgbClr val="3DB7E4"/>
      </a:accent2>
      <a:accent3>
        <a:srgbClr val="FCD450"/>
      </a:accent3>
      <a:accent4>
        <a:srgbClr val="CD202C"/>
      </a:accent4>
      <a:accent5>
        <a:srgbClr val="899F99"/>
      </a:accent5>
      <a:accent6>
        <a:srgbClr val="D6E342"/>
      </a:accent6>
      <a:hlink>
        <a:srgbClr val="0563C1"/>
      </a:hlink>
      <a:folHlink>
        <a:srgbClr val="954F72"/>
      </a:folHlink>
    </a:clrScheme>
    <a:fontScheme name="TE Fonts">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B40A5863-AA5B-4CB3-AD39-F00B3C779F5E}" vid="{D0AC70C7-7218-4963-A9A2-DC61C0759FC7}"/>
    </a:ext>
  </a:extLst>
</a:theme>
</file>

<file path=ppt/theme/theme4.xml><?xml version="1.0" encoding="utf-8"?>
<a:theme xmlns:a="http://schemas.openxmlformats.org/drawingml/2006/main" name="1_Default Theme">
  <a:themeElements>
    <a:clrScheme name="TE Colors">
      <a:dk1>
        <a:srgbClr val="E98300"/>
      </a:dk1>
      <a:lt1>
        <a:srgbClr val="FFFFFF"/>
      </a:lt1>
      <a:dk2>
        <a:srgbClr val="747678"/>
      </a:dk2>
      <a:lt2>
        <a:srgbClr val="E7E6E6"/>
      </a:lt2>
      <a:accent1>
        <a:srgbClr val="0066A1"/>
      </a:accent1>
      <a:accent2>
        <a:srgbClr val="3DB7E4"/>
      </a:accent2>
      <a:accent3>
        <a:srgbClr val="FCD450"/>
      </a:accent3>
      <a:accent4>
        <a:srgbClr val="CD202C"/>
      </a:accent4>
      <a:accent5>
        <a:srgbClr val="899F99"/>
      </a:accent5>
      <a:accent6>
        <a:srgbClr val="D6E342"/>
      </a:accent6>
      <a:hlink>
        <a:srgbClr val="0563C1"/>
      </a:hlink>
      <a:folHlink>
        <a:srgbClr val="954F72"/>
      </a:folHlink>
    </a:clrScheme>
    <a:fontScheme name="TE Fonts">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B40A5863-AA5B-4CB3-AD39-F00B3C779F5E}" vid="{092707EA-97AB-4118-89E4-A6099725B94F}"/>
    </a:ext>
  </a:extLst>
</a:theme>
</file>

<file path=ppt/theme/theme5.xml><?xml version="1.0" encoding="utf-8"?>
<a:theme xmlns:a="http://schemas.openxmlformats.org/drawingml/2006/main" name="GOLM2013 - Presentation Template v2">
  <a:themeElements>
    <a:clrScheme name="Custom 6">
      <a:dk1>
        <a:srgbClr val="0073AE"/>
      </a:dk1>
      <a:lt1>
        <a:srgbClr val="FFFFFF"/>
      </a:lt1>
      <a:dk2>
        <a:srgbClr val="F08B1D"/>
      </a:dk2>
      <a:lt2>
        <a:srgbClr val="A2A2A2"/>
      </a:lt2>
      <a:accent1>
        <a:srgbClr val="243D60"/>
      </a:accent1>
      <a:accent2>
        <a:srgbClr val="0073AE"/>
      </a:accent2>
      <a:accent3>
        <a:srgbClr val="5085BC"/>
      </a:accent3>
      <a:accent4>
        <a:srgbClr val="93BBD6"/>
      </a:accent4>
      <a:accent5>
        <a:srgbClr val="F08B1D"/>
      </a:accent5>
      <a:accent6>
        <a:srgbClr val="FFB55D"/>
      </a:accent6>
      <a:hlink>
        <a:srgbClr val="F08B1D"/>
      </a:hlink>
      <a:folHlink>
        <a:srgbClr val="F08B1D"/>
      </a:folHlink>
    </a:clrScheme>
    <a:fontScheme name="TycoElectronics_Light">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800" b="0" i="0" u="none" strike="noStrike" cap="none" normalizeH="0" dirty="0" smtClean="0">
            <a:ln>
              <a:noFill/>
            </a:ln>
            <a:solidFill>
              <a:srgbClr val="FFFFFF"/>
            </a:solidFill>
            <a:effectLst/>
            <a:latin typeface="Arial" charset="0"/>
            <a:ea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25000">
            <a:ln>
              <a:noFill/>
            </a:ln>
            <a:solidFill>
              <a:schemeClr val="tx1"/>
            </a:solidFill>
            <a:effectLst/>
            <a:latin typeface="Arial" charset="0"/>
            <a:ea typeface="Arial" charset="0"/>
            <a:cs typeface="Arial" charset="0"/>
          </a:defRPr>
        </a:defPPr>
      </a:lstStyle>
    </a:lnDef>
    <a:txDef>
      <a:spPr>
        <a:noFill/>
      </a:spPr>
      <a:bodyPr wrap="square" rtlCol="0">
        <a:spAutoFit/>
      </a:bodyPr>
      <a:lstStyle>
        <a:defPPr>
          <a:defRPr sz="2000" dirty="0" smtClean="0"/>
        </a:defPPr>
      </a:lstStyle>
    </a:txDef>
  </a:objectDefaults>
  <a:extraClrSchemeLst>
    <a:extraClrScheme>
      <a:clrScheme name="TycoElectronics_Light 1">
        <a:dk1>
          <a:srgbClr val="005480"/>
        </a:dk1>
        <a:lt1>
          <a:srgbClr val="FFFFFF"/>
        </a:lt1>
        <a:dk2>
          <a:srgbClr val="005480"/>
        </a:dk2>
        <a:lt2>
          <a:srgbClr val="A2A2A2"/>
        </a:lt2>
        <a:accent1>
          <a:srgbClr val="98002E"/>
        </a:accent1>
        <a:accent2>
          <a:srgbClr val="F68933"/>
        </a:accent2>
        <a:accent3>
          <a:srgbClr val="FFFFFF"/>
        </a:accent3>
        <a:accent4>
          <a:srgbClr val="00466C"/>
        </a:accent4>
        <a:accent5>
          <a:srgbClr val="CAAAAD"/>
        </a:accent5>
        <a:accent6>
          <a:srgbClr val="DF7C2D"/>
        </a:accent6>
        <a:hlink>
          <a:srgbClr val="C1D72F"/>
        </a:hlink>
        <a:folHlink>
          <a:srgbClr val="78BDE8"/>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TE 2013 Powerpoint Template">
  <a:themeElements>
    <a:clrScheme name="Custom 6">
      <a:dk1>
        <a:srgbClr val="0073AE"/>
      </a:dk1>
      <a:lt1>
        <a:srgbClr val="FFFFFF"/>
      </a:lt1>
      <a:dk2>
        <a:srgbClr val="F08B1D"/>
      </a:dk2>
      <a:lt2>
        <a:srgbClr val="A2A2A2"/>
      </a:lt2>
      <a:accent1>
        <a:srgbClr val="243D60"/>
      </a:accent1>
      <a:accent2>
        <a:srgbClr val="0073AE"/>
      </a:accent2>
      <a:accent3>
        <a:srgbClr val="5085BC"/>
      </a:accent3>
      <a:accent4>
        <a:srgbClr val="93BBD6"/>
      </a:accent4>
      <a:accent5>
        <a:srgbClr val="F08B1D"/>
      </a:accent5>
      <a:accent6>
        <a:srgbClr val="FFB55D"/>
      </a:accent6>
      <a:hlink>
        <a:srgbClr val="F08B1D"/>
      </a:hlink>
      <a:folHlink>
        <a:srgbClr val="F08B1D"/>
      </a:folHlink>
    </a:clrScheme>
    <a:fontScheme name="TycoElectronics_Light">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800" b="0" i="0" u="none" strike="noStrike" cap="none" normalizeH="0" dirty="0" smtClean="0">
            <a:ln>
              <a:noFill/>
            </a:ln>
            <a:solidFill>
              <a:srgbClr val="FFFFFF"/>
            </a:solidFill>
            <a:effectLst/>
            <a:latin typeface="Arial" charset="0"/>
            <a:ea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25000">
            <a:ln>
              <a:noFill/>
            </a:ln>
            <a:solidFill>
              <a:schemeClr val="tx1"/>
            </a:solidFill>
            <a:effectLst/>
            <a:latin typeface="Arial" charset="0"/>
            <a:ea typeface="Arial" charset="0"/>
            <a:cs typeface="Arial" charset="0"/>
          </a:defRPr>
        </a:defPPr>
      </a:lstStyle>
    </a:lnDef>
    <a:txDef>
      <a:spPr>
        <a:noFill/>
      </a:spPr>
      <a:bodyPr wrap="square" rtlCol="0">
        <a:spAutoFit/>
      </a:bodyPr>
      <a:lstStyle>
        <a:defPPr>
          <a:defRPr sz="2000" dirty="0" smtClean="0"/>
        </a:defPPr>
      </a:lstStyle>
    </a:txDef>
  </a:objectDefaults>
  <a:extraClrSchemeLst>
    <a:extraClrScheme>
      <a:clrScheme name="TycoElectronics_Light 1">
        <a:dk1>
          <a:srgbClr val="005480"/>
        </a:dk1>
        <a:lt1>
          <a:srgbClr val="FFFFFF"/>
        </a:lt1>
        <a:dk2>
          <a:srgbClr val="005480"/>
        </a:dk2>
        <a:lt2>
          <a:srgbClr val="A2A2A2"/>
        </a:lt2>
        <a:accent1>
          <a:srgbClr val="98002E"/>
        </a:accent1>
        <a:accent2>
          <a:srgbClr val="F68933"/>
        </a:accent2>
        <a:accent3>
          <a:srgbClr val="FFFFFF"/>
        </a:accent3>
        <a:accent4>
          <a:srgbClr val="00466C"/>
        </a:accent4>
        <a:accent5>
          <a:srgbClr val="CAAAAD"/>
        </a:accent5>
        <a:accent6>
          <a:srgbClr val="DF7C2D"/>
        </a:accent6>
        <a:hlink>
          <a:srgbClr val="C1D72F"/>
        </a:hlink>
        <a:folHlink>
          <a:srgbClr val="78BDE8"/>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Default Theme">
  <a:themeElements>
    <a:clrScheme name="TE Colors">
      <a:dk1>
        <a:srgbClr val="E98300"/>
      </a:dk1>
      <a:lt1>
        <a:srgbClr val="FFFFFF"/>
      </a:lt1>
      <a:dk2>
        <a:srgbClr val="747678"/>
      </a:dk2>
      <a:lt2>
        <a:srgbClr val="E7E6E6"/>
      </a:lt2>
      <a:accent1>
        <a:srgbClr val="0066A1"/>
      </a:accent1>
      <a:accent2>
        <a:srgbClr val="3DB7E4"/>
      </a:accent2>
      <a:accent3>
        <a:srgbClr val="FCD450"/>
      </a:accent3>
      <a:accent4>
        <a:srgbClr val="CD202C"/>
      </a:accent4>
      <a:accent5>
        <a:srgbClr val="899F99"/>
      </a:accent5>
      <a:accent6>
        <a:srgbClr val="D6E342"/>
      </a:accent6>
      <a:hlink>
        <a:srgbClr val="0563C1"/>
      </a:hlink>
      <a:folHlink>
        <a:srgbClr val="954F72"/>
      </a:folHlink>
    </a:clrScheme>
    <a:fontScheme name="TE Fonts">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_PPT_Template_4x3_2016" id="{B4859C9E-EB2D-1A4F-92A2-0DA464904392}" vid="{8082115A-1B00-CF43-BEF5-B4902D978CF6}"/>
    </a:ext>
  </a:ext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4FEBE2F5D0C4479FD78BABF7E00DBE" ma:contentTypeVersion="4" ma:contentTypeDescription="Create a new document." ma:contentTypeScope="" ma:versionID="c6b65bbd441457b3022ee779d8c55849">
  <xsd:schema xmlns:xsd="http://www.w3.org/2001/XMLSchema" xmlns:xs="http://www.w3.org/2001/XMLSchema" xmlns:p="http://schemas.microsoft.com/office/2006/metadata/properties" xmlns:ns2="dbcfff2c-5cce-4cb7-b05b-d3b2e8ac169c" xmlns:ns3="dd48b15d-2290-4ff9-95ad-245aa3d5a240" targetNamespace="http://schemas.microsoft.com/office/2006/metadata/properties" ma:root="true" ma:fieldsID="2c9813dc4e59d57fece926e6486aff10" ns2:_="" ns3:_="">
    <xsd:import namespace="dbcfff2c-5cce-4cb7-b05b-d3b2e8ac169c"/>
    <xsd:import namespace="dd48b15d-2290-4ff9-95ad-245aa3d5a240"/>
    <xsd:element name="properties">
      <xsd:complexType>
        <xsd:sequence>
          <xsd:element name="documentManagement">
            <xsd:complexType>
              <xsd:all>
                <xsd:element ref="ns2:_dlc_DocId" minOccurs="0"/>
                <xsd:element ref="ns2:_dlc_DocIdUrl" minOccurs="0"/>
                <xsd:element ref="ns2:_dlc_DocIdPersistId" minOccurs="0"/>
                <xsd:element ref="ns3:m3a7c47264ef40e7a538885023810f57"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cfff2c-5cce-4cb7-b05b-d3b2e8ac169c"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13" nillable="true" ma:displayName="Taxonomy Catch All Column" ma:hidden="true" ma:list="{a10d7d71-5c8d-4b93-ad99-e6b8ca03fcea}" ma:internalName="TaxCatchAll" ma:readOnly="false" ma:showField="CatchAllData" ma:web="dbcfff2c-5cce-4cb7-b05b-d3b2e8ac169c">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d48b15d-2290-4ff9-95ad-245aa3d5a240" elementFormDefault="qualified">
    <xsd:import namespace="http://schemas.microsoft.com/office/2006/documentManagement/types"/>
    <xsd:import namespace="http://schemas.microsoft.com/office/infopath/2007/PartnerControls"/>
    <xsd:element name="m3a7c47264ef40e7a538885023810f57" ma:index="12" nillable="true" ma:taxonomy="true" ma:internalName="m3a7c47264ef40e7a538885023810f57" ma:taxonomyFieldName="TagCloudTags" ma:displayName="TagCloudTags" ma:default="" ma:fieldId="{63a7c472-64ef-40e7-a538-885023810f57}" ma:taxonomyMulti="true" ma:sspId="00000000-0000-0000-0000-000000000000" ma:termSetId="00000000-0000-0000-0000-000000000000" ma:anchorId="00000000-0000-0000-0000-000000000000"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dbcfff2c-5cce-4cb7-b05b-d3b2e8ac169c">VMM2RVFH342Q-1474064498-84</_dlc_DocId>
    <_dlc_DocIdUrl xmlns="dbcfff2c-5cce-4cb7-b05b-d3b2e8ac169c">
      <Url>https://teams.connect.te.com/sites/TEOA/instructor%20workspace/_layouts/15/DocIdRedir.aspx?ID=VMM2RVFH342Q-1474064498-84</Url>
      <Description>VMM2RVFH342Q-1474064498-84</Description>
    </_dlc_DocIdUrl>
    <TaxCatchAll xmlns="dbcfff2c-5cce-4cb7-b05b-d3b2e8ac169c"/>
    <m3a7c47264ef40e7a538885023810f57 xmlns="dd48b15d-2290-4ff9-95ad-245aa3d5a240">
      <Terms xmlns="http://schemas.microsoft.com/office/infopath/2007/PartnerControls"/>
    </m3a7c47264ef40e7a538885023810f57>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D97EE165-DEEE-4276-9163-33A25BB834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cfff2c-5cce-4cb7-b05b-d3b2e8ac169c"/>
    <ds:schemaRef ds:uri="dd48b15d-2290-4ff9-95ad-245aa3d5a2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B4CD563-4851-41FD-BFD8-64BA02C7D4B3}">
  <ds:schemaRefs>
    <ds:schemaRef ds:uri="http://schemas.microsoft.com/sharepoint/v3/contenttype/forms"/>
  </ds:schemaRefs>
</ds:datastoreItem>
</file>

<file path=customXml/itemProps3.xml><?xml version="1.0" encoding="utf-8"?>
<ds:datastoreItem xmlns:ds="http://schemas.openxmlformats.org/officeDocument/2006/customXml" ds:itemID="{9CACEB75-03F0-4A92-994F-D4884B469D17}">
  <ds:schemaRefs>
    <ds:schemaRef ds:uri="http://schemas.microsoft.com/office/2006/metadata/properties"/>
    <ds:schemaRef ds:uri="http://schemas.microsoft.com/office/infopath/2007/PartnerControls"/>
    <ds:schemaRef ds:uri="dbcfff2c-5cce-4cb7-b05b-d3b2e8ac169c"/>
    <ds:schemaRef ds:uri="dd48b15d-2290-4ff9-95ad-245aa3d5a240"/>
  </ds:schemaRefs>
</ds:datastoreItem>
</file>

<file path=customXml/itemProps4.xml><?xml version="1.0" encoding="utf-8"?>
<ds:datastoreItem xmlns:ds="http://schemas.openxmlformats.org/officeDocument/2006/customXml" ds:itemID="{DC8D38B1-297B-4A52-950C-BA5E80F523C4}">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PPT Template 2013</Template>
  <TotalTime>13624</TotalTime>
  <Words>3138</Words>
  <Application>Microsoft Office PowerPoint</Application>
  <PresentationFormat>On-screen Show (4:3)</PresentationFormat>
  <Paragraphs>319</Paragraphs>
  <Slides>17</Slides>
  <Notes>17</Notes>
  <HiddenSlides>0</HiddenSlides>
  <MMClips>0</MMClips>
  <ScaleCrop>false</ScaleCrop>
  <HeadingPairs>
    <vt:vector size="10" baseType="variant">
      <vt:variant>
        <vt:lpstr>Fonts Used</vt:lpstr>
      </vt:variant>
      <vt:variant>
        <vt:i4>3</vt:i4>
      </vt:variant>
      <vt:variant>
        <vt:lpstr>Theme</vt:lpstr>
      </vt:variant>
      <vt:variant>
        <vt:i4>7</vt:i4>
      </vt:variant>
      <vt:variant>
        <vt:lpstr>Embedded OLE Servers</vt:lpstr>
      </vt:variant>
      <vt:variant>
        <vt:i4>2</vt:i4>
      </vt:variant>
      <vt:variant>
        <vt:lpstr>Slide Titles</vt:lpstr>
      </vt:variant>
      <vt:variant>
        <vt:i4>17</vt:i4>
      </vt:variant>
      <vt:variant>
        <vt:lpstr>Custom Shows</vt:lpstr>
      </vt:variant>
      <vt:variant>
        <vt:i4>1</vt:i4>
      </vt:variant>
    </vt:vector>
  </HeadingPairs>
  <TitlesOfParts>
    <vt:vector size="30" baseType="lpstr">
      <vt:lpstr>AauxPro OT Medium</vt:lpstr>
      <vt:lpstr>Arial</vt:lpstr>
      <vt:lpstr>Comic Sans MS</vt:lpstr>
      <vt:lpstr>TE 2013 Powerpoint Template</vt:lpstr>
      <vt:lpstr>Theme1</vt:lpstr>
      <vt:lpstr>TE Simple with legal</vt:lpstr>
      <vt:lpstr>1_Default Theme</vt:lpstr>
      <vt:lpstr>GOLM2013 - Presentation Template v2</vt:lpstr>
      <vt:lpstr>1_TE 2013 Powerpoint Template</vt:lpstr>
      <vt:lpstr>Default Theme</vt:lpstr>
      <vt:lpstr>think-cell Slide</vt:lpstr>
      <vt:lpstr>TCLayout.ActiveDocument.1</vt:lpstr>
      <vt:lpstr>TEOA Lean Essentials Advanced Boot Camp</vt:lpstr>
      <vt:lpstr>The Five Lean Principles</vt:lpstr>
      <vt:lpstr>Comment - The Five Lean Principles</vt:lpstr>
      <vt:lpstr>Two Kinds of Kaizen</vt:lpstr>
      <vt:lpstr>What is a Lean Value Stream?</vt:lpstr>
      <vt:lpstr>Value Stream Design…</vt:lpstr>
      <vt:lpstr>What Is Value Stream Mapping?</vt:lpstr>
      <vt:lpstr>Important Definitions</vt:lpstr>
      <vt:lpstr>Creating A Future State VSM</vt:lpstr>
      <vt:lpstr>True North    – Value Stream Mapping</vt:lpstr>
      <vt:lpstr>But Value Streams can be Complicated</vt:lpstr>
      <vt:lpstr>The Chaos Graph</vt:lpstr>
      <vt:lpstr>The Value Streams Chaos Function</vt:lpstr>
      <vt:lpstr>Mapping Information and Material Flow</vt:lpstr>
      <vt:lpstr>Developing A Current State VSM – Tips</vt:lpstr>
      <vt:lpstr>VSM Standard Icons (1/2)</vt:lpstr>
      <vt:lpstr>VSM Standard Icons (2/2)</vt:lpstr>
      <vt:lpstr>Trainee Handout</vt:lpstr>
    </vt:vector>
  </TitlesOfParts>
  <Company>A Guys Creations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Presentation Title 2nd Line</dc:title>
  <dc:creator>andrew johnson</dc:creator>
  <cp:lastModifiedBy>Vaishnaw, Mansi R</cp:lastModifiedBy>
  <cp:revision>787</cp:revision>
  <cp:lastPrinted>2013-12-19T13:39:27Z</cp:lastPrinted>
  <dcterms:created xsi:type="dcterms:W3CDTF">2011-02-17T17:10:37Z</dcterms:created>
  <dcterms:modified xsi:type="dcterms:W3CDTF">2022-06-01T09:30:54Z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7d0d84e9-b132-4759-a681-779d59d6cefe</vt:lpwstr>
  </property>
  <property fmtid="{D5CDD505-2E9C-101B-9397-08002B2CF9AE}" pid="3" name="ContentTypeId">
    <vt:lpwstr>0x010100EB4FEBE2F5D0C4479FD78BABF7E00DBE</vt:lpwstr>
  </property>
  <property fmtid="{D5CDD505-2E9C-101B-9397-08002B2CF9AE}" pid="4" name="TagCloudTags">
    <vt:lpwstr/>
  </property>
</Properties>
</file>