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8963d5f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8963d5f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8963d5f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8963d5f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0" y="650725"/>
            <a:ext cx="4052199" cy="35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250" y="634175"/>
            <a:ext cx="4155925" cy="3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100" y="650725"/>
            <a:ext cx="4160443" cy="35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50" y="650725"/>
            <a:ext cx="4271376" cy="350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32" y="394600"/>
            <a:ext cx="4794818" cy="409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625" y="691082"/>
            <a:ext cx="4789611" cy="413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