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1d9165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1d9165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8963d5f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8963d5f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8963d5f1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8963d5f1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92bd0c2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92bd0c2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92bd0c2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92bd0c2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92bd0c23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92bd0c23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92bd0c23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92bd0c23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50" y="650725"/>
            <a:ext cx="4052199" cy="35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250" y="634175"/>
            <a:ext cx="4155925" cy="35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100" y="650725"/>
            <a:ext cx="4160443" cy="35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850" y="650725"/>
            <a:ext cx="4271376" cy="350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232" y="394600"/>
            <a:ext cx="4794818" cy="4097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625" y="691082"/>
            <a:ext cx="4789611" cy="4136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225" y="152400"/>
            <a:ext cx="1776666" cy="483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0"/>
          <p:cNvCxnSpPr/>
          <p:nvPr/>
        </p:nvCxnSpPr>
        <p:spPr>
          <a:xfrm>
            <a:off x="2381375" y="353050"/>
            <a:ext cx="1080000" cy="193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2284450" y="1398375"/>
            <a:ext cx="1183800" cy="32466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4425" y="512275"/>
            <a:ext cx="5513926" cy="41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150" y="957263"/>
            <a:ext cx="321945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50698"/>
            <a:ext cx="4256176" cy="35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075" y="942975"/>
            <a:ext cx="3286125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42975"/>
            <a:ext cx="4212226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00" y="942975"/>
            <a:ext cx="3286125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900" y="1223638"/>
            <a:ext cx="321945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3225" y="152400"/>
            <a:ext cx="185722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0500" y="1482649"/>
            <a:ext cx="2693051" cy="1503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3"/>
          <p:cNvCxnSpPr/>
          <p:nvPr/>
        </p:nvCxnSpPr>
        <p:spPr>
          <a:xfrm>
            <a:off x="6436900" y="340900"/>
            <a:ext cx="905700" cy="11418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5073325" y="1373600"/>
            <a:ext cx="1303500" cy="1584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