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7CCE-8DA5-43B1-84C7-BFD6DFB4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05D5-52D4-4E45-805B-CA34CD968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9D52-4DA3-4A01-9D6C-2C5159DB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6030-52CC-4978-8A6B-4601CF26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1DE5-8139-4660-AF5E-A95EFD7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1BE1-DB5D-4ABA-9EB2-6F27D354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F13FF-7FF4-4682-B2EA-0241793E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95A7-9DF5-4CC5-A769-51DE182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A465-B867-4026-BBA8-B5ED7E70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A0CD-46A2-481E-9440-7AB5BB72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1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A96A3-5AEA-4522-8AA6-E1652F6B1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E710-3D5B-4DFB-8CB9-3E179CCBF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29D4-F416-41F8-9C2A-44BBA39B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9D4C-9814-495F-9074-8E71AEDE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F473-8CE2-4382-8FA9-8485F6C8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ECC0-5FF7-42CE-A404-2FC2AE6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1BF4-67C6-463A-8085-F5E214A0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F0EB1-348F-4788-926B-B20F22E3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CC1-02D6-4AA4-A550-E5ABD3D9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4DD1-9EB7-4E12-9B89-7802B80F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8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9624-BE0A-4014-A078-9859F2A4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1A0A1-6303-479A-AF6F-6225E4C1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4378-9BBC-49B0-9F2E-052A4A64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D317-3E67-4659-A53D-ACBC0FFE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615C-AD59-4932-B4EF-19A33A8F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4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86B7-8D4C-4527-BE33-EBFA77F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6206-D8A0-43E1-88D8-4CD897C9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21E2-58BD-41F1-B133-2FBD81D4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62EC9-BAE8-4C90-9F1D-15EC13E8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9033-0BEA-47CE-A41C-75E8888D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A0DB-3503-4B2F-A671-5D961AC4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7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53A3-08B5-4666-8E2C-4130E24A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5C19-AEC0-482D-BE35-A0778FA6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E553D-F4FA-44A2-85FC-A0DA831A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D0256-9FE9-49A8-B9F6-C5D619D88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74014-975D-4C4A-B885-F373DECA1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23975-8724-4C81-9B56-5503B02B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0E672-9C4E-4975-867D-09F18A30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5CFC5-035E-474C-A325-1D794180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9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FAE8-7207-4046-B705-98B81DA7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3F242-39B0-433A-98BE-5E7436E6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5A44B-4A29-47E0-A5DD-DFA87C6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973D4-83D9-4356-975E-AFB08C2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49E31-C10D-4445-945D-24E32BA9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4DAE-4AC9-4869-9692-ABAFC9B0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0798-64A8-4871-A50A-870DE858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CA5C-2986-42AE-BE6E-82F21D49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A589-6665-4ABB-BC15-DE4AF40D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79797-6854-4458-8A8A-FE3DB577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4EBB3-8C5F-4D9E-816D-48E6C896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4FDD-3C6C-41A3-8CB7-D3C55AF5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8AF5-D429-406D-9F31-0DCFB08A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F2EA-5257-4550-AC6B-E5BC2CA7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045E2-C088-42DB-9309-62D3F0338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64BAA-E27E-47D8-A385-FEDAD5AE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438E-900B-41A2-B1D7-BDE7A886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5A150-A107-475C-BDAF-7FC820B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0B67D-7EA7-4A02-9370-DC97DF80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3813D-4EFE-40C6-B7E1-B10711D2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6C82-C2F1-4226-AC65-176BD1180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5226-C1F6-42E8-965A-11BD76703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A72F-EFDC-4317-B503-C9EABE368DE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9DE9-8091-4251-91CA-CF6EEDD85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FF122-853C-48FC-8AFC-80ED2F774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5E43-3370-432C-911A-6CB09A87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CFAFEE-086D-41E3-801F-4E3850BFC24C}"/>
              </a:ext>
            </a:extLst>
          </p:cNvPr>
          <p:cNvSpPr txBox="1"/>
          <p:nvPr/>
        </p:nvSpPr>
        <p:spPr>
          <a:xfrm>
            <a:off x="11053547" y="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Abadi" panose="020B0604020104020204" pitchFamily="34" charset="0"/>
              </a:rPr>
              <a:t>2020/7/18</a:t>
            </a:r>
          </a:p>
          <a:p>
            <a:pPr algn="r"/>
            <a:r>
              <a:rPr lang="en-US" altLang="ko-KR" sz="1200" dirty="0">
                <a:latin typeface="Abadi" panose="020B0604020104020204" pitchFamily="34" charset="0"/>
              </a:rPr>
              <a:t>Jungwon</a:t>
            </a:r>
            <a:r>
              <a:rPr lang="ko-KR" altLang="en-US" sz="1200" dirty="0">
                <a:latin typeface="Abadi" panose="020B0604020104020204" pitchFamily="34" charset="0"/>
              </a:rPr>
              <a:t> </a:t>
            </a:r>
            <a:r>
              <a:rPr lang="en-US" altLang="ko-KR" sz="1200" dirty="0">
                <a:latin typeface="Abadi" panose="020B0604020104020204" pitchFamily="34" charset="0"/>
              </a:rPr>
              <a:t>Kang</a:t>
            </a:r>
            <a:endParaRPr lang="ko-KR" altLang="en-US" sz="1200" dirty="0">
              <a:latin typeface="Abadi" panose="020B0604020104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3AE827-49CD-4EA0-847E-666D6410BF08}"/>
              </a:ext>
            </a:extLst>
          </p:cNvPr>
          <p:cNvGrpSpPr/>
          <p:nvPr/>
        </p:nvGrpSpPr>
        <p:grpSpPr>
          <a:xfrm>
            <a:off x="7261946" y="3081849"/>
            <a:ext cx="3119195" cy="3688214"/>
            <a:chOff x="6760296" y="961817"/>
            <a:chExt cx="3119195" cy="368821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315453-0F2C-4A0A-BEEC-8C937EC4EE62}"/>
                </a:ext>
              </a:extLst>
            </p:cNvPr>
            <p:cNvSpPr/>
            <p:nvPr/>
          </p:nvSpPr>
          <p:spPr>
            <a:xfrm>
              <a:off x="7287491" y="1304105"/>
              <a:ext cx="2592000" cy="30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B22C72-2209-4A74-BD3E-8A2EC23B84E8}"/>
                </a:ext>
              </a:extLst>
            </p:cNvPr>
            <p:cNvGrpSpPr/>
            <p:nvPr/>
          </p:nvGrpSpPr>
          <p:grpSpPr>
            <a:xfrm>
              <a:off x="8583491" y="3320105"/>
              <a:ext cx="1080000" cy="1080000"/>
              <a:chOff x="5689600" y="988291"/>
              <a:chExt cx="1080000" cy="108000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0FD3E45-63E7-411D-8C47-3F7283705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600" y="2068291"/>
                <a:ext cx="108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3643200-9A5B-474A-82D2-B7BCB01D61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9600" y="988291"/>
                <a:ext cx="0" cy="108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9140A-F2E0-4C55-914E-1EE1F7D7FF60}"/>
                </a:ext>
              </a:extLst>
            </p:cNvPr>
            <p:cNvGrpSpPr/>
            <p:nvPr/>
          </p:nvGrpSpPr>
          <p:grpSpPr>
            <a:xfrm>
              <a:off x="7287491" y="1304105"/>
              <a:ext cx="1080000" cy="1080000"/>
              <a:chOff x="1676400" y="1704109"/>
              <a:chExt cx="1080000" cy="1080000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FC5BF36-C4B2-4534-9248-FA33AE31C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704109"/>
                <a:ext cx="108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0416592-E58E-45AC-BF54-76AFB54C7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704109"/>
                <a:ext cx="0" cy="108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FC07544-3E84-44D9-A300-09511CC152AA}"/>
                    </a:ext>
                  </a:extLst>
                </p:cNvPr>
                <p:cNvSpPr txBox="1"/>
                <p:nvPr/>
              </p:nvSpPr>
              <p:spPr>
                <a:xfrm>
                  <a:off x="7948950" y="961817"/>
                  <a:ext cx="575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𝑏𝑒𝑣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FC07544-3E84-44D9-A300-09511CC15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8950" y="961817"/>
                  <a:ext cx="575222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437CFE-8DCD-4C8C-90B2-316182970171}"/>
                    </a:ext>
                  </a:extLst>
                </p:cNvPr>
                <p:cNvSpPr txBox="1"/>
                <p:nvPr/>
              </p:nvSpPr>
              <p:spPr>
                <a:xfrm>
                  <a:off x="6760296" y="2107823"/>
                  <a:ext cx="5763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𝑏𝑒𝑣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437CFE-8DCD-4C8C-90B2-316182970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296" y="2107823"/>
                  <a:ext cx="576312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E706C4F-DC2F-487E-94D3-C3B83322F966}"/>
                    </a:ext>
                  </a:extLst>
                </p:cNvPr>
                <p:cNvSpPr txBox="1"/>
                <p:nvPr/>
              </p:nvSpPr>
              <p:spPr>
                <a:xfrm>
                  <a:off x="9123491" y="4342254"/>
                  <a:ext cx="6206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E706C4F-DC2F-487E-94D3-C3B8332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3491" y="4342254"/>
                  <a:ext cx="62061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E8B659-D7EA-4DB9-AEAA-3E04CFEAC419}"/>
                    </a:ext>
                  </a:extLst>
                </p:cNvPr>
                <p:cNvSpPr txBox="1"/>
                <p:nvPr/>
              </p:nvSpPr>
              <p:spPr>
                <a:xfrm>
                  <a:off x="8063305" y="3275111"/>
                  <a:ext cx="6083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E8B659-D7EA-4DB9-AEAA-3E04CFEAC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305" y="3275111"/>
                  <a:ext cx="60837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3F96D8-FB29-42A4-B726-E3CC16237D2B}"/>
              </a:ext>
            </a:extLst>
          </p:cNvPr>
          <p:cNvGrpSpPr/>
          <p:nvPr/>
        </p:nvGrpSpPr>
        <p:grpSpPr>
          <a:xfrm>
            <a:off x="1454052" y="3081849"/>
            <a:ext cx="3552143" cy="2931273"/>
            <a:chOff x="952402" y="964833"/>
            <a:chExt cx="3552143" cy="29312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621935-487A-41FF-AF03-EAD4A6B4FA1B}"/>
                </a:ext>
              </a:extLst>
            </p:cNvPr>
            <p:cNvSpPr/>
            <p:nvPr/>
          </p:nvSpPr>
          <p:spPr>
            <a:xfrm>
              <a:off x="1408545" y="1304105"/>
              <a:ext cx="3096000" cy="259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F26DF2-2DF2-48CF-B40A-4098E6E5EA0F}"/>
                </a:ext>
              </a:extLst>
            </p:cNvPr>
            <p:cNvGrpSpPr/>
            <p:nvPr/>
          </p:nvGrpSpPr>
          <p:grpSpPr>
            <a:xfrm>
              <a:off x="1408546" y="1304105"/>
              <a:ext cx="1080000" cy="1080000"/>
              <a:chOff x="1676400" y="1704109"/>
              <a:chExt cx="1080000" cy="108000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AB6B43C-DE53-4D02-8826-439FA1EFC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704109"/>
                <a:ext cx="108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5C40FAE-A209-4977-ACDF-DA33A2C31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704109"/>
                <a:ext cx="0" cy="108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59983E8-8B14-4965-8FF8-601816EDBF59}"/>
                    </a:ext>
                  </a:extLst>
                </p:cNvPr>
                <p:cNvSpPr txBox="1"/>
                <p:nvPr/>
              </p:nvSpPr>
              <p:spPr>
                <a:xfrm>
                  <a:off x="2079241" y="964833"/>
                  <a:ext cx="4827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59983E8-8B14-4965-8FF8-601816EDB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9241" y="964833"/>
                  <a:ext cx="48276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1FEEDB3-568C-4D97-BCAC-063DEE1E06CB}"/>
                    </a:ext>
                  </a:extLst>
                </p:cNvPr>
                <p:cNvSpPr txBox="1"/>
                <p:nvPr/>
              </p:nvSpPr>
              <p:spPr>
                <a:xfrm>
                  <a:off x="952402" y="2076328"/>
                  <a:ext cx="483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1FEEDB3-568C-4D97-BCAC-063DEE1E0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402" y="2076328"/>
                  <a:ext cx="48385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7920E3-6F3F-4237-99D0-13777C64A76B}"/>
                </a:ext>
              </a:extLst>
            </p:cNvPr>
            <p:cNvCxnSpPr>
              <a:cxnSpLocks/>
            </p:cNvCxnSpPr>
            <p:nvPr/>
          </p:nvCxnSpPr>
          <p:spPr>
            <a:xfrm>
              <a:off x="3115717" y="2060106"/>
              <a:ext cx="540000" cy="183600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F567CD-5FEA-4D01-A6A9-26A725003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679" y="2060106"/>
              <a:ext cx="540000" cy="183600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7F5394-1600-4F95-8300-D8EFCE37CF20}"/>
                </a:ext>
              </a:extLst>
            </p:cNvPr>
            <p:cNvSpPr/>
            <p:nvPr/>
          </p:nvSpPr>
          <p:spPr>
            <a:xfrm>
              <a:off x="2471946" y="281808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5E3644-232C-41E0-BFB3-E06546493205}"/>
                </a:ext>
              </a:extLst>
            </p:cNvPr>
            <p:cNvSpPr/>
            <p:nvPr/>
          </p:nvSpPr>
          <p:spPr>
            <a:xfrm>
              <a:off x="2170679" y="378810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7952E6F-4F69-451B-9D42-1E20CAD12342}"/>
                </a:ext>
              </a:extLst>
            </p:cNvPr>
            <p:cNvSpPr/>
            <p:nvPr/>
          </p:nvSpPr>
          <p:spPr>
            <a:xfrm>
              <a:off x="3591810" y="378810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EA5D2B-E76B-404B-8059-42DBA829FA08}"/>
                </a:ext>
              </a:extLst>
            </p:cNvPr>
            <p:cNvSpPr/>
            <p:nvPr/>
          </p:nvSpPr>
          <p:spPr>
            <a:xfrm>
              <a:off x="3286169" y="281808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E76B7-9584-433B-8695-353B4F1639FF}"/>
                </a:ext>
              </a:extLst>
            </p:cNvPr>
            <p:cNvSpPr txBox="1"/>
            <p:nvPr/>
          </p:nvSpPr>
          <p:spPr>
            <a:xfrm>
              <a:off x="1934231" y="2666482"/>
              <a:ext cx="6030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Abadi" panose="020B0604020104020204" pitchFamily="34" charset="0"/>
                </a:rPr>
                <a:t>Point 1</a:t>
              </a:r>
              <a:endParaRPr lang="ko-KR" altLang="en-US" sz="1000" dirty="0">
                <a:latin typeface="Abadi" panose="020B0604020104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0EF79C-7FC4-49B8-A8D3-C58815A9F387}"/>
                </a:ext>
              </a:extLst>
            </p:cNvPr>
            <p:cNvSpPr txBox="1"/>
            <p:nvPr/>
          </p:nvSpPr>
          <p:spPr>
            <a:xfrm>
              <a:off x="1657440" y="3648284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Abadi" panose="020B0604020104020204" pitchFamily="34" charset="0"/>
                </a:rPr>
                <a:t>Point 2</a:t>
              </a:r>
              <a:endParaRPr lang="ko-KR" altLang="en-US" sz="1000" dirty="0">
                <a:latin typeface="Abadi" panose="020B0604020104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C3E7ED-CF1D-4649-BD34-D3C91E5C0799}"/>
                </a:ext>
              </a:extLst>
            </p:cNvPr>
            <p:cNvSpPr txBox="1"/>
            <p:nvPr/>
          </p:nvSpPr>
          <p:spPr>
            <a:xfrm>
              <a:off x="3637785" y="3648284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Abadi" panose="020B0604020104020204" pitchFamily="34" charset="0"/>
                </a:rPr>
                <a:t>Point 3</a:t>
              </a:r>
              <a:endParaRPr lang="ko-KR" altLang="en-US" sz="1000" dirty="0">
                <a:latin typeface="Abadi" panose="020B0604020104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DBD9A0-139F-4560-9AD0-E816FFF3B304}"/>
                </a:ext>
              </a:extLst>
            </p:cNvPr>
            <p:cNvSpPr txBox="1"/>
            <p:nvPr/>
          </p:nvSpPr>
          <p:spPr>
            <a:xfrm>
              <a:off x="3353412" y="2670330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Abadi" panose="020B0604020104020204" pitchFamily="34" charset="0"/>
                </a:rPr>
                <a:t>Point 4</a:t>
              </a:r>
              <a:endParaRPr lang="ko-KR" altLang="en-US" sz="1000" dirty="0">
                <a:latin typeface="Abadi" panose="020B0604020104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6A7F25-867D-46B8-9836-4286DD6802A4}"/>
                  </a:ext>
                </a:extLst>
              </p:cNvPr>
              <p:cNvSpPr txBox="1"/>
              <p:nvPr/>
            </p:nvSpPr>
            <p:spPr>
              <a:xfrm>
                <a:off x="396599" y="984393"/>
                <a:ext cx="5040000" cy="127836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latin typeface="Abadi" panose="020B0604020104020204" pitchFamily="34" charset="0"/>
                  </a:rPr>
                  <a:t>The user should set the following things: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latin typeface="Abadi" panose="020B0604020104020204" pitchFamily="34" charset="0"/>
                  </a:rPr>
                  <a:t>  • Point 1,2,3,4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5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5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5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5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>
                    <a:latin typeface="Abadi" panose="020B0604020104020204" pitchFamily="34" charset="0"/>
                    <a:cs typeface="Arial" panose="020B0604020202020204" pitchFamily="34" charset="0"/>
                  </a:rPr>
                  <a:t>→ unit: pixel, e.g. Point 1: (455, 281)</a:t>
                </a:r>
                <a:endParaRPr lang="en-US" altLang="ko-KR" sz="1050" dirty="0">
                  <a:latin typeface="Abadi" panose="020B06040201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latin typeface="Abadi" panose="020B0604020104020204" pitchFamily="34" charset="0"/>
                  </a:rPr>
                  <a:t>  • Point 1,2,3,4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5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5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50" b="0" i="1" dirty="0" smtClean="0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50" b="0" i="1" dirty="0" smtClean="0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050" dirty="0">
                    <a:latin typeface="Abadi" panose="020B0604020104020204" pitchFamily="34" charset="0"/>
                    <a:cs typeface="Arial" panose="020B0604020202020204" pitchFamily="34" charset="0"/>
                  </a:rPr>
                  <a:t> → unit: meter, e.g. Point 1: (-1.5m, 1.5m)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latin typeface="Abadi" panose="020B0604020104020204" pitchFamily="34" charset="0"/>
                  </a:rPr>
                  <a:t>  • Scale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ko-KR" sz="1050" dirty="0">
                    <a:latin typeface="Abadi" panose="020B0604020104020204" pitchFamily="34" charset="0"/>
                  </a:rPr>
                  <a:t> pixel/meter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latin typeface="Abadi" panose="020B0604020104020204" pitchFamily="34" charset="0"/>
                  </a:rPr>
                  <a:t>  • Size of a BEV image: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𝑏𝑒𝑣</m:t>
                        </m:r>
                      </m:sub>
                    </m:sSub>
                    <m: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𝑏𝑒𝑣</m:t>
                        </m:r>
                      </m:sub>
                    </m:sSub>
                  </m:oMath>
                </a14:m>
                <a:endParaRPr lang="en-US" altLang="ko-KR" sz="1050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6A7F25-867D-46B8-9836-4286DD680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9" y="984393"/>
                <a:ext cx="5040000" cy="1278363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FAA41F-0008-4384-BE1C-2D557E41DEC3}"/>
                  </a:ext>
                </a:extLst>
              </p:cNvPr>
              <p:cNvSpPr txBox="1"/>
              <p:nvPr/>
            </p:nvSpPr>
            <p:spPr>
              <a:xfrm>
                <a:off x="396599" y="2346430"/>
                <a:ext cx="3852839" cy="5962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𝑏𝑒𝑣</m:t>
                        </m:r>
                      </m:sub>
                    </m:sSub>
                    <m: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05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𝑐𝑎𝑚</m:t>
                        </m:r>
                      </m:sub>
                    </m:sSub>
                    <m: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Abadi" panose="020B060402010402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𝑏𝑒𝑣</m:t>
                        </m:r>
                      </m:sub>
                    </m:sSub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ko-KR" sz="1050" dirty="0">
                  <a:latin typeface="Abadi" panose="020B06040201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𝑏𝑒𝑣</m:t>
                        </m:r>
                      </m:sub>
                    </m:sSub>
                    <m: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05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𝑐𝑎𝑚</m:t>
                        </m:r>
                      </m:sub>
                    </m:sSub>
                    <m:r>
                      <a:rPr lang="en-US" altLang="ko-KR" sz="105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Abadi" panose="020B060402010402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</a:rPr>
                          <m:t>𝑏𝑒𝑣</m:t>
                        </m:r>
                      </m:sub>
                    </m:sSub>
                  </m:oMath>
                </a14:m>
                <a:endParaRPr lang="en-US" altLang="ko-KR" sz="1050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FAA41F-0008-4384-BE1C-2D557E41D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9" y="2346430"/>
                <a:ext cx="3852839" cy="5962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29F27D0-2BA8-49D2-9302-C82BA3B41051}"/>
              </a:ext>
            </a:extLst>
          </p:cNvPr>
          <p:cNvSpPr txBox="1"/>
          <p:nvPr/>
        </p:nvSpPr>
        <p:spPr>
          <a:xfrm>
            <a:off x="315715" y="192611"/>
            <a:ext cx="9347775" cy="7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Abadi" panose="020B0604020104020204" pitchFamily="34" charset="0"/>
              </a:rPr>
              <a:t>We would like to get a BEV image from an input image.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Abadi" panose="020B0604020104020204" pitchFamily="34" charset="0"/>
              </a:rPr>
              <a:t>There are three coordinates: (1) input image coordinate, (2) camera coordinate (in meter), (3) BEV image coordinate.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Abadi" panose="020B0604020104020204" pitchFamily="34" charset="0"/>
              </a:rPr>
              <a:t>Simple speaking, we want to get a transformation between 'input image coordinate' and 'BEV image coordinate'.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22E3D5-39F3-4948-AD38-D75A45CFD6B7}"/>
              </a:ext>
            </a:extLst>
          </p:cNvPr>
          <p:cNvSpPr txBox="1"/>
          <p:nvPr/>
        </p:nvSpPr>
        <p:spPr>
          <a:xfrm>
            <a:off x="4361171" y="2368776"/>
            <a:ext cx="7452000" cy="55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Abadi" panose="020B0604020104020204" pitchFamily="34" charset="0"/>
                <a:ea typeface="맑은 고딕" panose="020B0503020000020004" pitchFamily="50" charset="-127"/>
              </a:rPr>
              <a:t>▶ From this equation, we can get coordinates for 4 points in </a:t>
            </a:r>
            <a:r>
              <a:rPr lang="en-US" altLang="ko-KR" sz="1050" dirty="0">
                <a:latin typeface="Abadi" panose="020B0604020104020204" pitchFamily="34" charset="0"/>
              </a:rPr>
              <a:t>'input image coordinate' and 'BEV image coordinate'.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Abadi" panose="020B0604020104020204" pitchFamily="34" charset="0"/>
              </a:rPr>
              <a:t>    Using the 4 pairs of points, we can get a transformation between 'input image coordinate' and 'BEV image coordinate'.</a:t>
            </a:r>
          </a:p>
        </p:txBody>
      </p:sp>
    </p:spTree>
    <p:extLst>
      <p:ext uri="{BB962C8B-B14F-4D97-AF65-F5344CB8AC3E}">
        <p14:creationId xmlns:p14="http://schemas.microsoft.com/office/powerpoint/2010/main" val="373018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Abadi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48</cp:revision>
  <dcterms:created xsi:type="dcterms:W3CDTF">2020-07-18T20:16:23Z</dcterms:created>
  <dcterms:modified xsi:type="dcterms:W3CDTF">2020-07-18T20:44:29Z</dcterms:modified>
</cp:coreProperties>
</file>