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5"/>
  </p:notesMasterIdLst>
  <p:sldIdLst>
    <p:sldId id="256" r:id="rId2"/>
    <p:sldId id="359" r:id="rId3"/>
    <p:sldId id="355" r:id="rId4"/>
    <p:sldId id="350" r:id="rId5"/>
    <p:sldId id="351" r:id="rId6"/>
    <p:sldId id="352" r:id="rId7"/>
    <p:sldId id="353" r:id="rId8"/>
    <p:sldId id="354" r:id="rId9"/>
    <p:sldId id="261" r:id="rId10"/>
    <p:sldId id="328" r:id="rId11"/>
    <p:sldId id="356" r:id="rId12"/>
    <p:sldId id="357" r:id="rId13"/>
    <p:sldId id="358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</p:embeddedFont>
    <p:embeddedFont>
      <p:font typeface="Asap" panose="020B0604020202020204" charset="0"/>
      <p:regular r:id="rId17"/>
      <p:bold r:id="rId18"/>
      <p:italic r:id="rId19"/>
      <p:boldItalic r:id="rId20"/>
    </p:embeddedFont>
    <p:embeddedFont>
      <p:font typeface="Assistant" pitchFamily="2" charset="-79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6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17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837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57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62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86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78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350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1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318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7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Las clases son como un “plano” desde el cual se define una estructura (atributos) y el comportamiento </a:t>
            </a:r>
            <a:r>
              <a:rPr lang="es-MX"/>
              <a:t>(métodos) </a:t>
            </a:r>
            <a:r>
              <a:rPr lang="es-MX" dirty="0"/>
              <a:t>de los objetos o instancias.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Clases y objetos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pic>
        <p:nvPicPr>
          <p:cNvPr id="5" name="Marcador de posición de imagen 4" descr="Imagen de la pantalla de un celular con la imagen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34A1669-CDED-5BF6-B330-8888FF0D4BA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5670" r="56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28105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7A05C3A-9C3D-54A6-E979-3892CB42B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35" y="1277960"/>
            <a:ext cx="5763429" cy="2333951"/>
          </a:xfrm>
          <a:prstGeom prst="rect">
            <a:avLst/>
          </a:prstGeom>
        </p:spPr>
      </p:pic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D27CA8-81D6-35E5-206C-2656E443D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515" y="2774068"/>
            <a:ext cx="1505160" cy="543001"/>
          </a:xfrm>
          <a:prstGeom prst="rect">
            <a:avLst/>
          </a:prstGeom>
        </p:spPr>
      </p:pic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0C9ED33-488E-BF2C-8F18-7F713D9F03D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56082" y="3045569"/>
            <a:ext cx="4343433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2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herencia es una forma de “reutilizar” código utilizando la estructura y comportamiento ya previamente escritos en una clase superior, creando una nueva clase mas “especializada”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Herencia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  <p:pic>
        <p:nvPicPr>
          <p:cNvPr id="8" name="Marcador de posición de imagen 7" descr="Diagrama&#10;&#10;Descripción generada automáticamente">
            <a:extLst>
              <a:ext uri="{FF2B5EF4-FFF2-40B4-BE49-F238E27FC236}">
                <a16:creationId xmlns:a16="http://schemas.microsoft.com/office/drawing/2014/main" id="{6CF8D374-93B3-1422-4692-5CB155BBE0B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5"/>
          <a:srcRect t="-14228" b="-14228"/>
          <a:stretch/>
        </p:blipFill>
        <p:spPr/>
      </p:pic>
    </p:spTree>
    <p:extLst>
      <p:ext uri="{BB962C8B-B14F-4D97-AF65-F5344CB8AC3E}">
        <p14:creationId xmlns:p14="http://schemas.microsoft.com/office/powerpoint/2010/main" val="320573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150D93-4EB0-5379-D756-DEC94D80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98" y="923473"/>
            <a:ext cx="7706801" cy="10955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419069A-534A-E98C-9589-D80A862CD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493" y="2372367"/>
            <a:ext cx="6335009" cy="647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D502CFC-1631-0319-6197-594CA8704E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0600" y="3402372"/>
            <a:ext cx="336279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6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2050" name="Picture 2" descr="Scala (programming language) - Wikipedia">
            <a:extLst>
              <a:ext uri="{FF2B5EF4-FFF2-40B4-BE49-F238E27FC236}">
                <a16:creationId xmlns:a16="http://schemas.microsoft.com/office/drawing/2014/main" id="{13D36A32-9C5A-263D-897E-B384A0F42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549" y="1136466"/>
            <a:ext cx="6828902" cy="31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8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3877719" y="-311254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Tipos</a:t>
            </a:r>
            <a:endParaRPr b="1" dirty="0"/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F59C62F-EF18-4EC2-8BB4-F15490AA2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1890"/>
            <a:ext cx="9144000" cy="276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678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Tipado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Scala soporta tipado el tipado </a:t>
            </a:r>
            <a:r>
              <a:rPr lang="es-MX" b="1" dirty="0"/>
              <a:t>implícito,</a:t>
            </a:r>
            <a:r>
              <a:rPr lang="es-MX" dirty="0"/>
              <a:t> aunque se le puede realizar anotaciones de tipo y en algunos casos se vuelven </a:t>
            </a:r>
            <a:r>
              <a:rPr lang="es-MX" b="1" dirty="0"/>
              <a:t>obligatorias.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Además tiene dos modificadores para declarar si una variable se puede modificar o no, como lo son </a:t>
            </a:r>
            <a:r>
              <a:rPr lang="es-MX" dirty="0" err="1"/>
              <a:t>var</a:t>
            </a:r>
            <a:r>
              <a:rPr lang="es-MX" dirty="0"/>
              <a:t> y val.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2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3328972-F2AA-4959-24BD-37B71226C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100" y="722081"/>
            <a:ext cx="6801799" cy="20957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4CCA5F8-EBCA-30CA-651F-858277424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509" y="3293101"/>
            <a:ext cx="3677163" cy="695422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A3C1E0CF-4D33-F5D9-E557-78BECBBF7018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1831860" y="2473162"/>
            <a:ext cx="1231335" cy="110396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DAD321C-769B-5C5A-7919-84264286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33" y="3192981"/>
            <a:ext cx="5258534" cy="7144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DC8977-6974-F5FF-74C9-E5C2991D0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364" y="984127"/>
            <a:ext cx="6249272" cy="1867161"/>
          </a:xfrm>
          <a:prstGeom prst="rect">
            <a:avLst/>
          </a:prstGeom>
        </p:spPr>
      </p:pic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5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E0227D3D-39C9-DACE-85B5-4861B6459D2D}"/>
              </a:ext>
            </a:extLst>
          </p:cNvPr>
          <p:cNvCxnSpPr>
            <a:endCxn id="6" idx="1"/>
          </p:cNvCxnSpPr>
          <p:nvPr/>
        </p:nvCxnSpPr>
        <p:spPr>
          <a:xfrm rot="5400000">
            <a:off x="1405501" y="2766500"/>
            <a:ext cx="1320952" cy="246487"/>
          </a:xfrm>
          <a:prstGeom prst="curvedConnector4">
            <a:avLst>
              <a:gd name="adj1" fmla="val 36478"/>
              <a:gd name="adj2" fmla="val 1927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09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736636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Funciones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060810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las funciones tenemos que a los parámetros entregados en la función </a:t>
            </a:r>
            <a:r>
              <a:rPr lang="es-MX" b="1" dirty="0"/>
              <a:t>siempre</a:t>
            </a:r>
            <a:r>
              <a:rPr lang="es-MX" dirty="0"/>
              <a:t> se deben definir los tipos de los parámetros, mientras que para el tipo de retorno no es necesario en la </a:t>
            </a:r>
            <a:r>
              <a:rPr lang="es-MX" b="1" dirty="0"/>
              <a:t>mayoría de los casos.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uso del </a:t>
            </a:r>
            <a:r>
              <a:rPr lang="es-MX" b="1" dirty="0" err="1"/>
              <a:t>return</a:t>
            </a:r>
            <a:r>
              <a:rPr lang="es-MX" dirty="0"/>
              <a:t> se puede omitir en la mayoría de los casos.</a:t>
            </a:r>
            <a:endParaRPr lang="es-MX" b="1" dirty="0"/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FB6977-98EC-C485-2D00-5DC33D559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3" y="551782"/>
            <a:ext cx="2534004" cy="1076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CAF32A-9DEC-3C6B-C334-9EA1C1B6F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043" y="3170047"/>
            <a:ext cx="2619741" cy="10193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195DF4-1C1B-2989-0F12-DDC594F0B0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043" y="1944089"/>
            <a:ext cx="2600688" cy="10002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566F07E-FDF8-7EAC-97E8-94338E95F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801" y="2098361"/>
            <a:ext cx="3715268" cy="571580"/>
          </a:xfrm>
          <a:prstGeom prst="rect">
            <a:avLst/>
          </a:prstGeom>
        </p:spPr>
      </p:pic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D6F649DB-236A-EC6A-858D-D35997833EFF}"/>
              </a:ext>
            </a:extLst>
          </p:cNvPr>
          <p:cNvCxnSpPr>
            <a:endCxn id="15" idx="1"/>
          </p:cNvCxnSpPr>
          <p:nvPr/>
        </p:nvCxnSpPr>
        <p:spPr>
          <a:xfrm>
            <a:off x="2569664" y="1428333"/>
            <a:ext cx="1646137" cy="95581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curvado 18">
            <a:extLst>
              <a:ext uri="{FF2B5EF4-FFF2-40B4-BE49-F238E27FC236}">
                <a16:creationId xmlns:a16="http://schemas.microsoft.com/office/drawing/2014/main" id="{5134A3C6-7075-C838-0544-FB91EFD7DA36}"/>
              </a:ext>
            </a:extLst>
          </p:cNvPr>
          <p:cNvCxnSpPr>
            <a:endCxn id="15" idx="1"/>
          </p:cNvCxnSpPr>
          <p:nvPr/>
        </p:nvCxnSpPr>
        <p:spPr>
          <a:xfrm flipV="1">
            <a:off x="2569664" y="2384151"/>
            <a:ext cx="1646137" cy="36572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ado 20">
            <a:extLst>
              <a:ext uri="{FF2B5EF4-FFF2-40B4-BE49-F238E27FC236}">
                <a16:creationId xmlns:a16="http://schemas.microsoft.com/office/drawing/2014/main" id="{07A1208E-2403-EBBF-B0EC-1D26CDD2DD35}"/>
              </a:ext>
            </a:extLst>
          </p:cNvPr>
          <p:cNvCxnSpPr>
            <a:endCxn id="15" idx="1"/>
          </p:cNvCxnSpPr>
          <p:nvPr/>
        </p:nvCxnSpPr>
        <p:spPr>
          <a:xfrm flipV="1">
            <a:off x="2569664" y="2384151"/>
            <a:ext cx="1646137" cy="160437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POO: Programacion Orientada a Objetos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un paradigma de programacion en el cual se busca modelar el comportamiento de un programa como “entidades del mundo” real o conceptos abstractos.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220</Words>
  <Application>Microsoft Office PowerPoint</Application>
  <PresentationFormat>Presentación en pantalla (16:9)</PresentationFormat>
  <Paragraphs>18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Assistant</vt:lpstr>
      <vt:lpstr>Asap</vt:lpstr>
      <vt:lpstr>Anaheim</vt:lpstr>
      <vt:lpstr>Arial</vt:lpstr>
      <vt:lpstr>Quality Management Consulting by Slidesgo</vt:lpstr>
      <vt:lpstr>Teoría de Lenguajes de Programación </vt:lpstr>
      <vt:lpstr>Presentación de PowerPoint</vt:lpstr>
      <vt:lpstr>Tipos</vt:lpstr>
      <vt:lpstr>Tipado</vt:lpstr>
      <vt:lpstr>Presentación de PowerPoint</vt:lpstr>
      <vt:lpstr>Presentación de PowerPoint</vt:lpstr>
      <vt:lpstr>Funciones</vt:lpstr>
      <vt:lpstr>Presentación de PowerPoint</vt:lpstr>
      <vt:lpstr>POO: Programacion Orientada a Objetos</vt:lpstr>
      <vt:lpstr>Clases y objetos</vt:lpstr>
      <vt:lpstr>Presentación de PowerPoint</vt:lpstr>
      <vt:lpstr>Herencia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sebastian zapata echeverri</cp:lastModifiedBy>
  <cp:revision>9</cp:revision>
  <dcterms:modified xsi:type="dcterms:W3CDTF">2023-04-12T07:36:43Z</dcterms:modified>
</cp:coreProperties>
</file>