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EACA"/>
          </a:solidFill>
        </a:fill>
      </a:tcStyle>
    </a:wholeTbl>
    <a:band2H>
      <a:tcTxStyle b="def" i="def"/>
      <a:tcStyle>
        <a:tcBdr/>
        <a:fill>
          <a:solidFill>
            <a:srgbClr val="EEF5E6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D2CA"/>
          </a:solidFill>
        </a:fill>
      </a:tcStyle>
    </a:wholeTbl>
    <a:band2H>
      <a:tcTxStyle b="def" i="def"/>
      <a:tcStyle>
        <a:tcBdr/>
        <a:fill>
          <a:solidFill>
            <a:srgbClr val="FFEAE6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DFCB"/>
          </a:solidFill>
        </a:fill>
      </a:tcStyle>
    </a:wholeTbl>
    <a:band2H>
      <a:tcTxStyle b="def" i="def"/>
      <a:tcStyle>
        <a:tcBdr/>
        <a:fill>
          <a:solidFill>
            <a:srgbClr val="FFF0E7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8" name="Shape 27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1"/>
          <p:cNvGrpSpPr/>
          <p:nvPr/>
        </p:nvGrpSpPr>
        <p:grpSpPr>
          <a:xfrm>
            <a:off x="-644959" y="0"/>
            <a:ext cx="10458654" cy="7117072"/>
            <a:chOff x="0" y="0"/>
            <a:chExt cx="10458653" cy="7117071"/>
          </a:xfrm>
        </p:grpSpPr>
        <p:grpSp>
          <p:nvGrpSpPr>
            <p:cNvPr id="68" name="Group 68"/>
            <p:cNvGrpSpPr/>
            <p:nvPr/>
          </p:nvGrpSpPr>
          <p:grpSpPr>
            <a:xfrm>
              <a:off x="644958" y="0"/>
              <a:ext cx="9144001" cy="6858000"/>
              <a:chOff x="0" y="0"/>
              <a:chExt cx="9144000" cy="6858000"/>
            </a:xfrm>
          </p:grpSpPr>
          <p:grpSp>
            <p:nvGrpSpPr>
              <p:cNvPr id="56" name="Group 56"/>
              <p:cNvGrpSpPr/>
              <p:nvPr/>
            </p:nvGrpSpPr>
            <p:grpSpPr>
              <a:xfrm>
                <a:off x="-1" y="0"/>
                <a:ext cx="2514601" cy="6858000"/>
                <a:chOff x="0" y="0"/>
                <a:chExt cx="2514600" cy="6858000"/>
              </a:xfrm>
            </p:grpSpPr>
            <p:sp>
              <p:nvSpPr>
                <p:cNvPr id="53" name="Shape 53"/>
                <p:cNvSpPr/>
                <p:nvPr/>
              </p:nvSpPr>
              <p:spPr>
                <a:xfrm>
                  <a:off x="914399" y="0"/>
                  <a:ext cx="1600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4" name="Shape 54"/>
                <p:cNvSpPr/>
                <p:nvPr/>
              </p:nvSpPr>
              <p:spPr>
                <a:xfrm>
                  <a:off x="-1" y="0"/>
                  <a:ext cx="457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5" name="Shape 55"/>
                <p:cNvSpPr/>
                <p:nvPr/>
              </p:nvSpPr>
              <p:spPr>
                <a:xfrm>
                  <a:off x="228599" y="0"/>
                  <a:ext cx="7620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60" name="Group 60"/>
              <p:cNvGrpSpPr/>
              <p:nvPr/>
            </p:nvGrpSpPr>
            <p:grpSpPr>
              <a:xfrm>
                <a:off x="422909" y="0"/>
                <a:ext cx="2514601" cy="6858000"/>
                <a:chOff x="0" y="0"/>
                <a:chExt cx="2514600" cy="6858000"/>
              </a:xfrm>
            </p:grpSpPr>
            <p:sp>
              <p:nvSpPr>
                <p:cNvPr id="57" name="Shape 5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8" name="Shape 58"/>
                <p:cNvSpPr/>
                <p:nvPr/>
              </p:nvSpPr>
              <p:spPr>
                <a:xfrm>
                  <a:off x="-1" y="0"/>
                  <a:ext cx="457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9" name="Shape 5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64" name="Group 64"/>
              <p:cNvGrpSpPr/>
              <p:nvPr/>
            </p:nvGrpSpPr>
            <p:grpSpPr>
              <a:xfrm>
                <a:off x="6629399" y="0"/>
                <a:ext cx="2514602" cy="6858000"/>
                <a:chOff x="0" y="0"/>
                <a:chExt cx="2514600" cy="6858000"/>
              </a:xfrm>
            </p:grpSpPr>
            <p:sp>
              <p:nvSpPr>
                <p:cNvPr id="61" name="Shape 61"/>
                <p:cNvSpPr/>
                <p:nvPr/>
              </p:nvSpPr>
              <p:spPr>
                <a:xfrm rot="10800000">
                  <a:off x="0" y="0"/>
                  <a:ext cx="1600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2" name="Shape 62"/>
                <p:cNvSpPr/>
                <p:nvPr/>
              </p:nvSpPr>
              <p:spPr>
                <a:xfrm rot="10800000">
                  <a:off x="2057400" y="0"/>
                  <a:ext cx="457200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3" name="Shape 63"/>
                <p:cNvSpPr/>
                <p:nvPr/>
              </p:nvSpPr>
              <p:spPr>
                <a:xfrm rot="10800000">
                  <a:off x="1524000" y="0"/>
                  <a:ext cx="762000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65" name="Shape 65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2895599" y="0"/>
                <a:ext cx="457201" cy="68580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7" name="Shape 67"/>
              <p:cNvSpPr/>
              <p:nvPr/>
            </p:nvSpPr>
            <p:spPr>
              <a:xfrm>
                <a:off x="3124199" y="0"/>
                <a:ext cx="762001" cy="68580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69" name="Shape 69"/>
            <p:cNvSpPr/>
            <p:nvPr/>
          </p:nvSpPr>
          <p:spPr>
            <a:xfrm>
              <a:off x="633083" y="5035138"/>
              <a:ext cx="9144001" cy="1166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fill="norm" stroke="1" extrusionOk="0">
                  <a:moveTo>
                    <a:pt x="0" y="20509"/>
                  </a:moveTo>
                  <a:cubicBezTo>
                    <a:pt x="1166" y="21055"/>
                    <a:pt x="2333" y="21600"/>
                    <a:pt x="3955" y="21382"/>
                  </a:cubicBezTo>
                  <a:cubicBezTo>
                    <a:pt x="5578" y="21164"/>
                    <a:pt x="7569" y="20909"/>
                    <a:pt x="9734" y="19200"/>
                  </a:cubicBezTo>
                  <a:cubicBezTo>
                    <a:pt x="11899" y="17491"/>
                    <a:pt x="14966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0" name="Shape 70"/>
            <p:cNvSpPr/>
            <p:nvPr/>
          </p:nvSpPr>
          <p:spPr>
            <a:xfrm>
              <a:off x="633083" y="3486882"/>
              <a:ext cx="9144001" cy="871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2" fill="norm" stroke="1" extrusionOk="0">
                  <a:moveTo>
                    <a:pt x="0" y="21132"/>
                  </a:moveTo>
                  <a:cubicBezTo>
                    <a:pt x="622" y="17748"/>
                    <a:pt x="1244" y="14364"/>
                    <a:pt x="2469" y="11052"/>
                  </a:cubicBezTo>
                  <a:cubicBezTo>
                    <a:pt x="3694" y="7740"/>
                    <a:pt x="5433" y="2892"/>
                    <a:pt x="7350" y="1260"/>
                  </a:cubicBezTo>
                  <a:cubicBezTo>
                    <a:pt x="9266" y="-372"/>
                    <a:pt x="11595" y="-468"/>
                    <a:pt x="13970" y="1260"/>
                  </a:cubicBezTo>
                  <a:cubicBezTo>
                    <a:pt x="16345" y="2988"/>
                    <a:pt x="20305" y="9900"/>
                    <a:pt x="21600" y="11628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1" name="Shape 71"/>
            <p:cNvSpPr/>
            <p:nvPr/>
          </p:nvSpPr>
          <p:spPr>
            <a:xfrm>
              <a:off x="621207" y="5640778"/>
              <a:ext cx="3004458" cy="1211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933" y="8947"/>
                    <a:pt x="15866" y="17894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2" name="Shape 72"/>
            <p:cNvSpPr/>
            <p:nvPr/>
          </p:nvSpPr>
          <p:spPr>
            <a:xfrm>
              <a:off x="633083" y="5284518"/>
              <a:ext cx="9144001" cy="1467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8" fill="norm" stroke="1" extrusionOk="0">
                  <a:moveTo>
                    <a:pt x="0" y="0"/>
                  </a:moveTo>
                  <a:cubicBezTo>
                    <a:pt x="676" y="1460"/>
                    <a:pt x="1351" y="2920"/>
                    <a:pt x="2609" y="5031"/>
                  </a:cubicBezTo>
                  <a:cubicBezTo>
                    <a:pt x="3866" y="7142"/>
                    <a:pt x="5746" y="10381"/>
                    <a:pt x="7546" y="12665"/>
                  </a:cubicBezTo>
                  <a:cubicBezTo>
                    <a:pt x="9346" y="14949"/>
                    <a:pt x="11623" y="17320"/>
                    <a:pt x="13409" y="18737"/>
                  </a:cubicBezTo>
                  <a:cubicBezTo>
                    <a:pt x="15195" y="20154"/>
                    <a:pt x="17121" y="20733"/>
                    <a:pt x="18262" y="21166"/>
                  </a:cubicBezTo>
                  <a:cubicBezTo>
                    <a:pt x="19403" y="21600"/>
                    <a:pt x="19697" y="21398"/>
                    <a:pt x="20254" y="21340"/>
                  </a:cubicBezTo>
                  <a:cubicBezTo>
                    <a:pt x="20810" y="21282"/>
                    <a:pt x="21205" y="21051"/>
                    <a:pt x="21600" y="20819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3" name="Shape 73"/>
            <p:cNvSpPr/>
            <p:nvPr/>
          </p:nvSpPr>
          <p:spPr>
            <a:xfrm>
              <a:off x="2782516" y="5137617"/>
              <a:ext cx="6982692" cy="1714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1" fill="norm" stroke="1" extrusionOk="0">
                  <a:moveTo>
                    <a:pt x="0" y="21531"/>
                  </a:moveTo>
                  <a:cubicBezTo>
                    <a:pt x="502" y="19232"/>
                    <a:pt x="1004" y="16933"/>
                    <a:pt x="1690" y="14820"/>
                  </a:cubicBezTo>
                  <a:cubicBezTo>
                    <a:pt x="2376" y="12707"/>
                    <a:pt x="3324" y="10420"/>
                    <a:pt x="4114" y="8854"/>
                  </a:cubicBezTo>
                  <a:cubicBezTo>
                    <a:pt x="4904" y="7288"/>
                    <a:pt x="5388" y="6592"/>
                    <a:pt x="6429" y="5424"/>
                  </a:cubicBezTo>
                  <a:cubicBezTo>
                    <a:pt x="7469" y="4256"/>
                    <a:pt x="9367" y="2615"/>
                    <a:pt x="10359" y="1845"/>
                  </a:cubicBezTo>
                  <a:cubicBezTo>
                    <a:pt x="11351" y="1074"/>
                    <a:pt x="11504" y="1099"/>
                    <a:pt x="12380" y="801"/>
                  </a:cubicBezTo>
                  <a:cubicBezTo>
                    <a:pt x="13255" y="503"/>
                    <a:pt x="14639" y="180"/>
                    <a:pt x="15612" y="55"/>
                  </a:cubicBezTo>
                  <a:cubicBezTo>
                    <a:pt x="16586" y="-69"/>
                    <a:pt x="18220" y="55"/>
                    <a:pt x="18220" y="55"/>
                  </a:cubicBezTo>
                  <a:lnTo>
                    <a:pt x="20094" y="55"/>
                  </a:lnTo>
                  <a:cubicBezTo>
                    <a:pt x="20614" y="105"/>
                    <a:pt x="21092" y="279"/>
                    <a:pt x="21343" y="354"/>
                  </a:cubicBezTo>
                  <a:cubicBezTo>
                    <a:pt x="21594" y="428"/>
                    <a:pt x="21508" y="403"/>
                    <a:pt x="21600" y="503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4" name="Shape 74"/>
            <p:cNvSpPr/>
            <p:nvPr/>
          </p:nvSpPr>
          <p:spPr>
            <a:xfrm rot="1800000">
              <a:off x="3641123" y="2859252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" name="Shape 75"/>
            <p:cNvSpPr/>
            <p:nvPr/>
          </p:nvSpPr>
          <p:spPr>
            <a:xfrm rot="1800000">
              <a:off x="4365023" y="4126077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" name="Shape 76"/>
            <p:cNvSpPr/>
            <p:nvPr/>
          </p:nvSpPr>
          <p:spPr>
            <a:xfrm rot="1800000">
              <a:off x="4374549" y="1592427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" name="Shape 77"/>
            <p:cNvSpPr/>
            <p:nvPr/>
          </p:nvSpPr>
          <p:spPr>
            <a:xfrm rot="1800000">
              <a:off x="3622073" y="325602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" name="Shape 78"/>
            <p:cNvSpPr/>
            <p:nvPr/>
          </p:nvSpPr>
          <p:spPr>
            <a:xfrm rot="1800000">
              <a:off x="5107972" y="5383377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" name="Shape 79"/>
            <p:cNvSpPr/>
            <p:nvPr/>
          </p:nvSpPr>
          <p:spPr>
            <a:xfrm rot="1800000">
              <a:off x="262554" y="4201528"/>
              <a:ext cx="1261500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35"/>
                  </a:moveTo>
                  <a:lnTo>
                    <a:pt x="965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" name="Shape 80"/>
            <p:cNvSpPr/>
            <p:nvPr/>
          </p:nvSpPr>
          <p:spPr>
            <a:xfrm rot="1800000">
              <a:off x="669323" y="5402429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" name="Shape 81"/>
            <p:cNvSpPr/>
            <p:nvPr/>
          </p:nvSpPr>
          <p:spPr>
            <a:xfrm rot="1800000">
              <a:off x="697899" y="2849727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" name="Shape 82"/>
            <p:cNvSpPr/>
            <p:nvPr/>
          </p:nvSpPr>
          <p:spPr>
            <a:xfrm rot="1800000">
              <a:off x="1421798" y="4126076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3" name="Shape 83"/>
            <p:cNvSpPr/>
            <p:nvPr/>
          </p:nvSpPr>
          <p:spPr>
            <a:xfrm rot="1800000">
              <a:off x="2155223" y="5411952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" name="Shape 84"/>
            <p:cNvSpPr/>
            <p:nvPr/>
          </p:nvSpPr>
          <p:spPr>
            <a:xfrm rot="1800000">
              <a:off x="2174274" y="2859252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" name="Shape 85"/>
            <p:cNvSpPr/>
            <p:nvPr/>
          </p:nvSpPr>
          <p:spPr>
            <a:xfrm rot="1800000">
              <a:off x="1440848" y="1563852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" name="Shape 86"/>
            <p:cNvSpPr/>
            <p:nvPr/>
          </p:nvSpPr>
          <p:spPr>
            <a:xfrm rot="1800000">
              <a:off x="7451125" y="4145127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" name="Shape 87"/>
            <p:cNvSpPr/>
            <p:nvPr/>
          </p:nvSpPr>
          <p:spPr>
            <a:xfrm rot="1800000">
              <a:off x="8194075" y="5421479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" name="Shape 88"/>
            <p:cNvSpPr/>
            <p:nvPr/>
          </p:nvSpPr>
          <p:spPr>
            <a:xfrm rot="1800000">
              <a:off x="8194075" y="2868777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" name="Shape 89"/>
            <p:cNvSpPr/>
            <p:nvPr/>
          </p:nvSpPr>
          <p:spPr>
            <a:xfrm rot="1800000">
              <a:off x="8951479" y="4055629"/>
              <a:ext cx="1243409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6884" y="0"/>
                  </a:lnTo>
                  <a:lnTo>
                    <a:pt x="8235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4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0" name="Shape 90"/>
            <p:cNvSpPr/>
            <p:nvPr/>
          </p:nvSpPr>
          <p:spPr>
            <a:xfrm rot="1800000">
              <a:off x="8951729" y="1511524"/>
              <a:ext cx="1241872" cy="1388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5"/>
                  </a:moveTo>
                  <a:lnTo>
                    <a:pt x="6892" y="9"/>
                  </a:lnTo>
                  <a:lnTo>
                    <a:pt x="8384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5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92" name="Shape 92"/>
          <p:cNvSpPr/>
          <p:nvPr/>
        </p:nvSpPr>
        <p:spPr>
          <a:xfrm>
            <a:off x="4561242" y="-21512"/>
            <a:ext cx="3679116" cy="6271842"/>
          </a:xfrm>
          <a:prstGeom prst="rect">
            <a:avLst/>
          </a:prstGeom>
          <a:solidFill>
            <a:srgbClr val="F5F5F5"/>
          </a:solidFill>
          <a:ln w="15875">
            <a:solidFill>
              <a:srgbClr val="74A51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" name="Shape 93"/>
          <p:cNvSpPr/>
          <p:nvPr/>
        </p:nvSpPr>
        <p:spPr>
          <a:xfrm>
            <a:off x="4649096" y="-21512"/>
            <a:ext cx="3505201" cy="231289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" name="Shape 94"/>
          <p:cNvSpPr/>
          <p:nvPr>
            <p:ph type="title"/>
          </p:nvPr>
        </p:nvSpPr>
        <p:spPr>
          <a:xfrm>
            <a:off x="4733364" y="993975"/>
            <a:ext cx="3313357" cy="341666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Texto do Título</a:t>
            </a:r>
          </a:p>
        </p:txBody>
      </p:sp>
      <p:sp>
        <p:nvSpPr>
          <p:cNvPr id="95" name="Shape 95"/>
          <p:cNvSpPr/>
          <p:nvPr>
            <p:ph type="body" sz="quarter" idx="1"/>
          </p:nvPr>
        </p:nvSpPr>
        <p:spPr>
          <a:xfrm>
            <a:off x="4733364" y="4421080"/>
            <a:ext cx="3309804" cy="24369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1800">
                <a:solidFill>
                  <a:srgbClr val="424242"/>
                </a:solidFill>
              </a:defRPr>
            </a:lvl1pPr>
            <a:lvl2pPr marL="0" indent="457200">
              <a:spcBef>
                <a:spcPts val="400"/>
              </a:spcBef>
              <a:buClrTx/>
              <a:buSzTx/>
              <a:buFontTx/>
              <a:buNone/>
              <a:defRPr sz="1800">
                <a:solidFill>
                  <a:srgbClr val="424242"/>
                </a:solidFill>
              </a:defRPr>
            </a:lvl2pPr>
            <a:lvl3pPr marL="0" indent="914400">
              <a:spcBef>
                <a:spcPts val="400"/>
              </a:spcBef>
              <a:buClrTx/>
              <a:buSzTx/>
              <a:buFontTx/>
              <a:buNone/>
              <a:defRPr sz="1800">
                <a:solidFill>
                  <a:srgbClr val="424242"/>
                </a:solidFill>
              </a:defRPr>
            </a:lvl3pPr>
            <a:lvl4pPr marL="0" indent="1371600">
              <a:spcBef>
                <a:spcPts val="400"/>
              </a:spcBef>
              <a:buClrTx/>
              <a:buSzTx/>
              <a:buFontTx/>
              <a:buNone/>
              <a:defRPr sz="1800">
                <a:solidFill>
                  <a:srgbClr val="424242"/>
                </a:solidFill>
              </a:defRPr>
            </a:lvl4pPr>
            <a:lvl5pPr marL="0" indent="1828800">
              <a:spcBef>
                <a:spcPts val="400"/>
              </a:spcBef>
              <a:buClrTx/>
              <a:buSzTx/>
              <a:buFontTx/>
              <a:buNone/>
              <a:defRPr sz="1800">
                <a:solidFill>
                  <a:srgbClr val="424242"/>
                </a:solidFill>
              </a:defRPr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6" name="Shape 96"/>
          <p:cNvSpPr/>
          <p:nvPr/>
        </p:nvSpPr>
        <p:spPr>
          <a:xfrm>
            <a:off x="4650888" y="6088284"/>
            <a:ext cx="3505201" cy="817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xfrm>
            <a:off x="4649096" y="5761558"/>
            <a:ext cx="643667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8" name="Shape 98"/>
          <p:cNvSpPr/>
          <p:nvPr/>
        </p:nvSpPr>
        <p:spPr>
          <a:xfrm>
            <a:off x="4650888" y="6088284"/>
            <a:ext cx="3505201" cy="817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title"/>
          </p:nvPr>
        </p:nvSpPr>
        <p:spPr>
          <a:xfrm>
            <a:off x="1043489" y="0"/>
            <a:ext cx="7024746" cy="2170665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261" name="Shape 261"/>
          <p:cNvSpPr/>
          <p:nvPr>
            <p:ph type="body" idx="1"/>
          </p:nvPr>
        </p:nvSpPr>
        <p:spPr>
          <a:xfrm>
            <a:off x="1043492" y="2323651"/>
            <a:ext cx="6777318" cy="4534349"/>
          </a:xfrm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62" name="Shape 2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title"/>
          </p:nvPr>
        </p:nvSpPr>
        <p:spPr>
          <a:xfrm>
            <a:off x="6629400" y="172897"/>
            <a:ext cx="1484453" cy="6494844"/>
          </a:xfrm>
          <a:prstGeom prst="rect">
            <a:avLst/>
          </a:prstGeom>
        </p:spPr>
        <p:txBody>
          <a:bodyPr anchor="ctr"/>
          <a:lstStyle/>
          <a:p>
            <a:pPr/>
            <a:r>
              <a:t>Texto do Título</a:t>
            </a:r>
          </a:p>
        </p:txBody>
      </p:sp>
      <p:sp>
        <p:nvSpPr>
          <p:cNvPr id="270" name="Shape 270"/>
          <p:cNvSpPr/>
          <p:nvPr>
            <p:ph type="body" idx="1"/>
          </p:nvPr>
        </p:nvSpPr>
        <p:spPr>
          <a:xfrm>
            <a:off x="1053295" y="1030147"/>
            <a:ext cx="5423705" cy="5827853"/>
          </a:xfrm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71" name="Shape 27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xfrm>
            <a:off x="1043489" y="0"/>
            <a:ext cx="7024746" cy="2170665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xfrm>
            <a:off x="1043492" y="2323651"/>
            <a:ext cx="6777318" cy="4534349"/>
          </a:xfrm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xfrm>
            <a:off x="1258644" y="1186328"/>
            <a:ext cx="6637469" cy="3076576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115" name="Shape 115"/>
          <p:cNvSpPr/>
          <p:nvPr>
            <p:ph type="body" sz="half" idx="1"/>
          </p:nvPr>
        </p:nvSpPr>
        <p:spPr>
          <a:xfrm>
            <a:off x="1258644" y="4267200"/>
            <a:ext cx="6637468" cy="2590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16" name="Shape 1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1043489" y="0"/>
            <a:ext cx="7024746" cy="2170665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124" name="Shape 1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5" name="Shape 125"/>
          <p:cNvSpPr/>
          <p:nvPr>
            <p:ph type="body" sz="half" idx="1"/>
          </p:nvPr>
        </p:nvSpPr>
        <p:spPr>
          <a:xfrm>
            <a:off x="1042416" y="2313432"/>
            <a:ext cx="3419857" cy="4544568"/>
          </a:xfrm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1043489" y="0"/>
            <a:ext cx="7024746" cy="2170665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133" name="Shape 133"/>
          <p:cNvSpPr/>
          <p:nvPr>
            <p:ph type="body" sz="quarter" idx="1"/>
          </p:nvPr>
        </p:nvSpPr>
        <p:spPr>
          <a:xfrm>
            <a:off x="1412110" y="2170664"/>
            <a:ext cx="3057150" cy="785108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b="1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FontTx/>
              <a:buNone/>
              <a:defRPr b="1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FontTx/>
              <a:buNone/>
              <a:defRPr b="1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FontTx/>
              <a:buNone/>
              <a:defRPr b="1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FontTx/>
              <a:buNone/>
              <a:defRPr b="1">
                <a:solidFill>
                  <a:schemeClr val="accent1"/>
                </a:solidFill>
              </a:defRPr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4" name="Shape 1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xfrm>
            <a:off x="1043489" y="1027664"/>
            <a:ext cx="7024746" cy="1143001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142" name="Shape 1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194"/>
          <p:cNvGrpSpPr/>
          <p:nvPr/>
        </p:nvGrpSpPr>
        <p:grpSpPr>
          <a:xfrm>
            <a:off x="-644959" y="0"/>
            <a:ext cx="10458654" cy="7117072"/>
            <a:chOff x="0" y="0"/>
            <a:chExt cx="10458653" cy="7117071"/>
          </a:xfrm>
        </p:grpSpPr>
        <p:grpSp>
          <p:nvGrpSpPr>
            <p:cNvPr id="171" name="Group 171"/>
            <p:cNvGrpSpPr/>
            <p:nvPr/>
          </p:nvGrpSpPr>
          <p:grpSpPr>
            <a:xfrm>
              <a:off x="644958" y="0"/>
              <a:ext cx="9144001" cy="6858000"/>
              <a:chOff x="0" y="0"/>
              <a:chExt cx="9144000" cy="6858000"/>
            </a:xfrm>
          </p:grpSpPr>
          <p:grpSp>
            <p:nvGrpSpPr>
              <p:cNvPr id="159" name="Group 159"/>
              <p:cNvGrpSpPr/>
              <p:nvPr/>
            </p:nvGrpSpPr>
            <p:grpSpPr>
              <a:xfrm>
                <a:off x="-1" y="0"/>
                <a:ext cx="2514601" cy="6858000"/>
                <a:chOff x="0" y="0"/>
                <a:chExt cx="2514600" cy="6858000"/>
              </a:xfrm>
            </p:grpSpPr>
            <p:sp>
              <p:nvSpPr>
                <p:cNvPr id="156" name="Shape 156"/>
                <p:cNvSpPr/>
                <p:nvPr/>
              </p:nvSpPr>
              <p:spPr>
                <a:xfrm>
                  <a:off x="914399" y="0"/>
                  <a:ext cx="1600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57" name="Shape 157"/>
                <p:cNvSpPr/>
                <p:nvPr/>
              </p:nvSpPr>
              <p:spPr>
                <a:xfrm>
                  <a:off x="-1" y="0"/>
                  <a:ext cx="457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58" name="Shape 158"/>
                <p:cNvSpPr/>
                <p:nvPr/>
              </p:nvSpPr>
              <p:spPr>
                <a:xfrm>
                  <a:off x="228599" y="0"/>
                  <a:ext cx="7620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163" name="Group 163"/>
              <p:cNvGrpSpPr/>
              <p:nvPr/>
            </p:nvGrpSpPr>
            <p:grpSpPr>
              <a:xfrm>
                <a:off x="422909" y="0"/>
                <a:ext cx="2514601" cy="6858000"/>
                <a:chOff x="0" y="0"/>
                <a:chExt cx="2514600" cy="6858000"/>
              </a:xfrm>
            </p:grpSpPr>
            <p:sp>
              <p:nvSpPr>
                <p:cNvPr id="160" name="Shape 16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1" name="Shape 161"/>
                <p:cNvSpPr/>
                <p:nvPr/>
              </p:nvSpPr>
              <p:spPr>
                <a:xfrm>
                  <a:off x="-1" y="0"/>
                  <a:ext cx="457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2" name="Shape 16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167" name="Group 167"/>
              <p:cNvGrpSpPr/>
              <p:nvPr/>
            </p:nvGrpSpPr>
            <p:grpSpPr>
              <a:xfrm>
                <a:off x="6629399" y="0"/>
                <a:ext cx="2514602" cy="6858000"/>
                <a:chOff x="0" y="0"/>
                <a:chExt cx="2514600" cy="6858000"/>
              </a:xfrm>
            </p:grpSpPr>
            <p:sp>
              <p:nvSpPr>
                <p:cNvPr id="164" name="Shape 164"/>
                <p:cNvSpPr/>
                <p:nvPr/>
              </p:nvSpPr>
              <p:spPr>
                <a:xfrm rot="10800000">
                  <a:off x="0" y="0"/>
                  <a:ext cx="1600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5" name="Shape 165"/>
                <p:cNvSpPr/>
                <p:nvPr/>
              </p:nvSpPr>
              <p:spPr>
                <a:xfrm rot="10800000">
                  <a:off x="2057400" y="0"/>
                  <a:ext cx="457200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6" name="Shape 166"/>
                <p:cNvSpPr/>
                <p:nvPr/>
              </p:nvSpPr>
              <p:spPr>
                <a:xfrm rot="10800000">
                  <a:off x="1524000" y="0"/>
                  <a:ext cx="762000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168" name="Shape 168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x="2895599" y="0"/>
                <a:ext cx="457201" cy="68580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0" name="Shape 170"/>
              <p:cNvSpPr/>
              <p:nvPr/>
            </p:nvSpPr>
            <p:spPr>
              <a:xfrm>
                <a:off x="3124199" y="0"/>
                <a:ext cx="762001" cy="68580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72" name="Shape 172"/>
            <p:cNvSpPr/>
            <p:nvPr/>
          </p:nvSpPr>
          <p:spPr>
            <a:xfrm>
              <a:off x="633083" y="5035138"/>
              <a:ext cx="9144001" cy="1166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fill="norm" stroke="1" extrusionOk="0">
                  <a:moveTo>
                    <a:pt x="0" y="20509"/>
                  </a:moveTo>
                  <a:cubicBezTo>
                    <a:pt x="1166" y="21055"/>
                    <a:pt x="2333" y="21600"/>
                    <a:pt x="3955" y="21382"/>
                  </a:cubicBezTo>
                  <a:cubicBezTo>
                    <a:pt x="5578" y="21164"/>
                    <a:pt x="7569" y="20909"/>
                    <a:pt x="9734" y="19200"/>
                  </a:cubicBezTo>
                  <a:cubicBezTo>
                    <a:pt x="11899" y="17491"/>
                    <a:pt x="14966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73" name="Shape 173"/>
            <p:cNvSpPr/>
            <p:nvPr/>
          </p:nvSpPr>
          <p:spPr>
            <a:xfrm>
              <a:off x="633083" y="3486882"/>
              <a:ext cx="9144001" cy="871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2" fill="norm" stroke="1" extrusionOk="0">
                  <a:moveTo>
                    <a:pt x="0" y="21132"/>
                  </a:moveTo>
                  <a:cubicBezTo>
                    <a:pt x="622" y="17748"/>
                    <a:pt x="1244" y="14364"/>
                    <a:pt x="2469" y="11052"/>
                  </a:cubicBezTo>
                  <a:cubicBezTo>
                    <a:pt x="3694" y="7740"/>
                    <a:pt x="5433" y="2892"/>
                    <a:pt x="7350" y="1260"/>
                  </a:cubicBezTo>
                  <a:cubicBezTo>
                    <a:pt x="9266" y="-372"/>
                    <a:pt x="11595" y="-468"/>
                    <a:pt x="13970" y="1260"/>
                  </a:cubicBezTo>
                  <a:cubicBezTo>
                    <a:pt x="16345" y="2988"/>
                    <a:pt x="20305" y="9900"/>
                    <a:pt x="21600" y="11628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74" name="Shape 174"/>
            <p:cNvSpPr/>
            <p:nvPr/>
          </p:nvSpPr>
          <p:spPr>
            <a:xfrm>
              <a:off x="621207" y="5640778"/>
              <a:ext cx="3004458" cy="1211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933" y="8947"/>
                    <a:pt x="15866" y="17894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75" name="Shape 175"/>
            <p:cNvSpPr/>
            <p:nvPr/>
          </p:nvSpPr>
          <p:spPr>
            <a:xfrm>
              <a:off x="633083" y="5284518"/>
              <a:ext cx="9144001" cy="1467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8" fill="norm" stroke="1" extrusionOk="0">
                  <a:moveTo>
                    <a:pt x="0" y="0"/>
                  </a:moveTo>
                  <a:cubicBezTo>
                    <a:pt x="676" y="1460"/>
                    <a:pt x="1351" y="2920"/>
                    <a:pt x="2609" y="5031"/>
                  </a:cubicBezTo>
                  <a:cubicBezTo>
                    <a:pt x="3866" y="7142"/>
                    <a:pt x="5746" y="10381"/>
                    <a:pt x="7546" y="12665"/>
                  </a:cubicBezTo>
                  <a:cubicBezTo>
                    <a:pt x="9346" y="14949"/>
                    <a:pt x="11623" y="17320"/>
                    <a:pt x="13409" y="18737"/>
                  </a:cubicBezTo>
                  <a:cubicBezTo>
                    <a:pt x="15195" y="20154"/>
                    <a:pt x="17121" y="20733"/>
                    <a:pt x="18262" y="21166"/>
                  </a:cubicBezTo>
                  <a:cubicBezTo>
                    <a:pt x="19403" y="21600"/>
                    <a:pt x="19697" y="21398"/>
                    <a:pt x="20254" y="21340"/>
                  </a:cubicBezTo>
                  <a:cubicBezTo>
                    <a:pt x="20810" y="21282"/>
                    <a:pt x="21205" y="21051"/>
                    <a:pt x="21600" y="20819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76" name="Shape 176"/>
            <p:cNvSpPr/>
            <p:nvPr/>
          </p:nvSpPr>
          <p:spPr>
            <a:xfrm>
              <a:off x="2782516" y="5137617"/>
              <a:ext cx="6982692" cy="1714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1" fill="norm" stroke="1" extrusionOk="0">
                  <a:moveTo>
                    <a:pt x="0" y="21531"/>
                  </a:moveTo>
                  <a:cubicBezTo>
                    <a:pt x="502" y="19232"/>
                    <a:pt x="1004" y="16933"/>
                    <a:pt x="1690" y="14820"/>
                  </a:cubicBezTo>
                  <a:cubicBezTo>
                    <a:pt x="2376" y="12707"/>
                    <a:pt x="3324" y="10420"/>
                    <a:pt x="4114" y="8854"/>
                  </a:cubicBezTo>
                  <a:cubicBezTo>
                    <a:pt x="4904" y="7288"/>
                    <a:pt x="5388" y="6592"/>
                    <a:pt x="6429" y="5424"/>
                  </a:cubicBezTo>
                  <a:cubicBezTo>
                    <a:pt x="7469" y="4256"/>
                    <a:pt x="9367" y="2615"/>
                    <a:pt x="10359" y="1845"/>
                  </a:cubicBezTo>
                  <a:cubicBezTo>
                    <a:pt x="11351" y="1074"/>
                    <a:pt x="11504" y="1099"/>
                    <a:pt x="12380" y="801"/>
                  </a:cubicBezTo>
                  <a:cubicBezTo>
                    <a:pt x="13255" y="503"/>
                    <a:pt x="14639" y="180"/>
                    <a:pt x="15612" y="55"/>
                  </a:cubicBezTo>
                  <a:cubicBezTo>
                    <a:pt x="16586" y="-69"/>
                    <a:pt x="18220" y="55"/>
                    <a:pt x="18220" y="55"/>
                  </a:cubicBezTo>
                  <a:lnTo>
                    <a:pt x="20094" y="55"/>
                  </a:lnTo>
                  <a:cubicBezTo>
                    <a:pt x="20614" y="105"/>
                    <a:pt x="21092" y="279"/>
                    <a:pt x="21343" y="354"/>
                  </a:cubicBezTo>
                  <a:cubicBezTo>
                    <a:pt x="21594" y="428"/>
                    <a:pt x="21508" y="403"/>
                    <a:pt x="21600" y="503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77" name="Shape 177"/>
            <p:cNvSpPr/>
            <p:nvPr/>
          </p:nvSpPr>
          <p:spPr>
            <a:xfrm rot="1800000">
              <a:off x="3641123" y="2859252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8" name="Shape 178"/>
            <p:cNvSpPr/>
            <p:nvPr/>
          </p:nvSpPr>
          <p:spPr>
            <a:xfrm rot="1800000">
              <a:off x="4365023" y="4126077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9" name="Shape 179"/>
            <p:cNvSpPr/>
            <p:nvPr/>
          </p:nvSpPr>
          <p:spPr>
            <a:xfrm rot="1800000">
              <a:off x="4374549" y="1592427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0" name="Shape 180"/>
            <p:cNvSpPr/>
            <p:nvPr/>
          </p:nvSpPr>
          <p:spPr>
            <a:xfrm rot="1800000">
              <a:off x="3622073" y="325602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1" name="Shape 181"/>
            <p:cNvSpPr/>
            <p:nvPr/>
          </p:nvSpPr>
          <p:spPr>
            <a:xfrm rot="1800000">
              <a:off x="5107972" y="5383377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2" name="Shape 182"/>
            <p:cNvSpPr/>
            <p:nvPr/>
          </p:nvSpPr>
          <p:spPr>
            <a:xfrm rot="1800000">
              <a:off x="262554" y="4201528"/>
              <a:ext cx="1261500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35"/>
                  </a:moveTo>
                  <a:lnTo>
                    <a:pt x="965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3" name="Shape 183"/>
            <p:cNvSpPr/>
            <p:nvPr/>
          </p:nvSpPr>
          <p:spPr>
            <a:xfrm rot="1800000">
              <a:off x="669323" y="5402429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4" name="Shape 184"/>
            <p:cNvSpPr/>
            <p:nvPr/>
          </p:nvSpPr>
          <p:spPr>
            <a:xfrm rot="1800000">
              <a:off x="697899" y="2849727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5" name="Shape 185"/>
            <p:cNvSpPr/>
            <p:nvPr/>
          </p:nvSpPr>
          <p:spPr>
            <a:xfrm rot="1800000">
              <a:off x="1421798" y="4126076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6" name="Shape 186"/>
            <p:cNvSpPr/>
            <p:nvPr/>
          </p:nvSpPr>
          <p:spPr>
            <a:xfrm rot="1800000">
              <a:off x="2155223" y="5411952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7" name="Shape 187"/>
            <p:cNvSpPr/>
            <p:nvPr/>
          </p:nvSpPr>
          <p:spPr>
            <a:xfrm rot="1800000">
              <a:off x="2174274" y="2859252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8" name="Shape 188"/>
            <p:cNvSpPr/>
            <p:nvPr/>
          </p:nvSpPr>
          <p:spPr>
            <a:xfrm rot="1800000">
              <a:off x="1440848" y="1563852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9" name="Shape 189"/>
            <p:cNvSpPr/>
            <p:nvPr/>
          </p:nvSpPr>
          <p:spPr>
            <a:xfrm rot="1800000">
              <a:off x="7451125" y="4145127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0" name="Shape 190"/>
            <p:cNvSpPr/>
            <p:nvPr/>
          </p:nvSpPr>
          <p:spPr>
            <a:xfrm rot="1800000">
              <a:off x="8194075" y="5421479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1" name="Shape 191"/>
            <p:cNvSpPr/>
            <p:nvPr/>
          </p:nvSpPr>
          <p:spPr>
            <a:xfrm rot="1800000">
              <a:off x="8194075" y="2868777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2" name="Shape 192"/>
            <p:cNvSpPr/>
            <p:nvPr/>
          </p:nvSpPr>
          <p:spPr>
            <a:xfrm rot="1800000">
              <a:off x="8951479" y="4055629"/>
              <a:ext cx="1243409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6884" y="0"/>
                  </a:lnTo>
                  <a:lnTo>
                    <a:pt x="8235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4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3" name="Shape 193"/>
            <p:cNvSpPr/>
            <p:nvPr/>
          </p:nvSpPr>
          <p:spPr>
            <a:xfrm rot="1800000">
              <a:off x="8951729" y="1511524"/>
              <a:ext cx="1241872" cy="1388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5"/>
                  </a:moveTo>
                  <a:lnTo>
                    <a:pt x="6892" y="9"/>
                  </a:lnTo>
                  <a:lnTo>
                    <a:pt x="8384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5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95" name="Shape 195"/>
          <p:cNvSpPr/>
          <p:nvPr/>
        </p:nvSpPr>
        <p:spPr>
          <a:xfrm>
            <a:off x="4561242" y="-21512"/>
            <a:ext cx="3679116" cy="6271842"/>
          </a:xfrm>
          <a:prstGeom prst="rect">
            <a:avLst/>
          </a:prstGeom>
          <a:solidFill>
            <a:srgbClr val="F5F5F5"/>
          </a:solidFill>
          <a:ln w="15875">
            <a:solidFill>
              <a:srgbClr val="74A51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6" name="Shape 196"/>
          <p:cNvSpPr/>
          <p:nvPr/>
        </p:nvSpPr>
        <p:spPr>
          <a:xfrm>
            <a:off x="4649096" y="-21511"/>
            <a:ext cx="3505201" cy="62394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7" name="Shape 19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8" name="Shape 198"/>
          <p:cNvSpPr/>
          <p:nvPr/>
        </p:nvSpPr>
        <p:spPr>
          <a:xfrm>
            <a:off x="905570" y="601882"/>
            <a:ext cx="3562258" cy="5648447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9" name="Shape 199"/>
          <p:cNvSpPr/>
          <p:nvPr>
            <p:ph type="body" sz="half" idx="1"/>
          </p:nvPr>
        </p:nvSpPr>
        <p:spPr>
          <a:xfrm>
            <a:off x="1145894" y="856526"/>
            <a:ext cx="3090441" cy="6001474"/>
          </a:xfrm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00" name="Shape 200"/>
          <p:cNvSpPr/>
          <p:nvPr/>
        </p:nvSpPr>
        <p:spPr>
          <a:xfrm>
            <a:off x="4650888" y="6088284"/>
            <a:ext cx="3505201" cy="817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1" name="Shape 201"/>
          <p:cNvSpPr/>
          <p:nvPr>
            <p:ph type="title"/>
          </p:nvPr>
        </p:nvSpPr>
        <p:spPr>
          <a:xfrm>
            <a:off x="4739833" y="942933"/>
            <a:ext cx="3304573" cy="317765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Texto do Título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246"/>
          <p:cNvGrpSpPr/>
          <p:nvPr/>
        </p:nvGrpSpPr>
        <p:grpSpPr>
          <a:xfrm>
            <a:off x="-644959" y="0"/>
            <a:ext cx="10458654" cy="7117072"/>
            <a:chOff x="0" y="0"/>
            <a:chExt cx="10458653" cy="7117071"/>
          </a:xfrm>
        </p:grpSpPr>
        <p:grpSp>
          <p:nvGrpSpPr>
            <p:cNvPr id="223" name="Group 223"/>
            <p:cNvGrpSpPr/>
            <p:nvPr/>
          </p:nvGrpSpPr>
          <p:grpSpPr>
            <a:xfrm>
              <a:off x="644958" y="0"/>
              <a:ext cx="9144001" cy="6858000"/>
              <a:chOff x="0" y="0"/>
              <a:chExt cx="9144000" cy="6858000"/>
            </a:xfrm>
          </p:grpSpPr>
          <p:grpSp>
            <p:nvGrpSpPr>
              <p:cNvPr id="211" name="Group 211"/>
              <p:cNvGrpSpPr/>
              <p:nvPr/>
            </p:nvGrpSpPr>
            <p:grpSpPr>
              <a:xfrm>
                <a:off x="-1" y="0"/>
                <a:ext cx="2514601" cy="6858000"/>
                <a:chOff x="0" y="0"/>
                <a:chExt cx="2514600" cy="6858000"/>
              </a:xfrm>
            </p:grpSpPr>
            <p:sp>
              <p:nvSpPr>
                <p:cNvPr id="208" name="Shape 208"/>
                <p:cNvSpPr/>
                <p:nvPr/>
              </p:nvSpPr>
              <p:spPr>
                <a:xfrm>
                  <a:off x="914399" y="0"/>
                  <a:ext cx="1600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09" name="Shape 209"/>
                <p:cNvSpPr/>
                <p:nvPr/>
              </p:nvSpPr>
              <p:spPr>
                <a:xfrm>
                  <a:off x="-1" y="0"/>
                  <a:ext cx="457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10" name="Shape 210"/>
                <p:cNvSpPr/>
                <p:nvPr/>
              </p:nvSpPr>
              <p:spPr>
                <a:xfrm>
                  <a:off x="228599" y="0"/>
                  <a:ext cx="7620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215" name="Group 215"/>
              <p:cNvGrpSpPr/>
              <p:nvPr/>
            </p:nvGrpSpPr>
            <p:grpSpPr>
              <a:xfrm>
                <a:off x="422909" y="0"/>
                <a:ext cx="2514601" cy="6858000"/>
                <a:chOff x="0" y="0"/>
                <a:chExt cx="2514600" cy="6858000"/>
              </a:xfrm>
            </p:grpSpPr>
            <p:sp>
              <p:nvSpPr>
                <p:cNvPr id="212" name="Shape 2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13" name="Shape 213"/>
                <p:cNvSpPr/>
                <p:nvPr/>
              </p:nvSpPr>
              <p:spPr>
                <a:xfrm>
                  <a:off x="-1" y="0"/>
                  <a:ext cx="457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14" name="Shape 214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219" name="Group 219"/>
              <p:cNvGrpSpPr/>
              <p:nvPr/>
            </p:nvGrpSpPr>
            <p:grpSpPr>
              <a:xfrm>
                <a:off x="6629399" y="0"/>
                <a:ext cx="2514602" cy="6858000"/>
                <a:chOff x="0" y="0"/>
                <a:chExt cx="2514600" cy="6858000"/>
              </a:xfrm>
            </p:grpSpPr>
            <p:sp>
              <p:nvSpPr>
                <p:cNvPr id="216" name="Shape 216"/>
                <p:cNvSpPr/>
                <p:nvPr/>
              </p:nvSpPr>
              <p:spPr>
                <a:xfrm rot="10800000">
                  <a:off x="0" y="0"/>
                  <a:ext cx="1600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17" name="Shape 217"/>
                <p:cNvSpPr/>
                <p:nvPr/>
              </p:nvSpPr>
              <p:spPr>
                <a:xfrm rot="10800000">
                  <a:off x="2057400" y="0"/>
                  <a:ext cx="457200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18" name="Shape 218"/>
                <p:cNvSpPr/>
                <p:nvPr/>
              </p:nvSpPr>
              <p:spPr>
                <a:xfrm rot="10800000">
                  <a:off x="1524000" y="0"/>
                  <a:ext cx="762000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220" name="Shape 220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1" name="Shape 221"/>
              <p:cNvSpPr/>
              <p:nvPr/>
            </p:nvSpPr>
            <p:spPr>
              <a:xfrm>
                <a:off x="2895599" y="0"/>
                <a:ext cx="457201" cy="68580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2" name="Shape 222"/>
              <p:cNvSpPr/>
              <p:nvPr/>
            </p:nvSpPr>
            <p:spPr>
              <a:xfrm>
                <a:off x="3124199" y="0"/>
                <a:ext cx="762001" cy="68580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224" name="Shape 224"/>
            <p:cNvSpPr/>
            <p:nvPr/>
          </p:nvSpPr>
          <p:spPr>
            <a:xfrm>
              <a:off x="633083" y="5035138"/>
              <a:ext cx="9144001" cy="1166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fill="norm" stroke="1" extrusionOk="0">
                  <a:moveTo>
                    <a:pt x="0" y="20509"/>
                  </a:moveTo>
                  <a:cubicBezTo>
                    <a:pt x="1166" y="21055"/>
                    <a:pt x="2333" y="21600"/>
                    <a:pt x="3955" y="21382"/>
                  </a:cubicBezTo>
                  <a:cubicBezTo>
                    <a:pt x="5578" y="21164"/>
                    <a:pt x="7569" y="20909"/>
                    <a:pt x="9734" y="19200"/>
                  </a:cubicBezTo>
                  <a:cubicBezTo>
                    <a:pt x="11899" y="17491"/>
                    <a:pt x="14966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25" name="Shape 225"/>
            <p:cNvSpPr/>
            <p:nvPr/>
          </p:nvSpPr>
          <p:spPr>
            <a:xfrm>
              <a:off x="633083" y="3486882"/>
              <a:ext cx="9144001" cy="871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2" fill="norm" stroke="1" extrusionOk="0">
                  <a:moveTo>
                    <a:pt x="0" y="21132"/>
                  </a:moveTo>
                  <a:cubicBezTo>
                    <a:pt x="622" y="17748"/>
                    <a:pt x="1244" y="14364"/>
                    <a:pt x="2469" y="11052"/>
                  </a:cubicBezTo>
                  <a:cubicBezTo>
                    <a:pt x="3694" y="7740"/>
                    <a:pt x="5433" y="2892"/>
                    <a:pt x="7350" y="1260"/>
                  </a:cubicBezTo>
                  <a:cubicBezTo>
                    <a:pt x="9266" y="-372"/>
                    <a:pt x="11595" y="-468"/>
                    <a:pt x="13970" y="1260"/>
                  </a:cubicBezTo>
                  <a:cubicBezTo>
                    <a:pt x="16345" y="2988"/>
                    <a:pt x="20305" y="9900"/>
                    <a:pt x="21600" y="11628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26" name="Shape 226"/>
            <p:cNvSpPr/>
            <p:nvPr/>
          </p:nvSpPr>
          <p:spPr>
            <a:xfrm>
              <a:off x="621207" y="5640778"/>
              <a:ext cx="3004458" cy="1211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933" y="8947"/>
                    <a:pt x="15866" y="17894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27" name="Shape 227"/>
            <p:cNvSpPr/>
            <p:nvPr/>
          </p:nvSpPr>
          <p:spPr>
            <a:xfrm>
              <a:off x="633083" y="5284518"/>
              <a:ext cx="9144001" cy="1467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8" fill="norm" stroke="1" extrusionOk="0">
                  <a:moveTo>
                    <a:pt x="0" y="0"/>
                  </a:moveTo>
                  <a:cubicBezTo>
                    <a:pt x="676" y="1460"/>
                    <a:pt x="1351" y="2920"/>
                    <a:pt x="2609" y="5031"/>
                  </a:cubicBezTo>
                  <a:cubicBezTo>
                    <a:pt x="3866" y="7142"/>
                    <a:pt x="5746" y="10381"/>
                    <a:pt x="7546" y="12665"/>
                  </a:cubicBezTo>
                  <a:cubicBezTo>
                    <a:pt x="9346" y="14949"/>
                    <a:pt x="11623" y="17320"/>
                    <a:pt x="13409" y="18737"/>
                  </a:cubicBezTo>
                  <a:cubicBezTo>
                    <a:pt x="15195" y="20154"/>
                    <a:pt x="17121" y="20733"/>
                    <a:pt x="18262" y="21166"/>
                  </a:cubicBezTo>
                  <a:cubicBezTo>
                    <a:pt x="19403" y="21600"/>
                    <a:pt x="19697" y="21398"/>
                    <a:pt x="20254" y="21340"/>
                  </a:cubicBezTo>
                  <a:cubicBezTo>
                    <a:pt x="20810" y="21282"/>
                    <a:pt x="21205" y="21051"/>
                    <a:pt x="21600" y="20819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28" name="Shape 228"/>
            <p:cNvSpPr/>
            <p:nvPr/>
          </p:nvSpPr>
          <p:spPr>
            <a:xfrm>
              <a:off x="2782516" y="5137617"/>
              <a:ext cx="6982692" cy="1714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1" fill="norm" stroke="1" extrusionOk="0">
                  <a:moveTo>
                    <a:pt x="0" y="21531"/>
                  </a:moveTo>
                  <a:cubicBezTo>
                    <a:pt x="502" y="19232"/>
                    <a:pt x="1004" y="16933"/>
                    <a:pt x="1690" y="14820"/>
                  </a:cubicBezTo>
                  <a:cubicBezTo>
                    <a:pt x="2376" y="12707"/>
                    <a:pt x="3324" y="10420"/>
                    <a:pt x="4114" y="8854"/>
                  </a:cubicBezTo>
                  <a:cubicBezTo>
                    <a:pt x="4904" y="7288"/>
                    <a:pt x="5388" y="6592"/>
                    <a:pt x="6429" y="5424"/>
                  </a:cubicBezTo>
                  <a:cubicBezTo>
                    <a:pt x="7469" y="4256"/>
                    <a:pt x="9367" y="2615"/>
                    <a:pt x="10359" y="1845"/>
                  </a:cubicBezTo>
                  <a:cubicBezTo>
                    <a:pt x="11351" y="1074"/>
                    <a:pt x="11504" y="1099"/>
                    <a:pt x="12380" y="801"/>
                  </a:cubicBezTo>
                  <a:cubicBezTo>
                    <a:pt x="13255" y="503"/>
                    <a:pt x="14639" y="180"/>
                    <a:pt x="15612" y="55"/>
                  </a:cubicBezTo>
                  <a:cubicBezTo>
                    <a:pt x="16586" y="-69"/>
                    <a:pt x="18220" y="55"/>
                    <a:pt x="18220" y="55"/>
                  </a:cubicBezTo>
                  <a:lnTo>
                    <a:pt x="20094" y="55"/>
                  </a:lnTo>
                  <a:cubicBezTo>
                    <a:pt x="20614" y="105"/>
                    <a:pt x="21092" y="279"/>
                    <a:pt x="21343" y="354"/>
                  </a:cubicBezTo>
                  <a:cubicBezTo>
                    <a:pt x="21594" y="428"/>
                    <a:pt x="21508" y="403"/>
                    <a:pt x="21600" y="503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29" name="Shape 229"/>
            <p:cNvSpPr/>
            <p:nvPr/>
          </p:nvSpPr>
          <p:spPr>
            <a:xfrm rot="1800000">
              <a:off x="3641123" y="2859252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0" name="Shape 230"/>
            <p:cNvSpPr/>
            <p:nvPr/>
          </p:nvSpPr>
          <p:spPr>
            <a:xfrm rot="1800000">
              <a:off x="4365023" y="4126077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1" name="Shape 231"/>
            <p:cNvSpPr/>
            <p:nvPr/>
          </p:nvSpPr>
          <p:spPr>
            <a:xfrm rot="1800000">
              <a:off x="4374549" y="1592427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2" name="Shape 232"/>
            <p:cNvSpPr/>
            <p:nvPr/>
          </p:nvSpPr>
          <p:spPr>
            <a:xfrm rot="1800000">
              <a:off x="3622073" y="325602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3" name="Shape 233"/>
            <p:cNvSpPr/>
            <p:nvPr/>
          </p:nvSpPr>
          <p:spPr>
            <a:xfrm rot="1800000">
              <a:off x="5107972" y="5383377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4" name="Shape 234"/>
            <p:cNvSpPr/>
            <p:nvPr/>
          </p:nvSpPr>
          <p:spPr>
            <a:xfrm rot="1800000">
              <a:off x="262554" y="4201528"/>
              <a:ext cx="1261500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35"/>
                  </a:moveTo>
                  <a:lnTo>
                    <a:pt x="965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5" name="Shape 235"/>
            <p:cNvSpPr/>
            <p:nvPr/>
          </p:nvSpPr>
          <p:spPr>
            <a:xfrm rot="1800000">
              <a:off x="669323" y="5402429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6" name="Shape 236"/>
            <p:cNvSpPr/>
            <p:nvPr/>
          </p:nvSpPr>
          <p:spPr>
            <a:xfrm rot="1800000">
              <a:off x="697899" y="2849727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7" name="Shape 237"/>
            <p:cNvSpPr/>
            <p:nvPr/>
          </p:nvSpPr>
          <p:spPr>
            <a:xfrm rot="1800000">
              <a:off x="1421798" y="4126076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8" name="Shape 238"/>
            <p:cNvSpPr/>
            <p:nvPr/>
          </p:nvSpPr>
          <p:spPr>
            <a:xfrm rot="1800000">
              <a:off x="2155223" y="5411952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9" name="Shape 239"/>
            <p:cNvSpPr/>
            <p:nvPr/>
          </p:nvSpPr>
          <p:spPr>
            <a:xfrm rot="1800000">
              <a:off x="2174274" y="2859252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0" name="Shape 240"/>
            <p:cNvSpPr/>
            <p:nvPr/>
          </p:nvSpPr>
          <p:spPr>
            <a:xfrm rot="1800000">
              <a:off x="1440848" y="1563852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1" name="Shape 241"/>
            <p:cNvSpPr/>
            <p:nvPr/>
          </p:nvSpPr>
          <p:spPr>
            <a:xfrm rot="1800000">
              <a:off x="7451125" y="4145127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2" name="Shape 242"/>
            <p:cNvSpPr/>
            <p:nvPr/>
          </p:nvSpPr>
          <p:spPr>
            <a:xfrm rot="1800000">
              <a:off x="8194075" y="5421479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3" name="Shape 243"/>
            <p:cNvSpPr/>
            <p:nvPr/>
          </p:nvSpPr>
          <p:spPr>
            <a:xfrm rot="1800000">
              <a:off x="8194075" y="2868777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4" name="Shape 244"/>
            <p:cNvSpPr/>
            <p:nvPr/>
          </p:nvSpPr>
          <p:spPr>
            <a:xfrm rot="1800000">
              <a:off x="8951479" y="4055629"/>
              <a:ext cx="1243409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6884" y="0"/>
                  </a:lnTo>
                  <a:lnTo>
                    <a:pt x="8235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4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5" name="Shape 245"/>
            <p:cNvSpPr/>
            <p:nvPr/>
          </p:nvSpPr>
          <p:spPr>
            <a:xfrm rot="1800000">
              <a:off x="8951729" y="1511524"/>
              <a:ext cx="1241872" cy="1388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5"/>
                  </a:moveTo>
                  <a:lnTo>
                    <a:pt x="6892" y="9"/>
                  </a:lnTo>
                  <a:lnTo>
                    <a:pt x="8384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5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47" name="Shape 247"/>
          <p:cNvSpPr/>
          <p:nvPr/>
        </p:nvSpPr>
        <p:spPr>
          <a:xfrm>
            <a:off x="4561242" y="-21512"/>
            <a:ext cx="3679116" cy="6271842"/>
          </a:xfrm>
          <a:prstGeom prst="rect">
            <a:avLst/>
          </a:prstGeom>
          <a:solidFill>
            <a:srgbClr val="F5F5F5"/>
          </a:solidFill>
          <a:ln w="15875">
            <a:solidFill>
              <a:srgbClr val="74A51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8" name="Shape 248"/>
          <p:cNvSpPr/>
          <p:nvPr/>
        </p:nvSpPr>
        <p:spPr>
          <a:xfrm>
            <a:off x="4649096" y="-21511"/>
            <a:ext cx="3505201" cy="62394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9" name="Shape 249"/>
          <p:cNvSpPr/>
          <p:nvPr/>
        </p:nvSpPr>
        <p:spPr>
          <a:xfrm>
            <a:off x="905570" y="601882"/>
            <a:ext cx="3562258" cy="5648447"/>
          </a:xfrm>
          <a:prstGeom prst="rect">
            <a:avLst/>
          </a:prstGeom>
          <a:solidFill>
            <a:srgbClr val="FFFFFF"/>
          </a:solidFill>
          <a:ln w="3175">
            <a:solidFill>
              <a:srgbClr val="1F1F17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0" name="Shape 250"/>
          <p:cNvSpPr/>
          <p:nvPr/>
        </p:nvSpPr>
        <p:spPr>
          <a:xfrm>
            <a:off x="4650888" y="6088284"/>
            <a:ext cx="3505201" cy="817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1" name="Shape 251"/>
          <p:cNvSpPr/>
          <p:nvPr>
            <p:ph type="title"/>
          </p:nvPr>
        </p:nvSpPr>
        <p:spPr>
          <a:xfrm>
            <a:off x="4734423" y="946404"/>
            <a:ext cx="3300985" cy="317754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Texto do Título</a:t>
            </a:r>
          </a:p>
        </p:txBody>
      </p:sp>
      <p:sp>
        <p:nvSpPr>
          <p:cNvPr id="252" name="Shape 252"/>
          <p:cNvSpPr/>
          <p:nvPr>
            <p:ph type="body" sz="quarter" idx="1"/>
          </p:nvPr>
        </p:nvSpPr>
        <p:spPr>
          <a:xfrm>
            <a:off x="4734629" y="4133088"/>
            <a:ext cx="3300574" cy="272491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424242"/>
                </a:solidFill>
              </a:defRPr>
            </a:lvl1pPr>
            <a:lvl2pPr marL="0" indent="457200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424242"/>
                </a:solidFill>
              </a:defRPr>
            </a:lvl2pPr>
            <a:lvl3pPr marL="0" indent="914400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424242"/>
                </a:solidFill>
              </a:defRPr>
            </a:lvl3pPr>
            <a:lvl4pPr marL="0" indent="1371600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424242"/>
                </a:solidFill>
              </a:defRPr>
            </a:lvl4pPr>
            <a:lvl5pPr marL="0" indent="1828800">
              <a:spcBef>
                <a:spcPts val="300"/>
              </a:spcBef>
              <a:buClrTx/>
              <a:buSzTx/>
              <a:buFontTx/>
              <a:buNone/>
              <a:defRPr sz="1600">
                <a:solidFill>
                  <a:srgbClr val="424242"/>
                </a:solidFill>
              </a:defRPr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53" name="Shape 2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2F35F"/>
            </a:gs>
            <a:gs pos="62000">
              <a:srgbClr val="92BC40"/>
            </a:gs>
            <a:gs pos="100000">
              <a:srgbClr val="7FA23E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40"/>
          <p:cNvGrpSpPr/>
          <p:nvPr/>
        </p:nvGrpSpPr>
        <p:grpSpPr>
          <a:xfrm>
            <a:off x="-567355" y="0"/>
            <a:ext cx="10458654" cy="7117072"/>
            <a:chOff x="0" y="0"/>
            <a:chExt cx="10458653" cy="7117071"/>
          </a:xfrm>
        </p:grpSpPr>
        <p:grpSp>
          <p:nvGrpSpPr>
            <p:cNvPr id="17" name="Group 17"/>
            <p:cNvGrpSpPr/>
            <p:nvPr/>
          </p:nvGrpSpPr>
          <p:grpSpPr>
            <a:xfrm>
              <a:off x="644958" y="0"/>
              <a:ext cx="9144001" cy="6858000"/>
              <a:chOff x="0" y="0"/>
              <a:chExt cx="9144000" cy="6858000"/>
            </a:xfrm>
          </p:grpSpPr>
          <p:grpSp>
            <p:nvGrpSpPr>
              <p:cNvPr id="5" name="Group 5"/>
              <p:cNvGrpSpPr/>
              <p:nvPr/>
            </p:nvGrpSpPr>
            <p:grpSpPr>
              <a:xfrm>
                <a:off x="-1" y="0"/>
                <a:ext cx="2514601" cy="6858000"/>
                <a:chOff x="0" y="0"/>
                <a:chExt cx="2514600" cy="6858000"/>
              </a:xfrm>
            </p:grpSpPr>
            <p:sp>
              <p:nvSpPr>
                <p:cNvPr id="2" name="Shape 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" name="Shape 3"/>
                <p:cNvSpPr/>
                <p:nvPr/>
              </p:nvSpPr>
              <p:spPr>
                <a:xfrm>
                  <a:off x="-1" y="0"/>
                  <a:ext cx="457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" name="Shape 4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9" name="Group 9"/>
              <p:cNvGrpSpPr/>
              <p:nvPr/>
            </p:nvGrpSpPr>
            <p:grpSpPr>
              <a:xfrm>
                <a:off x="422909" y="0"/>
                <a:ext cx="2514601" cy="6858000"/>
                <a:chOff x="0" y="0"/>
                <a:chExt cx="2514600" cy="6858000"/>
              </a:xfrm>
            </p:grpSpPr>
            <p:sp>
              <p:nvSpPr>
                <p:cNvPr id="6" name="Shape 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" name="Shape 7"/>
                <p:cNvSpPr/>
                <p:nvPr/>
              </p:nvSpPr>
              <p:spPr>
                <a:xfrm>
                  <a:off x="-1" y="0"/>
                  <a:ext cx="457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" name="Shape 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13" name="Group 13"/>
              <p:cNvGrpSpPr/>
              <p:nvPr/>
            </p:nvGrpSpPr>
            <p:grpSpPr>
              <a:xfrm>
                <a:off x="6629399" y="0"/>
                <a:ext cx="2514602" cy="6858000"/>
                <a:chOff x="0" y="0"/>
                <a:chExt cx="2514600" cy="6858000"/>
              </a:xfrm>
            </p:grpSpPr>
            <p:sp>
              <p:nvSpPr>
                <p:cNvPr id="10" name="Shape 10"/>
                <p:cNvSpPr/>
                <p:nvPr/>
              </p:nvSpPr>
              <p:spPr>
                <a:xfrm rot="10800000">
                  <a:off x="0" y="0"/>
                  <a:ext cx="1600201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" name="Shape 11"/>
                <p:cNvSpPr/>
                <p:nvPr/>
              </p:nvSpPr>
              <p:spPr>
                <a:xfrm rot="10800000">
                  <a:off x="2057400" y="0"/>
                  <a:ext cx="457200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" name="Shape 12"/>
                <p:cNvSpPr/>
                <p:nvPr/>
              </p:nvSpPr>
              <p:spPr>
                <a:xfrm rot="10800000">
                  <a:off x="1524000" y="0"/>
                  <a:ext cx="762000" cy="6858000"/>
                </a:xfrm>
                <a:prstGeom prst="rect">
                  <a:avLst/>
                </a:prstGeom>
                <a:solidFill>
                  <a:srgbClr val="FFFFFF">
                    <a:alpha val="10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sp>
            <p:nvSpPr>
              <p:cNvPr id="14" name="Shape 1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" name="Shape 1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8" name="Shape 18"/>
            <p:cNvSpPr/>
            <p:nvPr/>
          </p:nvSpPr>
          <p:spPr>
            <a:xfrm>
              <a:off x="633083" y="5035138"/>
              <a:ext cx="9144001" cy="1166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fill="norm" stroke="1" extrusionOk="0">
                  <a:moveTo>
                    <a:pt x="0" y="20509"/>
                  </a:moveTo>
                  <a:cubicBezTo>
                    <a:pt x="1166" y="21055"/>
                    <a:pt x="2333" y="21600"/>
                    <a:pt x="3955" y="21382"/>
                  </a:cubicBezTo>
                  <a:cubicBezTo>
                    <a:pt x="5578" y="21164"/>
                    <a:pt x="7569" y="20909"/>
                    <a:pt x="9734" y="19200"/>
                  </a:cubicBezTo>
                  <a:cubicBezTo>
                    <a:pt x="11899" y="17491"/>
                    <a:pt x="14966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9" name="Shape 19"/>
            <p:cNvSpPr/>
            <p:nvPr/>
          </p:nvSpPr>
          <p:spPr>
            <a:xfrm>
              <a:off x="633083" y="3486882"/>
              <a:ext cx="9144001" cy="871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2" fill="norm" stroke="1" extrusionOk="0">
                  <a:moveTo>
                    <a:pt x="0" y="21132"/>
                  </a:moveTo>
                  <a:cubicBezTo>
                    <a:pt x="622" y="17748"/>
                    <a:pt x="1244" y="14364"/>
                    <a:pt x="2469" y="11052"/>
                  </a:cubicBezTo>
                  <a:cubicBezTo>
                    <a:pt x="3694" y="7740"/>
                    <a:pt x="5433" y="2892"/>
                    <a:pt x="7350" y="1260"/>
                  </a:cubicBezTo>
                  <a:cubicBezTo>
                    <a:pt x="9266" y="-372"/>
                    <a:pt x="11595" y="-468"/>
                    <a:pt x="13970" y="1260"/>
                  </a:cubicBezTo>
                  <a:cubicBezTo>
                    <a:pt x="16345" y="2988"/>
                    <a:pt x="20305" y="9900"/>
                    <a:pt x="21600" y="11628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0" name="Shape 20"/>
            <p:cNvSpPr/>
            <p:nvPr/>
          </p:nvSpPr>
          <p:spPr>
            <a:xfrm>
              <a:off x="621207" y="5640778"/>
              <a:ext cx="3004458" cy="1211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933" y="8947"/>
                    <a:pt x="15866" y="17894"/>
                    <a:pt x="21600" y="21600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1" name="Shape 21"/>
            <p:cNvSpPr/>
            <p:nvPr/>
          </p:nvSpPr>
          <p:spPr>
            <a:xfrm>
              <a:off x="633083" y="5284518"/>
              <a:ext cx="9144001" cy="1467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8" fill="norm" stroke="1" extrusionOk="0">
                  <a:moveTo>
                    <a:pt x="0" y="0"/>
                  </a:moveTo>
                  <a:cubicBezTo>
                    <a:pt x="676" y="1460"/>
                    <a:pt x="1351" y="2920"/>
                    <a:pt x="2609" y="5031"/>
                  </a:cubicBezTo>
                  <a:cubicBezTo>
                    <a:pt x="3866" y="7142"/>
                    <a:pt x="5746" y="10381"/>
                    <a:pt x="7546" y="12665"/>
                  </a:cubicBezTo>
                  <a:cubicBezTo>
                    <a:pt x="9346" y="14949"/>
                    <a:pt x="11623" y="17320"/>
                    <a:pt x="13409" y="18737"/>
                  </a:cubicBezTo>
                  <a:cubicBezTo>
                    <a:pt x="15195" y="20154"/>
                    <a:pt x="17121" y="20733"/>
                    <a:pt x="18262" y="21166"/>
                  </a:cubicBezTo>
                  <a:cubicBezTo>
                    <a:pt x="19403" y="21600"/>
                    <a:pt x="19697" y="21398"/>
                    <a:pt x="20254" y="21340"/>
                  </a:cubicBezTo>
                  <a:cubicBezTo>
                    <a:pt x="20810" y="21282"/>
                    <a:pt x="21205" y="21051"/>
                    <a:pt x="21600" y="20819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2" name="Shape 22"/>
            <p:cNvSpPr/>
            <p:nvPr/>
          </p:nvSpPr>
          <p:spPr>
            <a:xfrm>
              <a:off x="2782516" y="5137617"/>
              <a:ext cx="6982692" cy="1714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1" fill="norm" stroke="1" extrusionOk="0">
                  <a:moveTo>
                    <a:pt x="0" y="21531"/>
                  </a:moveTo>
                  <a:cubicBezTo>
                    <a:pt x="502" y="19232"/>
                    <a:pt x="1004" y="16933"/>
                    <a:pt x="1690" y="14820"/>
                  </a:cubicBezTo>
                  <a:cubicBezTo>
                    <a:pt x="2376" y="12707"/>
                    <a:pt x="3324" y="10420"/>
                    <a:pt x="4114" y="8854"/>
                  </a:cubicBezTo>
                  <a:cubicBezTo>
                    <a:pt x="4904" y="7288"/>
                    <a:pt x="5388" y="6592"/>
                    <a:pt x="6429" y="5424"/>
                  </a:cubicBezTo>
                  <a:cubicBezTo>
                    <a:pt x="7469" y="4256"/>
                    <a:pt x="9367" y="2615"/>
                    <a:pt x="10359" y="1845"/>
                  </a:cubicBezTo>
                  <a:cubicBezTo>
                    <a:pt x="11351" y="1074"/>
                    <a:pt x="11504" y="1099"/>
                    <a:pt x="12380" y="801"/>
                  </a:cubicBezTo>
                  <a:cubicBezTo>
                    <a:pt x="13255" y="503"/>
                    <a:pt x="14639" y="180"/>
                    <a:pt x="15612" y="55"/>
                  </a:cubicBezTo>
                  <a:cubicBezTo>
                    <a:pt x="16586" y="-69"/>
                    <a:pt x="18220" y="55"/>
                    <a:pt x="18220" y="55"/>
                  </a:cubicBezTo>
                  <a:lnTo>
                    <a:pt x="20094" y="55"/>
                  </a:lnTo>
                  <a:cubicBezTo>
                    <a:pt x="20614" y="105"/>
                    <a:pt x="21092" y="279"/>
                    <a:pt x="21343" y="354"/>
                  </a:cubicBezTo>
                  <a:cubicBezTo>
                    <a:pt x="21594" y="428"/>
                    <a:pt x="21508" y="403"/>
                    <a:pt x="21600" y="503"/>
                  </a:cubicBezTo>
                </a:path>
              </a:pathLst>
            </a:custGeom>
            <a:noFill/>
            <a:ln w="6350" cap="flat">
              <a:solidFill>
                <a:srgbClr val="FFFFFF">
                  <a:alpha val="20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3" name="Shape 23"/>
            <p:cNvSpPr/>
            <p:nvPr/>
          </p:nvSpPr>
          <p:spPr>
            <a:xfrm rot="1800000">
              <a:off x="3641123" y="2859252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" name="Shape 24"/>
            <p:cNvSpPr/>
            <p:nvPr/>
          </p:nvSpPr>
          <p:spPr>
            <a:xfrm rot="1800000">
              <a:off x="4365023" y="4126077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" name="Shape 25"/>
            <p:cNvSpPr/>
            <p:nvPr/>
          </p:nvSpPr>
          <p:spPr>
            <a:xfrm rot="1800000">
              <a:off x="4374549" y="1592427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" name="Shape 26"/>
            <p:cNvSpPr/>
            <p:nvPr/>
          </p:nvSpPr>
          <p:spPr>
            <a:xfrm rot="1800000">
              <a:off x="3622073" y="325602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" name="Shape 27"/>
            <p:cNvSpPr/>
            <p:nvPr/>
          </p:nvSpPr>
          <p:spPr>
            <a:xfrm rot="1800000">
              <a:off x="5107972" y="5383377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" name="Shape 28"/>
            <p:cNvSpPr/>
            <p:nvPr/>
          </p:nvSpPr>
          <p:spPr>
            <a:xfrm rot="1800000">
              <a:off x="262554" y="4201528"/>
              <a:ext cx="1261500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35"/>
                  </a:moveTo>
                  <a:lnTo>
                    <a:pt x="965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" name="Shape 29"/>
            <p:cNvSpPr/>
            <p:nvPr/>
          </p:nvSpPr>
          <p:spPr>
            <a:xfrm rot="1800000">
              <a:off x="669323" y="5402429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" name="Shape 30"/>
            <p:cNvSpPr/>
            <p:nvPr/>
          </p:nvSpPr>
          <p:spPr>
            <a:xfrm rot="1800000">
              <a:off x="697899" y="2849727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" name="Shape 31"/>
            <p:cNvSpPr/>
            <p:nvPr/>
          </p:nvSpPr>
          <p:spPr>
            <a:xfrm rot="1800000">
              <a:off x="1421798" y="4126076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" name="Shape 32"/>
            <p:cNvSpPr/>
            <p:nvPr/>
          </p:nvSpPr>
          <p:spPr>
            <a:xfrm rot="1800000">
              <a:off x="2155223" y="5411952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" name="Shape 33"/>
            <p:cNvSpPr/>
            <p:nvPr/>
          </p:nvSpPr>
          <p:spPr>
            <a:xfrm rot="1800000">
              <a:off x="2174274" y="2859252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" name="Shape 34"/>
            <p:cNvSpPr/>
            <p:nvPr/>
          </p:nvSpPr>
          <p:spPr>
            <a:xfrm rot="1800000">
              <a:off x="1440848" y="1563852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" name="Shape 35"/>
            <p:cNvSpPr/>
            <p:nvPr/>
          </p:nvSpPr>
          <p:spPr>
            <a:xfrm rot="1800000">
              <a:off x="7451125" y="4145127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" name="Shape 36"/>
            <p:cNvSpPr/>
            <p:nvPr/>
          </p:nvSpPr>
          <p:spPr>
            <a:xfrm rot="1800000">
              <a:off x="8194075" y="5421479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" name="Shape 37"/>
            <p:cNvSpPr/>
            <p:nvPr/>
          </p:nvSpPr>
          <p:spPr>
            <a:xfrm rot="1800000">
              <a:off x="8194075" y="2868777"/>
              <a:ext cx="1601401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345" y="0"/>
                  </a:lnTo>
                  <a:lnTo>
                    <a:pt x="16255" y="0"/>
                  </a:lnTo>
                  <a:lnTo>
                    <a:pt x="21600" y="10800"/>
                  </a:lnTo>
                  <a:lnTo>
                    <a:pt x="16255" y="21600"/>
                  </a:lnTo>
                  <a:lnTo>
                    <a:pt x="5345" y="2160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" name="Shape 38"/>
            <p:cNvSpPr/>
            <p:nvPr/>
          </p:nvSpPr>
          <p:spPr>
            <a:xfrm rot="1800000">
              <a:off x="8951479" y="4055629"/>
              <a:ext cx="1243409" cy="138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6884" y="0"/>
                  </a:lnTo>
                  <a:lnTo>
                    <a:pt x="8235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4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" name="Shape 39"/>
            <p:cNvSpPr/>
            <p:nvPr/>
          </p:nvSpPr>
          <p:spPr>
            <a:xfrm rot="1800000">
              <a:off x="8951729" y="1511524"/>
              <a:ext cx="1241872" cy="1388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5"/>
                  </a:moveTo>
                  <a:lnTo>
                    <a:pt x="6892" y="9"/>
                  </a:lnTo>
                  <a:lnTo>
                    <a:pt x="8384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5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ap="flat">
              <a:solidFill>
                <a:srgbClr val="FFFFFF">
                  <a:alpha val="12000"/>
                </a:srgbClr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1" name="Shape 41"/>
          <p:cNvSpPr/>
          <p:nvPr/>
        </p:nvSpPr>
        <p:spPr>
          <a:xfrm>
            <a:off x="457200" y="333486"/>
            <a:ext cx="8229600" cy="6185649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" name="Shape 42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 w="15875">
            <a:solidFill>
              <a:srgbClr val="74A51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Shape 43"/>
          <p:cNvSpPr/>
          <p:nvPr/>
        </p:nvSpPr>
        <p:spPr>
          <a:xfrm>
            <a:off x="4649096" y="-21511"/>
            <a:ext cx="3505201" cy="62394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4649096" y="266083"/>
            <a:ext cx="1332157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FEFEF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5" name="Shape 45"/>
          <p:cNvSpPr/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Texto do Título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chemeClr val="accent1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chemeClr val="accent1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chemeClr val="accent1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chemeClr val="accent1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chemeClr val="accent1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chemeClr val="accent1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chemeClr val="accent1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chemeClr val="accent1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chemeClr val="accent1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34290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76000"/>
        <a:buFont typeface="Wingdings 2"/>
        <a:buChar char=""/>
        <a:tabLst/>
        <a:defRPr b="0" baseline="0" cap="none" i="0" spc="0" strike="noStrike" sz="2400" u="none">
          <a:ln>
            <a:noFill/>
          </a:ln>
          <a:solidFill>
            <a:srgbClr val="3E3D2D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665018" marR="0" indent="-299258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76000"/>
        <a:buFont typeface="Wingdings 2"/>
        <a:buChar char=""/>
        <a:tabLst/>
        <a:defRPr b="0" baseline="0" cap="none" i="0" spc="0" strike="noStrike" sz="2400" u="none">
          <a:ln>
            <a:noFill/>
          </a:ln>
          <a:solidFill>
            <a:srgbClr val="3E3D2D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960119" marR="0" indent="-27431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76000"/>
        <a:buFont typeface="Wingdings 2"/>
        <a:buChar char=""/>
        <a:tabLst/>
        <a:defRPr b="0" baseline="0" cap="none" i="0" spc="0" strike="noStrike" sz="2400" u="none">
          <a:ln>
            <a:noFill/>
          </a:ln>
          <a:solidFill>
            <a:srgbClr val="3E3D2D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200911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76000"/>
        <a:buFont typeface="Wingdings 2"/>
        <a:buChar char=""/>
        <a:tabLst/>
        <a:defRPr b="0" baseline="0" cap="none" i="0" spc="0" strike="noStrike" sz="2400" u="none">
          <a:ln>
            <a:noFill/>
          </a:ln>
          <a:solidFill>
            <a:srgbClr val="3E3D2D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144018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76000"/>
        <a:buFont typeface="Wingdings 2"/>
        <a:buChar char=""/>
        <a:tabLst/>
        <a:defRPr b="0" baseline="0" cap="none" i="0" spc="0" strike="noStrike" sz="2400" u="none">
          <a:ln>
            <a:noFill/>
          </a:ln>
          <a:solidFill>
            <a:srgbClr val="3E3D2D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1681189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76000"/>
        <a:buFont typeface="Wingdings 2"/>
        <a:buChar char=""/>
        <a:tabLst/>
        <a:defRPr b="0" baseline="0" cap="none" i="0" spc="0" strike="noStrike" sz="2400" u="none">
          <a:ln>
            <a:noFill/>
          </a:ln>
          <a:solidFill>
            <a:srgbClr val="3E3D2D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1882357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76000"/>
        <a:buFont typeface="Wingdings 2"/>
        <a:buChar char=""/>
        <a:tabLst/>
        <a:defRPr b="0" baseline="0" cap="none" i="0" spc="0" strike="noStrike" sz="2400" u="none">
          <a:ln>
            <a:noFill/>
          </a:ln>
          <a:solidFill>
            <a:srgbClr val="3E3D2D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208352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76000"/>
        <a:buFont typeface="Wingdings 2"/>
        <a:buChar char=""/>
        <a:tabLst/>
        <a:defRPr b="0" baseline="0" cap="none" i="0" spc="0" strike="noStrike" sz="2400" u="none">
          <a:ln>
            <a:noFill/>
          </a:ln>
          <a:solidFill>
            <a:srgbClr val="3E3D2D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2284693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76000"/>
        <a:buFont typeface="Wingdings 2"/>
        <a:buChar char=""/>
        <a:tabLst/>
        <a:defRPr b="0" baseline="0" cap="none" i="0" spc="0" strike="noStrike" sz="2400" u="none">
          <a:ln>
            <a:noFill/>
          </a:ln>
          <a:solidFill>
            <a:srgbClr val="3E3D2D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opj.com/android-async-http/" TargetMode="External"/><Relationship Id="rId3" Type="http://schemas.openxmlformats.org/officeDocument/2006/relationships/hyperlink" Target="https://github.com/loopj/android-async-http" TargetMode="Externa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jax.googleapis.com/ajax/services/search/images?v=1.0&amp;q=android&amp;rsz=8" TargetMode="Externa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google.com/p/google-gson/" TargetMode="Externa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27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sonschema2pojo.org/" TargetMode="External"/><Relationship Id="rId3" Type="http://schemas.openxmlformats.org/officeDocument/2006/relationships/hyperlink" Target="http://jsontojava.appspot.com/" TargetMode="Externa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quare.github.io/retrofit/" TargetMode="External"/><Relationship Id="rId3" Type="http://schemas.openxmlformats.org/officeDocument/2006/relationships/hyperlink" Target="http://parse.com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ctrTitle"/>
          </p:nvPr>
        </p:nvSpPr>
        <p:spPr>
          <a:xfrm>
            <a:off x="4733364" y="2708475"/>
            <a:ext cx="3313357" cy="1702162"/>
          </a:xfrm>
          <a:prstGeom prst="rect">
            <a:avLst/>
          </a:prstGeom>
        </p:spPr>
        <p:txBody>
          <a:bodyPr/>
          <a:lstStyle>
            <a:lvl1pPr algn="ctr">
              <a:defRPr b="1" sz="5400"/>
            </a:lvl1pPr>
          </a:lstStyle>
          <a:p>
            <a:pPr>
              <a:defRPr b="0" sz="3600"/>
            </a:pPr>
            <a:r>
              <a:rPr b="1" sz="5400"/>
              <a:t>Android</a:t>
            </a:r>
          </a:p>
        </p:txBody>
      </p:sp>
      <p:sp>
        <p:nvSpPr>
          <p:cNvPr id="281" name="Shape 281"/>
          <p:cNvSpPr/>
          <p:nvPr>
            <p:ph type="subTitle" sz="quarter" idx="1"/>
          </p:nvPr>
        </p:nvSpPr>
        <p:spPr>
          <a:xfrm>
            <a:off x="4733364" y="4421080"/>
            <a:ext cx="3309804" cy="1260630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ts val="900"/>
              </a:spcBef>
              <a:defRPr sz="3200"/>
            </a:pPr>
            <a:r>
              <a:t>Aula 4 </a:t>
            </a:r>
          </a:p>
          <a:p>
            <a:pPr algn="ctr">
              <a:spcBef>
                <a:spcPts val="900"/>
              </a:spcBef>
              <a:defRPr sz="3200"/>
            </a:pPr>
            <a:r>
              <a:t>Parte 2</a:t>
            </a:r>
          </a:p>
        </p:txBody>
      </p:sp>
      <p:pic>
        <p:nvPicPr>
          <p:cNvPr id="282" name="image2.png" descr="C:\Documents and Settings\rmt\Desktop\android\androi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28375" y="43796"/>
            <a:ext cx="2083103" cy="20831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/>
        </p:nvSpPr>
        <p:spPr>
          <a:xfrm>
            <a:off x="753460" y="3344021"/>
            <a:ext cx="7668030" cy="1592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434340" indent="-365760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SzPct val="76000"/>
              <a:buFont typeface="Wingdings 2"/>
              <a:buChar char=""/>
              <a:defRPr sz="2400">
                <a:solidFill>
                  <a:srgbClr val="3E3D2D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Outra Classe nativa “mais simples” para implementação de conexões HTTP</a:t>
            </a:r>
          </a:p>
        </p:txBody>
      </p:sp>
      <p:sp>
        <p:nvSpPr>
          <p:cNvPr id="310" name="Shape 310"/>
          <p:cNvSpPr/>
          <p:nvPr/>
        </p:nvSpPr>
        <p:spPr>
          <a:xfrm>
            <a:off x="753460" y="2239223"/>
            <a:ext cx="5846900" cy="835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chemeClr val="accent1"/>
                </a:solidFill>
              </a:rPr>
              <a:t>HttpURLConnection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image9.png" descr="img_http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26989"/>
          <a:stretch>
            <a:fillRect/>
          </a:stretch>
        </p:blipFill>
        <p:spPr>
          <a:xfrm>
            <a:off x="855464" y="1419974"/>
            <a:ext cx="7382308" cy="42515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roup 316"/>
          <p:cNvGrpSpPr/>
          <p:nvPr/>
        </p:nvGrpSpPr>
        <p:grpSpPr>
          <a:xfrm>
            <a:off x="1122125" y="690569"/>
            <a:ext cx="7369413" cy="5476862"/>
            <a:chOff x="0" y="0"/>
            <a:chExt cx="7369412" cy="5476861"/>
          </a:xfrm>
        </p:grpSpPr>
        <p:sp>
          <p:nvSpPr>
            <p:cNvPr id="314" name="Shape 314"/>
            <p:cNvSpPr/>
            <p:nvPr/>
          </p:nvSpPr>
          <p:spPr>
            <a:xfrm>
              <a:off x="0" y="0"/>
              <a:ext cx="7369413" cy="547686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315" name="image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369413" cy="54768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type="title"/>
          </p:nvPr>
        </p:nvSpPr>
        <p:spPr>
          <a:xfrm>
            <a:off x="923025" y="785442"/>
            <a:ext cx="7164424" cy="2142538"/>
          </a:xfrm>
          <a:prstGeom prst="rect">
            <a:avLst/>
          </a:prstGeom>
        </p:spPr>
        <p:txBody>
          <a:bodyPr/>
          <a:lstStyle/>
          <a:p>
            <a:pPr/>
            <a:r>
              <a:t>Framework de conexão</a:t>
            </a:r>
            <a:br/>
            <a:r>
              <a:rPr b="1"/>
              <a:t>Asynchronous Http Client</a:t>
            </a:r>
            <a:r>
              <a:t> </a:t>
            </a:r>
          </a:p>
        </p:txBody>
      </p:sp>
      <p:sp>
        <p:nvSpPr>
          <p:cNvPr id="319" name="Shape 319"/>
          <p:cNvSpPr/>
          <p:nvPr/>
        </p:nvSpPr>
        <p:spPr>
          <a:xfrm>
            <a:off x="668359" y="3308884"/>
            <a:ext cx="7652724" cy="300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434340" indent="-365760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SzPct val="76000"/>
              <a:buFont typeface="Wingdings 2"/>
              <a:buChar char=""/>
            </a:pPr>
            <a:r>
              <a:rPr sz="2400">
                <a:solidFill>
                  <a:srgbClr val="3E3D2D"/>
                </a:solidFill>
              </a:rPr>
              <a:t>URL:</a:t>
            </a:r>
            <a:endParaRPr sz="2400">
              <a:solidFill>
                <a:srgbClr val="3E3D2D"/>
              </a:solidFill>
            </a:endParaRPr>
          </a:p>
          <a:p>
            <a:pPr lvl="1" marL="830580" indent="-304800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SzPct val="76000"/>
              <a:buFont typeface="Wingdings 2"/>
              <a:buChar char=""/>
            </a:pPr>
            <a:r>
              <a:rPr sz="2000" u="sng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hlinkClick r:id="rId2" invalidUrl="" action="" tgtFrame="" tooltip="" history="1" highlightClick="0" endSnd="0"/>
              </a:rPr>
              <a:t>http://loopj.com/android-async-http/</a:t>
            </a:r>
          </a:p>
          <a:p>
            <a:pPr lvl="1" marL="800100" indent="-274319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SzPct val="76000"/>
              <a:buFont typeface="Wingdings 2"/>
              <a:buChar char=""/>
            </a:pPr>
            <a:r>
              <a:rPr u="sng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hlinkClick r:id="rId3" invalidUrl="" action="" tgtFrame="" tooltip="" history="1" highlightClick="0" endSnd="0"/>
              </a:rPr>
              <a:t>https://github.com/loopj/android-async-http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Screen Shot 2014-12-17 at 11.33.2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146" y="1283663"/>
            <a:ext cx="8771155" cy="454974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  <p:sp>
        <p:nvSpPr>
          <p:cNvPr id="322" name="Shape 322"/>
          <p:cNvSpPr/>
          <p:nvPr/>
        </p:nvSpPr>
        <p:spPr>
          <a:xfrm>
            <a:off x="5562600" y="3470374"/>
            <a:ext cx="1676400" cy="467172"/>
          </a:xfrm>
          <a:prstGeom prst="rect">
            <a:avLst/>
          </a:prstGeom>
          <a:ln w="25400">
            <a:solidFill>
              <a:srgbClr val="F52400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28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23" name="Shape 323"/>
          <p:cNvSpPr/>
          <p:nvPr/>
        </p:nvSpPr>
        <p:spPr>
          <a:xfrm>
            <a:off x="4737100" y="2276574"/>
            <a:ext cx="2224981" cy="467172"/>
          </a:xfrm>
          <a:prstGeom prst="rect">
            <a:avLst/>
          </a:prstGeom>
          <a:ln w="25400">
            <a:solidFill>
              <a:srgbClr val="F52400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28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3" grpId="1"/>
      <p:bldP build="whole" bldLvl="1" animBg="1" rev="0" advAuto="0" spid="322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Screen Shot 2014-12-17 at 11.33.52 PM.png"/>
          <p:cNvPicPr>
            <a:picLocks noChangeAspect="1"/>
          </p:cNvPicPr>
          <p:nvPr/>
        </p:nvPicPr>
        <p:blipFill>
          <a:blip r:embed="rId2">
            <a:extLst/>
          </a:blip>
          <a:srcRect l="488" t="0" r="1661" b="0"/>
          <a:stretch>
            <a:fillRect/>
          </a:stretch>
        </p:blipFill>
        <p:spPr>
          <a:xfrm>
            <a:off x="98226" y="1289248"/>
            <a:ext cx="8947349" cy="427943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  <p:sp>
        <p:nvSpPr>
          <p:cNvPr id="326" name="Shape 326"/>
          <p:cNvSpPr/>
          <p:nvPr/>
        </p:nvSpPr>
        <p:spPr>
          <a:xfrm>
            <a:off x="4174728" y="2276574"/>
            <a:ext cx="2431753" cy="467172"/>
          </a:xfrm>
          <a:prstGeom prst="rect">
            <a:avLst/>
          </a:prstGeom>
          <a:ln w="25400">
            <a:solidFill>
              <a:srgbClr val="F52400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28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27" name="Shape 327"/>
          <p:cNvSpPr/>
          <p:nvPr/>
        </p:nvSpPr>
        <p:spPr>
          <a:xfrm>
            <a:off x="5271889" y="3470374"/>
            <a:ext cx="1865511" cy="467172"/>
          </a:xfrm>
          <a:prstGeom prst="rect">
            <a:avLst/>
          </a:prstGeom>
          <a:ln w="25400">
            <a:solidFill>
              <a:srgbClr val="F52400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28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6" grpId="1"/>
      <p:bldP build="whole" bldLvl="1" animBg="1" rev="0" advAuto="0" spid="327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Screen Shot 2014-12-17 at 11.31.41 PM.png"/>
          <p:cNvPicPr>
            <a:picLocks noChangeAspect="1"/>
          </p:cNvPicPr>
          <p:nvPr/>
        </p:nvPicPr>
        <p:blipFill>
          <a:blip r:embed="rId2">
            <a:extLst/>
          </a:blip>
          <a:srcRect l="1421" t="0" r="1421" b="0"/>
          <a:stretch>
            <a:fillRect/>
          </a:stretch>
        </p:blipFill>
        <p:spPr>
          <a:xfrm>
            <a:off x="55364" y="1231260"/>
            <a:ext cx="9033268" cy="465462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  <p:sp>
        <p:nvSpPr>
          <p:cNvPr id="330" name="Shape 330"/>
          <p:cNvSpPr/>
          <p:nvPr/>
        </p:nvSpPr>
        <p:spPr>
          <a:xfrm>
            <a:off x="292100" y="2314674"/>
            <a:ext cx="3669591" cy="382539"/>
          </a:xfrm>
          <a:prstGeom prst="rect">
            <a:avLst/>
          </a:prstGeom>
          <a:ln w="25400">
            <a:solidFill>
              <a:srgbClr val="F52400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28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Screen Shot 2014-12-17 at 11.47.17 PM.png"/>
          <p:cNvPicPr>
            <a:picLocks noChangeAspect="1"/>
          </p:cNvPicPr>
          <p:nvPr/>
        </p:nvPicPr>
        <p:blipFill>
          <a:blip r:embed="rId2">
            <a:extLst/>
          </a:blip>
          <a:srcRect l="6896" t="7977" r="13537" b="6543"/>
          <a:stretch>
            <a:fillRect/>
          </a:stretch>
        </p:blipFill>
        <p:spPr>
          <a:xfrm>
            <a:off x="3087197" y="807211"/>
            <a:ext cx="3435948" cy="550260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/>
        </p:nvSpPr>
        <p:spPr>
          <a:xfrm>
            <a:off x="668359" y="1694288"/>
            <a:ext cx="7652724" cy="4438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434340" indent="-365760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SzPct val="76000"/>
              <a:buFont typeface="Wingdings 2"/>
              <a:buChar char=""/>
            </a:pPr>
            <a:r>
              <a:rPr sz="2400">
                <a:solidFill>
                  <a:srgbClr val="3E3D2D"/>
                </a:solidFill>
              </a:rPr>
              <a:t>JSON (JavaScript Object Notation) é uma estrutura de dados em javascript.</a:t>
            </a:r>
            <a:endParaRPr sz="2400">
              <a:solidFill>
                <a:srgbClr val="3E3D2D"/>
              </a:solidFill>
            </a:endParaRPr>
          </a:p>
          <a:p>
            <a:pPr marL="434340" indent="-365760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SzPct val="76000"/>
              <a:buFont typeface="Wingdings 2"/>
              <a:buChar char=""/>
            </a:pPr>
            <a:r>
              <a:rPr sz="2400">
                <a:solidFill>
                  <a:srgbClr val="3E3D2D"/>
                </a:solidFill>
              </a:rPr>
              <a:t>Apesar de começarem a falar muito dele nestes últimos anos, o JSON não é uma tecnologia nova, faz parte do javascript desde sua concepção.</a:t>
            </a:r>
            <a:endParaRPr sz="2400">
              <a:solidFill>
                <a:srgbClr val="3E3D2D"/>
              </a:solidFill>
            </a:endParaRPr>
          </a:p>
          <a:p>
            <a:pPr marL="434340" indent="-365760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SzPct val="76000"/>
              <a:buFont typeface="Wingdings 2"/>
              <a:buChar char=""/>
            </a:pPr>
            <a:r>
              <a:rPr sz="2400">
                <a:solidFill>
                  <a:srgbClr val="3E3D2D"/>
                </a:solidFill>
              </a:rPr>
              <a:t>O JSON substitui o XML e faz isso muito bem na hora de trabalhar com respostas em AJAX.</a:t>
            </a:r>
            <a:endParaRPr sz="2400">
              <a:solidFill>
                <a:srgbClr val="3E3D2D"/>
              </a:solidFill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853714" y="478125"/>
            <a:ext cx="5846900" cy="835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chemeClr val="accent1"/>
                </a:solidFill>
              </a:rPr>
              <a:t>JSON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3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/>
        </p:nvSpPr>
        <p:spPr>
          <a:xfrm>
            <a:off x="668359" y="1777845"/>
            <a:ext cx="7652724" cy="4037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434340" indent="-365760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SzPct val="76000"/>
              <a:buFont typeface="Wingdings 2"/>
              <a:buChar char=""/>
            </a:pPr>
            <a:r>
              <a:rPr sz="2400">
                <a:solidFill>
                  <a:srgbClr val="3E3D2D"/>
                </a:solidFill>
              </a:rPr>
              <a:t>A estrutura de seus dados torna-se mais simples de trabalhar e o tempo de execução de um script em JSON é dezenas de vezes mais rápido do que ler um conteúdo XML.</a:t>
            </a:r>
            <a:endParaRPr sz="2400">
              <a:solidFill>
                <a:srgbClr val="3E3D2D"/>
              </a:solidFill>
            </a:endParaRPr>
          </a:p>
          <a:p>
            <a:pPr marL="434340" indent="-365760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SzPct val="76000"/>
              <a:buFont typeface="Wingdings 2"/>
              <a:buChar char=""/>
            </a:pPr>
            <a:r>
              <a:rPr sz="2400">
                <a:solidFill>
                  <a:srgbClr val="3E3D2D"/>
                </a:solidFill>
              </a:rPr>
              <a:t>Praticamente todas as principais linguagens de programação server side tem suporte para escrever dados em JSON.</a:t>
            </a:r>
          </a:p>
        </p:txBody>
      </p:sp>
      <p:sp>
        <p:nvSpPr>
          <p:cNvPr id="338" name="Shape 338"/>
          <p:cNvSpPr/>
          <p:nvPr/>
        </p:nvSpPr>
        <p:spPr>
          <a:xfrm>
            <a:off x="853714" y="478125"/>
            <a:ext cx="5846900" cy="835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chemeClr val="accent1"/>
                </a:solidFill>
              </a:rPr>
              <a:t>JSON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3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title"/>
          </p:nvPr>
        </p:nvSpPr>
        <p:spPr>
          <a:xfrm>
            <a:off x="713313" y="172062"/>
            <a:ext cx="7024746" cy="1143001"/>
          </a:xfrm>
          <a:prstGeom prst="rect">
            <a:avLst/>
          </a:prstGeom>
        </p:spPr>
        <p:txBody>
          <a:bodyPr/>
          <a:lstStyle/>
          <a:p>
            <a:pPr/>
            <a:r>
              <a:t>Aula Anterior</a:t>
            </a:r>
          </a:p>
        </p:txBody>
      </p:sp>
      <p:sp>
        <p:nvSpPr>
          <p:cNvPr id="285" name="Shape 285"/>
          <p:cNvSpPr/>
          <p:nvPr>
            <p:ph type="body" idx="1"/>
          </p:nvPr>
        </p:nvSpPr>
        <p:spPr>
          <a:xfrm>
            <a:off x="501269" y="1599154"/>
            <a:ext cx="8137285" cy="414961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spcBef>
                <a:spcPts val="1700"/>
              </a:spcBef>
            </a:pPr>
            <a:r>
              <a:t>Aprendemos sobre Thread</a:t>
            </a:r>
          </a:p>
          <a:p>
            <a:pPr>
              <a:lnSpc>
                <a:spcPct val="110000"/>
              </a:lnSpc>
              <a:spcBef>
                <a:spcPts val="1700"/>
              </a:spcBef>
            </a:pPr>
            <a:r>
              <a:t>Vimos que quando uma aplicação é lançada o sistema cria uma thread chamada de UI Thread ou Thread Principal.</a:t>
            </a:r>
          </a:p>
          <a:p>
            <a:pPr>
              <a:lnSpc>
                <a:spcPct val="110000"/>
              </a:lnSpc>
              <a:spcBef>
                <a:spcPts val="1700"/>
              </a:spcBef>
            </a:pPr>
            <a:r>
              <a:t>O sistema NÃO cria uma thread separada para cada instância de um componente</a:t>
            </a:r>
          </a:p>
          <a:p>
            <a:pPr>
              <a:lnSpc>
                <a:spcPct val="110000"/>
              </a:lnSpc>
              <a:spcBef>
                <a:spcPts val="1700"/>
              </a:spcBef>
            </a:pPr>
            <a:r>
              <a:t>Todos os componentes visuais rodam debaixo da UI Thread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500"/>
                                        <p:tgtEl>
                                          <p:spTgt spid="2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0" dur="500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5" dur="500"/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0" dur="500"/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5" dur="500"/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5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image15.pdf"/>
          <p:cNvPicPr>
            <a:picLocks noChangeAspect="1"/>
          </p:cNvPicPr>
          <p:nvPr/>
        </p:nvPicPr>
        <p:blipFill>
          <a:blip r:embed="rId2">
            <a:extLst/>
          </a:blip>
          <a:srcRect l="150" t="0" r="2778" b="0"/>
          <a:stretch>
            <a:fillRect/>
          </a:stretch>
        </p:blipFill>
        <p:spPr>
          <a:xfrm>
            <a:off x="476646" y="2677859"/>
            <a:ext cx="8190892" cy="2375773"/>
          </a:xfrm>
          <a:prstGeom prst="rect">
            <a:avLst/>
          </a:prstGeom>
          <a:ln w="12700">
            <a:miter lim="400000"/>
          </a:ln>
        </p:spPr>
      </p:pic>
      <p:sp>
        <p:nvSpPr>
          <p:cNvPr id="341" name="Shape 341"/>
          <p:cNvSpPr/>
          <p:nvPr/>
        </p:nvSpPr>
        <p:spPr>
          <a:xfrm>
            <a:off x="853713" y="478124"/>
            <a:ext cx="6966100" cy="1092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>
              <a:defRPr sz="3700">
                <a:solidFill>
                  <a:schemeClr val="accent1"/>
                </a:solidFill>
              </a:defRPr>
            </a:lvl1pPr>
          </a:lstStyle>
          <a:p>
            <a:pPr>
              <a:defRPr sz="1600">
                <a:solidFill>
                  <a:srgbClr val="000000"/>
                </a:solidFill>
              </a:defRPr>
            </a:pPr>
            <a:r>
              <a:rPr sz="3700">
                <a:solidFill>
                  <a:schemeClr val="accent1"/>
                </a:solidFill>
              </a:rPr>
              <a:t>Exemplo de um objeto JSON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/>
        </p:nvSpPr>
        <p:spPr>
          <a:xfrm>
            <a:off x="853713" y="478124"/>
            <a:ext cx="6966100" cy="1092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>
              <a:defRPr sz="3700">
                <a:solidFill>
                  <a:schemeClr val="accent1"/>
                </a:solidFill>
              </a:defRPr>
            </a:lvl1pPr>
          </a:lstStyle>
          <a:p>
            <a:pPr>
              <a:defRPr sz="1600">
                <a:solidFill>
                  <a:srgbClr val="000000"/>
                </a:solidFill>
              </a:defRPr>
            </a:pPr>
            <a:r>
              <a:rPr sz="3700">
                <a:solidFill>
                  <a:schemeClr val="accent1"/>
                </a:solidFill>
              </a:rPr>
              <a:t>JSON Valores Primitivos</a:t>
            </a:r>
          </a:p>
        </p:txBody>
      </p:sp>
      <p:sp>
        <p:nvSpPr>
          <p:cNvPr id="344" name="Shape 344"/>
          <p:cNvSpPr/>
          <p:nvPr/>
        </p:nvSpPr>
        <p:spPr>
          <a:xfrm>
            <a:off x="1291852" y="2007865"/>
            <a:ext cx="6089822" cy="362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/>
            </a:pPr>
            <a:r>
              <a:t>JSON define sete tipos primitivos de valores:</a:t>
            </a:r>
          </a:p>
          <a:p>
            <a:pPr lvl="1">
              <a:defRPr sz="2200"/>
            </a:pPr>
          </a:p>
          <a:p>
            <a:pPr marL="304800" indent="-304800">
              <a:spcBef>
                <a:spcPts val="500"/>
              </a:spcBef>
              <a:buSzPct val="100000"/>
              <a:buChar char="•"/>
              <a:defRPr sz="2200"/>
            </a:pPr>
            <a:r>
              <a:rPr b="1"/>
              <a:t>object</a:t>
            </a:r>
            <a:r>
              <a:t>        {}</a:t>
            </a:r>
          </a:p>
          <a:p>
            <a:pPr marL="304800" indent="-304800">
              <a:spcBef>
                <a:spcPts val="500"/>
              </a:spcBef>
              <a:buSzPct val="100000"/>
              <a:buChar char="•"/>
              <a:defRPr sz="2200"/>
            </a:pPr>
            <a:r>
              <a:rPr b="1"/>
              <a:t>array</a:t>
            </a:r>
            <a:r>
              <a:t>          []</a:t>
            </a:r>
          </a:p>
          <a:p>
            <a:pPr marL="304800" indent="-304800">
              <a:spcBef>
                <a:spcPts val="500"/>
              </a:spcBef>
              <a:buSzPct val="100000"/>
              <a:buChar char="•"/>
              <a:defRPr sz="2200"/>
            </a:pPr>
            <a:r>
              <a:rPr b="1"/>
              <a:t>boolean</a:t>
            </a:r>
            <a:r>
              <a:t>    true ou false</a:t>
            </a:r>
          </a:p>
          <a:p>
            <a:pPr marL="304800" indent="-304800">
              <a:spcBef>
                <a:spcPts val="500"/>
              </a:spcBef>
              <a:buSzPct val="100000"/>
              <a:buChar char="•"/>
              <a:defRPr sz="2200"/>
            </a:pPr>
            <a:r>
              <a:rPr b="1"/>
              <a:t>integer</a:t>
            </a:r>
            <a:r>
              <a:t>      12345</a:t>
            </a:r>
          </a:p>
          <a:p>
            <a:pPr marL="304800" indent="-304800">
              <a:spcBef>
                <a:spcPts val="500"/>
              </a:spcBef>
              <a:buSzPct val="100000"/>
              <a:buChar char="•"/>
              <a:defRPr sz="2200"/>
            </a:pPr>
            <a:r>
              <a:rPr b="1"/>
              <a:t>number</a:t>
            </a:r>
            <a:r>
              <a:t>     25.70</a:t>
            </a:r>
          </a:p>
          <a:p>
            <a:pPr marL="304800" indent="-304800">
              <a:spcBef>
                <a:spcPts val="500"/>
              </a:spcBef>
              <a:buSzPct val="100000"/>
              <a:buChar char="•"/>
              <a:defRPr sz="2200"/>
            </a:pPr>
            <a:r>
              <a:rPr b="1"/>
              <a:t>null</a:t>
            </a:r>
            <a:r>
              <a:t>             null</a:t>
            </a:r>
          </a:p>
          <a:p>
            <a:pPr marL="304800" indent="-304800">
              <a:spcBef>
                <a:spcPts val="500"/>
              </a:spcBef>
              <a:buSzPct val="100000"/>
              <a:buChar char="•"/>
              <a:defRPr sz="2200"/>
            </a:pPr>
            <a:r>
              <a:rPr b="1"/>
              <a:t>string</a:t>
            </a:r>
            <a:r>
              <a:t>          "Infnet"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roup 348"/>
          <p:cNvGrpSpPr/>
          <p:nvPr/>
        </p:nvGrpSpPr>
        <p:grpSpPr>
          <a:xfrm>
            <a:off x="582097" y="1801997"/>
            <a:ext cx="8058151" cy="3755588"/>
            <a:chOff x="0" y="0"/>
            <a:chExt cx="8058150" cy="3755586"/>
          </a:xfrm>
        </p:grpSpPr>
        <p:sp>
          <p:nvSpPr>
            <p:cNvPr id="346" name="Shape 346"/>
            <p:cNvSpPr/>
            <p:nvPr/>
          </p:nvSpPr>
          <p:spPr>
            <a:xfrm>
              <a:off x="0" y="0"/>
              <a:ext cx="8058150" cy="37555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347" name="image16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8058150" cy="3755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49" name="Shape 349"/>
          <p:cNvSpPr/>
          <p:nvPr/>
        </p:nvSpPr>
        <p:spPr>
          <a:xfrm>
            <a:off x="853713" y="478124"/>
            <a:ext cx="6966100" cy="1092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>
              <a:defRPr sz="3700">
                <a:solidFill>
                  <a:schemeClr val="accent1"/>
                </a:solidFill>
              </a:defRPr>
            </a:lvl1pPr>
          </a:lstStyle>
          <a:p>
            <a:pPr>
              <a:defRPr sz="1600">
                <a:solidFill>
                  <a:srgbClr val="000000"/>
                </a:solidFill>
              </a:defRPr>
            </a:pPr>
            <a:r>
              <a:rPr sz="3700">
                <a:solidFill>
                  <a:schemeClr val="accent1"/>
                </a:solidFill>
              </a:rPr>
              <a:t>Exemplo de um objeto JSON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/>
        </p:nvSpPr>
        <p:spPr>
          <a:xfrm>
            <a:off x="726713" y="798774"/>
            <a:ext cx="6966100" cy="1092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>
              <a:defRPr sz="3700">
                <a:solidFill>
                  <a:schemeClr val="accent1"/>
                </a:solidFill>
              </a:defRPr>
            </a:lvl1pPr>
          </a:lstStyle>
          <a:p>
            <a:pPr>
              <a:defRPr sz="1600">
                <a:solidFill>
                  <a:srgbClr val="000000"/>
                </a:solidFill>
              </a:defRPr>
            </a:pPr>
            <a:r>
              <a:rPr sz="3700">
                <a:solidFill>
                  <a:schemeClr val="accent1"/>
                </a:solidFill>
              </a:rPr>
              <a:t>Exemplo de um objeto JSON</a:t>
            </a:r>
          </a:p>
        </p:txBody>
      </p:sp>
      <p:sp>
        <p:nvSpPr>
          <p:cNvPr id="352" name="Shape 352"/>
          <p:cNvSpPr/>
          <p:nvPr/>
        </p:nvSpPr>
        <p:spPr>
          <a:xfrm>
            <a:off x="702166" y="2087879"/>
            <a:ext cx="7886363" cy="344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700"/>
            </a:pPr>
            <a:r>
              <a:t>{</a:t>
            </a:r>
          </a:p>
          <a:p>
            <a:pPr>
              <a:defRPr sz="2700"/>
            </a:pPr>
            <a:r>
              <a:t>    "</a:t>
            </a:r>
            <a:r>
              <a:rPr b="1"/>
              <a:t>user</a:t>
            </a:r>
            <a:r>
              <a:t>": {</a:t>
            </a:r>
          </a:p>
          <a:p>
            <a:pPr>
              <a:defRPr sz="2700"/>
            </a:pPr>
            <a:r>
              <a:t>        "</a:t>
            </a:r>
            <a:r>
              <a:rPr b="1"/>
              <a:t>id</a:t>
            </a:r>
            <a:r>
              <a:t>": 123456,</a:t>
            </a:r>
          </a:p>
          <a:p>
            <a:pPr>
              <a:defRPr sz="2700"/>
            </a:pPr>
            <a:r>
              <a:t>        "</a:t>
            </a:r>
            <a:r>
              <a:rPr b="1"/>
              <a:t>name</a:t>
            </a:r>
            <a:r>
              <a:t>": "Thiago Cortat Tavares",</a:t>
            </a:r>
          </a:p>
          <a:p>
            <a:pPr>
              <a:defRPr sz="2700"/>
            </a:pPr>
            <a:r>
              <a:t>        "</a:t>
            </a:r>
            <a:r>
              <a:rPr b="1"/>
              <a:t>username</a:t>
            </a:r>
            <a:r>
              <a:t>": "thiagotavares",</a:t>
            </a:r>
          </a:p>
          <a:p>
            <a:pPr>
              <a:defRPr sz="2700"/>
            </a:pPr>
            <a:r>
              <a:t>        "</a:t>
            </a:r>
            <a:r>
              <a:rPr b="1"/>
              <a:t>email</a:t>
            </a:r>
            <a:r>
              <a:t>": "thiago.cortat@prof.infnet.edu.br"</a:t>
            </a:r>
          </a:p>
          <a:p>
            <a:pPr>
              <a:defRPr sz="2700"/>
            </a:pPr>
            <a:r>
              <a:t>    }</a:t>
            </a:r>
          </a:p>
          <a:p>
            <a:pPr>
              <a:defRPr sz="27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creen Shot 2014-12-18 at 8.27.1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0520" y="2369798"/>
            <a:ext cx="6805160" cy="3388404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Shape 355"/>
          <p:cNvSpPr/>
          <p:nvPr/>
        </p:nvSpPr>
        <p:spPr>
          <a:xfrm>
            <a:off x="714013" y="1034984"/>
            <a:ext cx="7715973" cy="109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795527">
              <a:defRPr sz="3218">
                <a:solidFill>
                  <a:schemeClr val="accent1"/>
                </a:solidFill>
              </a:defRPr>
            </a:lvl1pPr>
          </a:lstStyle>
          <a:p>
            <a:pPr>
              <a:defRPr sz="1392">
                <a:solidFill>
                  <a:srgbClr val="000000"/>
                </a:solidFill>
              </a:defRPr>
            </a:pPr>
            <a:r>
              <a:rPr sz="3218">
                <a:solidFill>
                  <a:schemeClr val="accent1"/>
                </a:solidFill>
              </a:rPr>
              <a:t>Para realizar o parser de JSON em Java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/>
        </p:nvSpPr>
        <p:spPr>
          <a:xfrm>
            <a:off x="853713" y="478124"/>
            <a:ext cx="6966100" cy="1092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chemeClr val="accent1"/>
                </a:solidFill>
              </a:rPr>
              <a:t>Consumindo um JSON</a:t>
            </a:r>
          </a:p>
        </p:txBody>
      </p:sp>
      <p:sp>
        <p:nvSpPr>
          <p:cNvPr id="358" name="Shape 358"/>
          <p:cNvSpPr/>
          <p:nvPr/>
        </p:nvSpPr>
        <p:spPr>
          <a:xfrm>
            <a:off x="745638" y="1701645"/>
            <a:ext cx="7652724" cy="4037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434340" indent="-365760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SzPct val="76000"/>
              <a:buFont typeface="Wingdings 2"/>
              <a:buChar char=""/>
            </a:pPr>
            <a:r>
              <a:rPr sz="2400">
                <a:solidFill>
                  <a:srgbClr val="3E3D2D"/>
                </a:solidFill>
              </a:rPr>
              <a:t>Vamos consumir o JSON de busca por imagens do Google e fazer o parse deste conteúdo colocando toda informação dentro de uma Listview.</a:t>
            </a:r>
            <a:endParaRPr sz="2400">
              <a:solidFill>
                <a:srgbClr val="3E3D2D"/>
              </a:solidFill>
            </a:endParaRPr>
          </a:p>
          <a:p>
            <a:pPr marL="434340" indent="-365760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SzPct val="76000"/>
              <a:buFont typeface="Wingdings 2"/>
              <a:buChar char=""/>
            </a:pPr>
            <a:r>
              <a:rPr sz="2400">
                <a:solidFill>
                  <a:srgbClr val="3E3D2D"/>
                </a:solidFill>
              </a:rPr>
              <a:t>URL:</a:t>
            </a:r>
            <a:endParaRPr sz="2400">
              <a:solidFill>
                <a:srgbClr val="3E3D2D"/>
              </a:solidFill>
            </a:endParaRPr>
          </a:p>
          <a:p>
            <a:pPr algn="ctr">
              <a:lnSpc>
                <a:spcPct val="110000"/>
              </a:lnSpc>
              <a:spcBef>
                <a:spcPts val="1200"/>
              </a:spcBef>
            </a:pPr>
            <a:r>
              <a:rPr u="sng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hlinkClick r:id="rId2" invalidUrl="" action="" tgtFrame="" tooltip="" history="1" highlightClick="0" endSnd="0"/>
              </a:rPr>
              <a:t>https://ajax.googleapis.com/ajax/services/search/images?v=1.0&amp;q=android&amp;rsz=8</a:t>
            </a:r>
            <a:endParaRPr sz="2400">
              <a:solidFill>
                <a:srgbClr val="3E3D2D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creen Shot 2014-12-18 at 12.05.53 AM.png"/>
          <p:cNvPicPr>
            <a:picLocks noChangeAspect="1"/>
          </p:cNvPicPr>
          <p:nvPr/>
        </p:nvPicPr>
        <p:blipFill>
          <a:blip r:embed="rId2">
            <a:extLst/>
          </a:blip>
          <a:srcRect l="0" t="0" r="1831" b="0"/>
          <a:stretch>
            <a:fillRect/>
          </a:stretch>
        </p:blipFill>
        <p:spPr>
          <a:xfrm>
            <a:off x="83740" y="1664889"/>
            <a:ext cx="8976569" cy="4642052"/>
          </a:xfrm>
          <a:prstGeom prst="rect">
            <a:avLst/>
          </a:prstGeom>
          <a:ln w="25400">
            <a:solidFill>
              <a:srgbClr val="DDDDDD"/>
            </a:solidFill>
            <a:miter lim="400000"/>
          </a:ln>
        </p:spPr>
      </p:pic>
      <p:sp>
        <p:nvSpPr>
          <p:cNvPr id="361" name="Shape 361"/>
          <p:cNvSpPr/>
          <p:nvPr/>
        </p:nvSpPr>
        <p:spPr>
          <a:xfrm>
            <a:off x="548913" y="438084"/>
            <a:ext cx="7715973" cy="109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>
              <a:defRPr sz="3700">
                <a:solidFill>
                  <a:schemeClr val="accent1"/>
                </a:solidFill>
              </a:defRPr>
            </a:lvl1pPr>
          </a:lstStyle>
          <a:p>
            <a:pPr>
              <a:defRPr sz="1600">
                <a:solidFill>
                  <a:srgbClr val="000000"/>
                </a:solidFill>
              </a:defRPr>
            </a:pPr>
            <a:r>
              <a:rPr sz="3700">
                <a:solidFill>
                  <a:schemeClr val="accent1"/>
                </a:solidFill>
              </a:rPr>
              <a:t>JSON da Api do Google Imagens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Screen Shot 2014-12-18 at 12.13.5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700" y="38100"/>
            <a:ext cx="8610600" cy="67818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  <p:sp>
        <p:nvSpPr>
          <p:cNvPr id="364" name="Shape 364"/>
          <p:cNvSpPr/>
          <p:nvPr/>
        </p:nvSpPr>
        <p:spPr>
          <a:xfrm>
            <a:off x="711200" y="1794867"/>
            <a:ext cx="3775621" cy="787103"/>
          </a:xfrm>
          <a:prstGeom prst="rect">
            <a:avLst/>
          </a:prstGeom>
          <a:ln w="25400">
            <a:solidFill>
              <a:srgbClr val="F52400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28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65" name="Shape 365"/>
          <p:cNvSpPr/>
          <p:nvPr/>
        </p:nvSpPr>
        <p:spPr>
          <a:xfrm>
            <a:off x="3100238" y="2509639"/>
            <a:ext cx="2629794" cy="391766"/>
          </a:xfrm>
          <a:prstGeom prst="rect">
            <a:avLst/>
          </a:prstGeom>
          <a:ln w="25400">
            <a:solidFill>
              <a:srgbClr val="F52400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28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66" name="Shape 366"/>
          <p:cNvSpPr/>
          <p:nvPr/>
        </p:nvSpPr>
        <p:spPr>
          <a:xfrm>
            <a:off x="6100167" y="3030339"/>
            <a:ext cx="1877765" cy="391766"/>
          </a:xfrm>
          <a:prstGeom prst="rect">
            <a:avLst/>
          </a:prstGeom>
          <a:ln w="25400">
            <a:solidFill>
              <a:srgbClr val="F52400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28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67" name="Shape 367"/>
          <p:cNvSpPr/>
          <p:nvPr/>
        </p:nvSpPr>
        <p:spPr>
          <a:xfrm>
            <a:off x="1828800" y="3496667"/>
            <a:ext cx="5903467" cy="1224459"/>
          </a:xfrm>
          <a:prstGeom prst="rect">
            <a:avLst/>
          </a:prstGeom>
          <a:ln w="25400">
            <a:solidFill>
              <a:srgbClr val="F52400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28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68" name="Shape 368"/>
          <p:cNvSpPr/>
          <p:nvPr/>
        </p:nvSpPr>
        <p:spPr>
          <a:xfrm>
            <a:off x="1828800" y="4772223"/>
            <a:ext cx="6678613" cy="787103"/>
          </a:xfrm>
          <a:prstGeom prst="rect">
            <a:avLst/>
          </a:prstGeom>
          <a:ln w="25400">
            <a:solidFill>
              <a:srgbClr val="F52400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28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4" grpId="1"/>
      <p:bldP build="whole" bldLvl="1" animBg="1" rev="0" advAuto="0" spid="366" grpId="3"/>
      <p:bldP build="whole" bldLvl="1" animBg="1" rev="0" advAuto="0" spid="367" grpId="4"/>
      <p:bldP build="whole" bldLvl="1" animBg="1" rev="0" advAuto="0" spid="368" grpId="5"/>
      <p:bldP build="whole" bldLvl="1" animBg="1" rev="0" advAuto="0" spid="365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Screen Shot 2014-12-18 at 12.24.2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9567" y="615202"/>
            <a:ext cx="8119466" cy="6191998"/>
          </a:xfrm>
          <a:prstGeom prst="rect">
            <a:avLst/>
          </a:prstGeom>
          <a:ln w="12700">
            <a:miter lim="400000"/>
          </a:ln>
        </p:spPr>
      </p:pic>
      <p:sp>
        <p:nvSpPr>
          <p:cNvPr id="371" name="Shape 371"/>
          <p:cNvSpPr/>
          <p:nvPr>
            <p:ph type="title"/>
          </p:nvPr>
        </p:nvSpPr>
        <p:spPr>
          <a:xfrm>
            <a:off x="5593527" y="39292"/>
            <a:ext cx="1614546" cy="502334"/>
          </a:xfrm>
          <a:prstGeom prst="rect">
            <a:avLst/>
          </a:prstGeom>
        </p:spPr>
        <p:txBody>
          <a:bodyPr/>
          <a:lstStyle>
            <a:lvl1pPr algn="ctr" defTabSz="621791">
              <a:defRPr b="1" sz="2720"/>
            </a:lvl1pPr>
          </a:lstStyle>
          <a:p>
            <a:pPr/>
            <a:r>
              <a:t>Adapter</a:t>
            </a:r>
          </a:p>
        </p:txBody>
      </p:sp>
      <p:sp>
        <p:nvSpPr>
          <p:cNvPr id="372" name="Shape 372"/>
          <p:cNvSpPr/>
          <p:nvPr/>
        </p:nvSpPr>
        <p:spPr>
          <a:xfrm>
            <a:off x="814685" y="1075233"/>
            <a:ext cx="1826965" cy="215167"/>
          </a:xfrm>
          <a:prstGeom prst="rect">
            <a:avLst/>
          </a:prstGeom>
          <a:ln w="25400">
            <a:solidFill>
              <a:srgbClr val="F52400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28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73" name="Shape 373"/>
          <p:cNvSpPr/>
          <p:nvPr/>
        </p:nvSpPr>
        <p:spPr>
          <a:xfrm>
            <a:off x="1224607" y="5176837"/>
            <a:ext cx="6446442" cy="900223"/>
          </a:xfrm>
          <a:prstGeom prst="rect">
            <a:avLst/>
          </a:prstGeom>
          <a:ln w="25400">
            <a:solidFill>
              <a:srgbClr val="F52400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28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2" grpId="1"/>
      <p:bldP build="whole" bldLvl="1" animBg="1" rev="0" advAuto="0" spid="373" grpId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type="title"/>
          </p:nvPr>
        </p:nvSpPr>
        <p:spPr>
          <a:xfrm>
            <a:off x="5285900" y="39292"/>
            <a:ext cx="2417473" cy="502334"/>
          </a:xfrm>
          <a:prstGeom prst="rect">
            <a:avLst/>
          </a:prstGeom>
        </p:spPr>
        <p:txBody>
          <a:bodyPr/>
          <a:lstStyle>
            <a:lvl1pPr algn="ctr" defTabSz="530351">
              <a:defRPr b="1" sz="2320"/>
            </a:lvl1pPr>
          </a:lstStyle>
          <a:p>
            <a:pPr/>
            <a:r>
              <a:t>XML do adapter</a:t>
            </a:r>
          </a:p>
        </p:txBody>
      </p:sp>
      <p:pic>
        <p:nvPicPr>
          <p:cNvPr id="376" name="Screen Shot 2014-12-18 at 12.23.2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9650" y="2123435"/>
            <a:ext cx="7124700" cy="2870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title"/>
          </p:nvPr>
        </p:nvSpPr>
        <p:spPr>
          <a:xfrm>
            <a:off x="713313" y="238910"/>
            <a:ext cx="7024746" cy="1143001"/>
          </a:xfrm>
          <a:prstGeom prst="rect">
            <a:avLst/>
          </a:prstGeom>
        </p:spPr>
        <p:txBody>
          <a:bodyPr/>
          <a:lstStyle/>
          <a:p>
            <a:pPr/>
            <a:r>
              <a:t>Aula Anterior</a:t>
            </a:r>
          </a:p>
        </p:txBody>
      </p:sp>
      <p:sp>
        <p:nvSpPr>
          <p:cNvPr id="288" name="Shape 288"/>
          <p:cNvSpPr/>
          <p:nvPr>
            <p:ph type="body" idx="1"/>
          </p:nvPr>
        </p:nvSpPr>
        <p:spPr>
          <a:xfrm>
            <a:off x="501269" y="1921368"/>
            <a:ext cx="8137285" cy="409479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spcBef>
                <a:spcPts val="1400"/>
              </a:spcBef>
            </a:pPr>
            <a:r>
              <a:t>Conhecemos as 2 restrições para utilização de Threads em Android</a:t>
            </a:r>
          </a:p>
          <a:p>
            <a:pPr lvl="1">
              <a:lnSpc>
                <a:spcPct val="110000"/>
              </a:lnSpc>
              <a:spcBef>
                <a:spcPts val="1400"/>
              </a:spcBef>
              <a:defRPr sz="2200"/>
            </a:pPr>
            <a:r>
              <a:rPr sz="2400"/>
              <a:t>Não sobrecarregar a UI Thread, pois caso contrário o SO poderá fechá-la</a:t>
            </a:r>
          </a:p>
          <a:p>
            <a:pPr lvl="1">
              <a:lnSpc>
                <a:spcPct val="110000"/>
              </a:lnSpc>
              <a:spcBef>
                <a:spcPts val="1400"/>
              </a:spcBef>
              <a:defRPr sz="2200"/>
            </a:pPr>
            <a:r>
              <a:rPr sz="2400"/>
              <a:t>Threads filhas não tem permissão e acessar elementos de UI (views); estas só poderão ser acessadas através da UI Thread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500"/>
                                        <p:tgtEl>
                                          <p:spTgt spid="2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0" dur="500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Class="entr" nodeType="with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3" dur="500"/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Class="entr" nodeType="with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6" dur="500"/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88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type="title"/>
          </p:nvPr>
        </p:nvSpPr>
        <p:spPr>
          <a:xfrm>
            <a:off x="5285900" y="39292"/>
            <a:ext cx="2417473" cy="502334"/>
          </a:xfrm>
          <a:prstGeom prst="rect">
            <a:avLst/>
          </a:prstGeom>
        </p:spPr>
        <p:txBody>
          <a:bodyPr/>
          <a:lstStyle>
            <a:lvl1pPr algn="ctr" defTabSz="484631">
              <a:defRPr b="1" sz="2120"/>
            </a:lvl1pPr>
          </a:lstStyle>
          <a:p>
            <a:pPr/>
            <a:r>
              <a:t>Resultado na Tela</a:t>
            </a:r>
          </a:p>
        </p:txBody>
      </p:sp>
      <p:pic>
        <p:nvPicPr>
          <p:cNvPr id="379" name="Screen Shot 2014-12-18 at 12.29.27 AM.png"/>
          <p:cNvPicPr>
            <a:picLocks noChangeAspect="1"/>
          </p:cNvPicPr>
          <p:nvPr/>
        </p:nvPicPr>
        <p:blipFill>
          <a:blip r:embed="rId2">
            <a:extLst/>
          </a:blip>
          <a:srcRect l="7537" t="8353" r="13271" b="5425"/>
          <a:stretch>
            <a:fillRect/>
          </a:stretch>
        </p:blipFill>
        <p:spPr>
          <a:xfrm>
            <a:off x="3093575" y="912915"/>
            <a:ext cx="3404732" cy="5525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671487" y="351124"/>
            <a:ext cx="7801025" cy="114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chemeClr val="accent1"/>
                </a:solidFill>
              </a:rPr>
              <a:t>Trabalhando de Maneira Séria</a:t>
            </a:r>
          </a:p>
        </p:txBody>
      </p:sp>
      <p:sp>
        <p:nvSpPr>
          <p:cNvPr id="382" name="Shape 382"/>
          <p:cNvSpPr/>
          <p:nvPr/>
        </p:nvSpPr>
        <p:spPr>
          <a:xfrm>
            <a:off x="745638" y="1701645"/>
            <a:ext cx="7652724" cy="4037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274320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SzPct val="76000"/>
              <a:buFont typeface="Wingdings 2"/>
              <a:buChar char=""/>
              <a:defRPr sz="2400"/>
            </a:pPr>
            <a:r>
              <a:t>O natural dentro da arquitetura Java é construir um Modelo a partir do objeto JSON retornado.</a:t>
            </a:r>
          </a:p>
          <a:p>
            <a:pPr marL="342900" indent="-274320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SzPct val="76000"/>
              <a:buFont typeface="Wingdings 2"/>
              <a:buChar char=""/>
              <a:defRPr sz="2400"/>
            </a:pPr>
            <a:r>
              <a:rPr>
                <a:solidFill>
                  <a:srgbClr val="3E3D2D"/>
                </a:solidFill>
              </a:rPr>
              <a:t>Vamos converter este JSON em um modelo reduzido</a:t>
            </a:r>
            <a:endParaRPr>
              <a:solidFill>
                <a:srgbClr val="3E3D2D"/>
              </a:solidFill>
            </a:endParaRPr>
          </a:p>
          <a:p>
            <a:pPr marL="342900" indent="-274320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SzPct val="76000"/>
              <a:buFont typeface="Wingdings 2"/>
              <a:buChar char=""/>
              <a:defRPr sz="2400"/>
            </a:pPr>
            <a:r>
              <a:rPr>
                <a:solidFill>
                  <a:srgbClr val="3E3D2D"/>
                </a:solidFill>
              </a:rPr>
              <a:t>Vamos criar o modelo </a:t>
            </a:r>
            <a:r>
              <a:rPr b="1">
                <a:solidFill>
                  <a:srgbClr val="3E3D2D"/>
                </a:solidFill>
              </a:rPr>
              <a:t>GoogleImagem</a:t>
            </a:r>
            <a:r>
              <a:rPr>
                <a:solidFill>
                  <a:srgbClr val="3E3D2D"/>
                </a:solidFill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82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/>
        </p:nvSpPr>
        <p:spPr>
          <a:xfrm>
            <a:off x="671487" y="351124"/>
            <a:ext cx="7801025" cy="114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chemeClr val="accent1"/>
                </a:solidFill>
              </a:rPr>
              <a:t>Trabalhando de Maneira Séria</a:t>
            </a:r>
          </a:p>
        </p:txBody>
      </p:sp>
      <p:pic>
        <p:nvPicPr>
          <p:cNvPr id="385" name="Screen Shot 2014-12-18 at 1.17.3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8600" y="1673820"/>
            <a:ext cx="6146800" cy="4610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88" name="Screen Shot 2014-12-18 at 1.20.35 AM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2016"/>
          <a:stretch>
            <a:fillRect/>
          </a:stretch>
        </p:blipFill>
        <p:spPr>
          <a:xfrm>
            <a:off x="1214239" y="357540"/>
            <a:ext cx="6715681" cy="6402129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Shape 389"/>
          <p:cNvSpPr/>
          <p:nvPr/>
        </p:nvSpPr>
        <p:spPr>
          <a:xfrm>
            <a:off x="1283146" y="384720"/>
            <a:ext cx="4081414" cy="256541"/>
          </a:xfrm>
          <a:prstGeom prst="rect">
            <a:avLst/>
          </a:prstGeom>
          <a:ln w="25400">
            <a:solidFill>
              <a:srgbClr val="F52400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28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90" name="Shape 390"/>
          <p:cNvSpPr/>
          <p:nvPr/>
        </p:nvSpPr>
        <p:spPr>
          <a:xfrm>
            <a:off x="2680146" y="3797498"/>
            <a:ext cx="3901183" cy="1192312"/>
          </a:xfrm>
          <a:prstGeom prst="rect">
            <a:avLst/>
          </a:prstGeom>
          <a:ln w="25400">
            <a:solidFill>
              <a:srgbClr val="F52400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28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9" grpId="1"/>
      <p:bldP build="whole" bldLvl="1" animBg="1" rev="0" advAuto="0" spid="390" grpId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93" name="Screen Shot 2014-12-18 at 1.19.4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446" y="293189"/>
            <a:ext cx="7111107" cy="6463708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Shape 394"/>
          <p:cNvSpPr/>
          <p:nvPr/>
        </p:nvSpPr>
        <p:spPr>
          <a:xfrm>
            <a:off x="1168846" y="587920"/>
            <a:ext cx="4081414" cy="256541"/>
          </a:xfrm>
          <a:prstGeom prst="rect">
            <a:avLst/>
          </a:prstGeom>
          <a:ln w="25400">
            <a:solidFill>
              <a:srgbClr val="F52400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28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95" name="Shape 395"/>
          <p:cNvSpPr/>
          <p:nvPr/>
        </p:nvSpPr>
        <p:spPr>
          <a:xfrm>
            <a:off x="3658046" y="897057"/>
            <a:ext cx="1827908" cy="256541"/>
          </a:xfrm>
          <a:prstGeom prst="rect">
            <a:avLst/>
          </a:prstGeom>
          <a:ln w="25400">
            <a:solidFill>
              <a:srgbClr val="F52400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28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396" name="Shape 396"/>
          <p:cNvSpPr/>
          <p:nvPr/>
        </p:nvSpPr>
        <p:spPr>
          <a:xfrm>
            <a:off x="1626046" y="4156620"/>
            <a:ext cx="5589936" cy="1650614"/>
          </a:xfrm>
          <a:prstGeom prst="rect">
            <a:avLst/>
          </a:prstGeom>
          <a:ln w="25400">
            <a:solidFill>
              <a:srgbClr val="F52400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28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5" grpId="2"/>
      <p:bldP build="whole" bldLvl="1" animBg="1" rev="0" advAuto="0" spid="396" grpId="3"/>
      <p:bldP build="whole" bldLvl="1" animBg="1" rev="0" advAuto="0" spid="394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Screen Shot 2014-12-18 at 1.33.57 AM.png"/>
          <p:cNvPicPr>
            <a:picLocks noChangeAspect="1"/>
          </p:cNvPicPr>
          <p:nvPr/>
        </p:nvPicPr>
        <p:blipFill>
          <a:blip r:embed="rId2">
            <a:extLst/>
          </a:blip>
          <a:srcRect l="0" t="400" r="0" b="1239"/>
          <a:stretch>
            <a:fillRect/>
          </a:stretch>
        </p:blipFill>
        <p:spPr>
          <a:xfrm>
            <a:off x="1607145" y="562451"/>
            <a:ext cx="5929878" cy="6232253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Shape 399"/>
          <p:cNvSpPr/>
          <p:nvPr>
            <p:ph type="title"/>
          </p:nvPr>
        </p:nvSpPr>
        <p:spPr>
          <a:xfrm>
            <a:off x="5285900" y="39292"/>
            <a:ext cx="2417473" cy="502334"/>
          </a:xfrm>
          <a:prstGeom prst="rect">
            <a:avLst/>
          </a:prstGeom>
        </p:spPr>
        <p:txBody>
          <a:bodyPr/>
          <a:lstStyle>
            <a:lvl1pPr algn="ctr" defTabSz="530351">
              <a:defRPr b="1" sz="2320"/>
            </a:lvl1pPr>
          </a:lstStyle>
          <a:p>
            <a:pPr/>
            <a:r>
              <a:t>XML do adapter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type="title"/>
          </p:nvPr>
        </p:nvSpPr>
        <p:spPr>
          <a:xfrm>
            <a:off x="5285900" y="39292"/>
            <a:ext cx="2417473" cy="502334"/>
          </a:xfrm>
          <a:prstGeom prst="rect">
            <a:avLst/>
          </a:prstGeom>
        </p:spPr>
        <p:txBody>
          <a:bodyPr/>
          <a:lstStyle>
            <a:lvl1pPr algn="ctr" defTabSz="484631">
              <a:defRPr b="1" sz="2120"/>
            </a:lvl1pPr>
          </a:lstStyle>
          <a:p>
            <a:pPr/>
            <a:r>
              <a:t>Resultado na Tela</a:t>
            </a:r>
          </a:p>
        </p:txBody>
      </p:sp>
      <p:pic>
        <p:nvPicPr>
          <p:cNvPr id="402" name="Screen Shot 2014-12-18 at 1.37.35 AM.png"/>
          <p:cNvPicPr>
            <a:picLocks noChangeAspect="1"/>
          </p:cNvPicPr>
          <p:nvPr/>
        </p:nvPicPr>
        <p:blipFill>
          <a:blip r:embed="rId2">
            <a:extLst/>
          </a:blip>
          <a:srcRect l="6727" t="8847" r="13310" b="6790"/>
          <a:stretch>
            <a:fillRect/>
          </a:stretch>
        </p:blipFill>
        <p:spPr>
          <a:xfrm>
            <a:off x="2732682" y="826889"/>
            <a:ext cx="3678660" cy="57855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/>
        </p:nvSpPr>
        <p:spPr>
          <a:xfrm>
            <a:off x="853713" y="478124"/>
            <a:ext cx="6966100" cy="1092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32104">
              <a:defRPr sz="3640">
                <a:solidFill>
                  <a:schemeClr val="accent1"/>
                </a:solidFill>
              </a:defRPr>
            </a:lvl1pPr>
          </a:lstStyle>
          <a:p>
            <a:pPr>
              <a:defRPr sz="1638">
                <a:solidFill>
                  <a:srgbClr val="000000"/>
                </a:solidFill>
              </a:defRPr>
            </a:pPr>
            <a:r>
              <a:rPr sz="3640">
                <a:solidFill>
                  <a:schemeClr val="accent1"/>
                </a:solidFill>
              </a:rPr>
              <a:t>Trabalhando de Maneira Séria</a:t>
            </a:r>
          </a:p>
        </p:txBody>
      </p:sp>
      <p:sp>
        <p:nvSpPr>
          <p:cNvPr id="405" name="Shape 405"/>
          <p:cNvSpPr/>
          <p:nvPr/>
        </p:nvSpPr>
        <p:spPr>
          <a:xfrm>
            <a:off x="668359" y="1777845"/>
            <a:ext cx="7652724" cy="4037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434340" indent="-365760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SzPct val="76000"/>
              <a:buFont typeface="Wingdings 2"/>
              <a:buChar char=""/>
            </a:pPr>
            <a:r>
              <a:rPr sz="2400">
                <a:solidFill>
                  <a:srgbClr val="3E3D2D"/>
                </a:solidFill>
              </a:rPr>
              <a:t>Vamos tornar nossa aplicação mais dinâmica.</a:t>
            </a:r>
            <a:endParaRPr sz="2400">
              <a:solidFill>
                <a:srgbClr val="3E3D2D"/>
              </a:solidFill>
            </a:endParaRPr>
          </a:p>
          <a:p>
            <a:pPr marL="434340" indent="-365760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SzPct val="76000"/>
              <a:buFont typeface="Wingdings 2"/>
              <a:buChar char=""/>
            </a:pPr>
            <a:r>
              <a:rPr sz="2400">
                <a:solidFill>
                  <a:srgbClr val="3E3D2D"/>
                </a:solidFill>
              </a:rPr>
              <a:t>Colocaremos um EditText e um Button para buscar imagens de acordo com a palavra que inserirmos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Screen Shot 2014-12-18 at 2.01.2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7823" y="632816"/>
            <a:ext cx="6628354" cy="5851439"/>
          </a:xfrm>
          <a:prstGeom prst="rect">
            <a:avLst/>
          </a:prstGeom>
          <a:ln w="12700">
            <a:miter lim="400000"/>
          </a:ln>
        </p:spPr>
      </p:pic>
      <p:sp>
        <p:nvSpPr>
          <p:cNvPr id="408" name="Shape 408"/>
          <p:cNvSpPr/>
          <p:nvPr/>
        </p:nvSpPr>
        <p:spPr>
          <a:xfrm>
            <a:off x="1333946" y="638720"/>
            <a:ext cx="2675732" cy="256541"/>
          </a:xfrm>
          <a:prstGeom prst="rect">
            <a:avLst/>
          </a:prstGeom>
          <a:ln w="25400">
            <a:solidFill>
              <a:srgbClr val="F52400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28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409" name="Shape 409"/>
          <p:cNvSpPr/>
          <p:nvPr/>
        </p:nvSpPr>
        <p:spPr>
          <a:xfrm>
            <a:off x="1600646" y="892720"/>
            <a:ext cx="4273303" cy="256541"/>
          </a:xfrm>
          <a:prstGeom prst="rect">
            <a:avLst/>
          </a:prstGeom>
          <a:ln w="25400">
            <a:solidFill>
              <a:srgbClr val="F52400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28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410" name="Shape 410"/>
          <p:cNvSpPr/>
          <p:nvPr/>
        </p:nvSpPr>
        <p:spPr>
          <a:xfrm>
            <a:off x="1587946" y="1691828"/>
            <a:ext cx="2675732" cy="206733"/>
          </a:xfrm>
          <a:prstGeom prst="rect">
            <a:avLst/>
          </a:prstGeom>
          <a:ln w="19050">
            <a:solidFill>
              <a:srgbClr val="F52400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28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9" grpId="2"/>
      <p:bldP build="whole" bldLvl="1" animBg="1" rev="0" advAuto="0" spid="410" grpId="3"/>
      <p:bldP build="whole" bldLvl="1" animBg="1" rev="0" advAuto="0" spid="408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type="title"/>
          </p:nvPr>
        </p:nvSpPr>
        <p:spPr>
          <a:xfrm>
            <a:off x="5285900" y="39292"/>
            <a:ext cx="2417473" cy="502334"/>
          </a:xfrm>
          <a:prstGeom prst="rect">
            <a:avLst/>
          </a:prstGeom>
        </p:spPr>
        <p:txBody>
          <a:bodyPr/>
          <a:lstStyle>
            <a:lvl1pPr algn="ctr" defTabSz="484631">
              <a:defRPr b="1" sz="2120"/>
            </a:lvl1pPr>
          </a:lstStyle>
          <a:p>
            <a:pPr/>
            <a:r>
              <a:t>Resultado na Tela</a:t>
            </a:r>
          </a:p>
        </p:txBody>
      </p:sp>
      <p:pic>
        <p:nvPicPr>
          <p:cNvPr id="413" name="Screen Shot 2014-12-18 at 2.04.04 AM.png"/>
          <p:cNvPicPr>
            <a:picLocks noChangeAspect="1"/>
          </p:cNvPicPr>
          <p:nvPr/>
        </p:nvPicPr>
        <p:blipFill>
          <a:blip r:embed="rId2">
            <a:extLst/>
          </a:blip>
          <a:srcRect l="6768" t="8546" r="13802" b="6885"/>
          <a:stretch>
            <a:fillRect/>
          </a:stretch>
        </p:blipFill>
        <p:spPr>
          <a:xfrm>
            <a:off x="2819400" y="888590"/>
            <a:ext cx="3505161" cy="55632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title"/>
          </p:nvPr>
        </p:nvSpPr>
        <p:spPr>
          <a:xfrm>
            <a:off x="713313" y="372607"/>
            <a:ext cx="7024746" cy="1143001"/>
          </a:xfrm>
          <a:prstGeom prst="rect">
            <a:avLst/>
          </a:prstGeom>
        </p:spPr>
        <p:txBody>
          <a:bodyPr/>
          <a:lstStyle/>
          <a:p>
            <a:pPr/>
            <a:r>
              <a:t>Aula Anterior</a:t>
            </a:r>
          </a:p>
        </p:txBody>
      </p:sp>
      <p:sp>
        <p:nvSpPr>
          <p:cNvPr id="291" name="Shape 291"/>
          <p:cNvSpPr/>
          <p:nvPr>
            <p:ph type="body" idx="1"/>
          </p:nvPr>
        </p:nvSpPr>
        <p:spPr>
          <a:xfrm>
            <a:off x="835449" y="1921368"/>
            <a:ext cx="7669433" cy="4094793"/>
          </a:xfrm>
          <a:prstGeom prst="rect">
            <a:avLst/>
          </a:prstGeom>
        </p:spPr>
        <p:txBody>
          <a:bodyPr/>
          <a:lstStyle/>
          <a:p>
            <a:pPr marL="388620" indent="-320040">
              <a:lnSpc>
                <a:spcPct val="110000"/>
              </a:lnSpc>
              <a:spcBef>
                <a:spcPts val="1200"/>
              </a:spcBef>
            </a:pPr>
            <a:r>
              <a:rPr sz="2800"/>
              <a:t>Aprendemos a utilizar </a:t>
            </a:r>
            <a:r>
              <a:rPr b="1" sz="2800"/>
              <a:t>Handlers</a:t>
            </a:r>
            <a:r>
              <a:rPr sz="2800"/>
              <a:t> e </a:t>
            </a:r>
            <a:r>
              <a:rPr b="1" sz="2800"/>
              <a:t>AsyncTasks</a:t>
            </a:r>
            <a:endParaRPr b="1" sz="2800"/>
          </a:p>
          <a:p>
            <a:pPr marL="388620" indent="-320040">
              <a:lnSpc>
                <a:spcPct val="110000"/>
              </a:lnSpc>
              <a:spcBef>
                <a:spcPts val="1200"/>
              </a:spcBef>
            </a:pPr>
            <a:r>
              <a:rPr sz="2800"/>
              <a:t>Este último, uma forma mais simples  de executar tarefas em segundo plano e atualizações na tela.  Seu uso substitui os complicados Handlers.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500"/>
                                        <p:tgtEl>
                                          <p:spTgt spid="2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0" dur="500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5" dur="500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91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/>
        </p:nvSpPr>
        <p:spPr>
          <a:xfrm>
            <a:off x="841013" y="478124"/>
            <a:ext cx="6966100" cy="1092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chemeClr val="accent1"/>
                </a:solidFill>
              </a:rPr>
              <a:t>GSON</a:t>
            </a:r>
          </a:p>
        </p:txBody>
      </p:sp>
      <p:sp>
        <p:nvSpPr>
          <p:cNvPr id="416" name="Shape 416"/>
          <p:cNvSpPr/>
          <p:nvPr/>
        </p:nvSpPr>
        <p:spPr>
          <a:xfrm>
            <a:off x="645111" y="1663545"/>
            <a:ext cx="7652723" cy="4696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274320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76000"/>
              <a:buFont typeface="Wingdings 2"/>
              <a:buChar char=""/>
              <a:defRPr sz="2200"/>
            </a:pPr>
            <a:r>
              <a:t>O </a:t>
            </a:r>
            <a:r>
              <a:rPr b="1"/>
              <a:t>GSON</a:t>
            </a:r>
            <a:r>
              <a:t> é uma biblioteca do Google utilizada, entre outras coisas, na conversão de objetos Java em representação JSON. </a:t>
            </a:r>
          </a:p>
          <a:p>
            <a:pPr marL="342900" indent="-274320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76000"/>
              <a:buFont typeface="Wingdings 2"/>
              <a:buChar char=""/>
              <a:defRPr sz="2200"/>
            </a:pPr>
            <a:r>
              <a:t>Também pode ser utilizada para converter uma cadeia JSON para objetos Java equivalentes.</a:t>
            </a:r>
          </a:p>
          <a:p>
            <a:pPr marL="434340" indent="-365760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SzPct val="76000"/>
              <a:buFont typeface="Wingdings 2"/>
              <a:buChar char=""/>
            </a:pPr>
            <a:r>
              <a:rPr sz="2400">
                <a:solidFill>
                  <a:srgbClr val="3E3D2D"/>
                </a:solidFill>
              </a:rPr>
              <a:t>URL:</a:t>
            </a:r>
            <a:endParaRPr sz="2400">
              <a:solidFill>
                <a:srgbClr val="3E3D2D"/>
              </a:solidFill>
            </a:endParaRPr>
          </a:p>
          <a:p>
            <a:pPr lvl="1" marL="800100" indent="-274319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SzPct val="76000"/>
              <a:buFont typeface="Wingdings 2"/>
              <a:buChar char=""/>
            </a:pPr>
            <a:r>
              <a:rPr u="sng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hlinkClick r:id="rId2" invalidUrl="" action="" tgtFrame="" tooltip="" history="1" highlightClick="0" endSnd="0"/>
              </a:rPr>
              <a:t>https://code.google.com/p/google-gson/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/>
        </p:nvSpPr>
        <p:spPr>
          <a:xfrm>
            <a:off x="650513" y="732124"/>
            <a:ext cx="7625061" cy="1124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41247">
              <a:defRPr sz="3404">
                <a:solidFill>
                  <a:schemeClr val="accent1"/>
                </a:solidFill>
              </a:defRPr>
            </a:lvl1pPr>
          </a:lstStyle>
          <a:p>
            <a:pPr>
              <a:defRPr sz="1472">
                <a:solidFill>
                  <a:srgbClr val="000000"/>
                </a:solidFill>
              </a:defRPr>
            </a:pPr>
            <a:r>
              <a:rPr sz="3404">
                <a:solidFill>
                  <a:schemeClr val="accent1"/>
                </a:solidFill>
              </a:rPr>
              <a:t>Lembra deste exemplo de JSON, vamos convertê-lo em um modelo</a:t>
            </a:r>
          </a:p>
        </p:txBody>
      </p:sp>
      <p:sp>
        <p:nvSpPr>
          <p:cNvPr id="419" name="Shape 419"/>
          <p:cNvSpPr/>
          <p:nvPr/>
        </p:nvSpPr>
        <p:spPr>
          <a:xfrm>
            <a:off x="702166" y="2087879"/>
            <a:ext cx="7886363" cy="344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700"/>
            </a:pPr>
            <a:r>
              <a:t>{</a:t>
            </a:r>
          </a:p>
          <a:p>
            <a:pPr>
              <a:defRPr sz="2700"/>
            </a:pPr>
            <a:r>
              <a:t>    "</a:t>
            </a:r>
            <a:r>
              <a:rPr b="1"/>
              <a:t>user</a:t>
            </a:r>
            <a:r>
              <a:t>": {</a:t>
            </a:r>
          </a:p>
          <a:p>
            <a:pPr>
              <a:defRPr sz="2700"/>
            </a:pPr>
            <a:r>
              <a:t>        "</a:t>
            </a:r>
            <a:r>
              <a:rPr b="1"/>
              <a:t>id</a:t>
            </a:r>
            <a:r>
              <a:t>": 123456,</a:t>
            </a:r>
          </a:p>
          <a:p>
            <a:pPr>
              <a:defRPr sz="2700"/>
            </a:pPr>
            <a:r>
              <a:t>        "</a:t>
            </a:r>
            <a:r>
              <a:rPr b="1"/>
              <a:t>name</a:t>
            </a:r>
            <a:r>
              <a:t>": "Thiago Cortat Tavares",</a:t>
            </a:r>
          </a:p>
          <a:p>
            <a:pPr>
              <a:defRPr sz="2700"/>
            </a:pPr>
            <a:r>
              <a:t>        "</a:t>
            </a:r>
            <a:r>
              <a:rPr b="1"/>
              <a:t>username</a:t>
            </a:r>
            <a:r>
              <a:t>": "thiagotavares",</a:t>
            </a:r>
          </a:p>
          <a:p>
            <a:pPr>
              <a:defRPr sz="2700"/>
            </a:pPr>
            <a:r>
              <a:t>        "</a:t>
            </a:r>
            <a:r>
              <a:rPr b="1"/>
              <a:t>email</a:t>
            </a:r>
            <a:r>
              <a:t>": "thiago.cortat@prof.infnet.edu.br"</a:t>
            </a:r>
          </a:p>
          <a:p>
            <a:pPr>
              <a:defRPr sz="2700"/>
            </a:pPr>
            <a:r>
              <a:t>    }</a:t>
            </a:r>
          </a:p>
          <a:p>
            <a:pPr>
              <a:defRPr sz="27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Screen Shot 2014-12-18 at 8.05.59 AM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2485"/>
          <a:stretch>
            <a:fillRect/>
          </a:stretch>
        </p:blipFill>
        <p:spPr>
          <a:xfrm>
            <a:off x="1119451" y="672372"/>
            <a:ext cx="7085042" cy="58316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Screen Shot 2014-12-18 at 8.27.1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8449" y="3236502"/>
            <a:ext cx="6528713" cy="3250756"/>
          </a:xfrm>
          <a:prstGeom prst="rect">
            <a:avLst/>
          </a:prstGeom>
          <a:ln w="12700">
            <a:miter lim="400000"/>
          </a:ln>
        </p:spPr>
      </p:pic>
      <p:pic>
        <p:nvPicPr>
          <p:cNvPr id="424" name="Screen Shot 2014-12-18 at 8.27.24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1595" y="1160043"/>
            <a:ext cx="5838411" cy="1367996"/>
          </a:xfrm>
          <a:prstGeom prst="rect">
            <a:avLst/>
          </a:prstGeom>
          <a:ln w="12700">
            <a:miter lim="400000"/>
          </a:ln>
        </p:spPr>
      </p:pic>
      <p:sp>
        <p:nvSpPr>
          <p:cNvPr id="425" name="Shape 425"/>
          <p:cNvSpPr/>
          <p:nvPr/>
        </p:nvSpPr>
        <p:spPr>
          <a:xfrm>
            <a:off x="849442" y="629813"/>
            <a:ext cx="762506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722376">
              <a:defRPr b="1" sz="2923">
                <a:solidFill>
                  <a:schemeClr val="accent1"/>
                </a:solidFill>
              </a:defRPr>
            </a:lvl1pPr>
          </a:lstStyle>
          <a:p>
            <a:pPr>
              <a:defRPr sz="1264">
                <a:solidFill>
                  <a:srgbClr val="000000"/>
                </a:solidFill>
              </a:defRPr>
            </a:pPr>
            <a:r>
              <a:rPr sz="2923">
                <a:solidFill>
                  <a:schemeClr val="accent1"/>
                </a:solidFill>
              </a:rPr>
              <a:t>Parser com GSON</a:t>
            </a:r>
          </a:p>
        </p:txBody>
      </p:sp>
      <p:sp>
        <p:nvSpPr>
          <p:cNvPr id="426" name="Shape 426"/>
          <p:cNvSpPr/>
          <p:nvPr/>
        </p:nvSpPr>
        <p:spPr>
          <a:xfrm>
            <a:off x="849442" y="2706758"/>
            <a:ext cx="762506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722376">
              <a:defRPr b="1" sz="2923">
                <a:solidFill>
                  <a:schemeClr val="accent1"/>
                </a:solidFill>
              </a:defRPr>
            </a:lvl1pPr>
          </a:lstStyle>
          <a:p>
            <a:pPr>
              <a:defRPr sz="1264">
                <a:solidFill>
                  <a:srgbClr val="000000"/>
                </a:solidFill>
              </a:defRPr>
            </a:pPr>
            <a:r>
              <a:rPr sz="2923">
                <a:solidFill>
                  <a:schemeClr val="accent1"/>
                </a:solidFill>
              </a:rPr>
              <a:t>Parser tradicional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/>
        </p:nvSpPr>
        <p:spPr>
          <a:xfrm>
            <a:off x="853713" y="478124"/>
            <a:ext cx="6966100" cy="1092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chemeClr val="accent1"/>
                </a:solidFill>
              </a:rPr>
              <a:t>Trabalhando com GSON</a:t>
            </a:r>
          </a:p>
        </p:txBody>
      </p:sp>
      <p:sp>
        <p:nvSpPr>
          <p:cNvPr id="429" name="Shape 429"/>
          <p:cNvSpPr/>
          <p:nvPr/>
        </p:nvSpPr>
        <p:spPr>
          <a:xfrm>
            <a:off x="668359" y="1777845"/>
            <a:ext cx="7652724" cy="4037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434340" indent="-365760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SzPct val="76000"/>
              <a:buFont typeface="Wingdings 2"/>
              <a:buChar char=""/>
              <a:defRPr sz="2400">
                <a:solidFill>
                  <a:srgbClr val="3E3D2D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E3D2D"/>
                </a:solidFill>
              </a:rPr>
              <a:t>Vamos acessar a mesma URL do exercício anterior e fazer o parse através da library GSON</a:t>
            </a:r>
            <a:endParaRPr sz="2400">
              <a:solidFill>
                <a:srgbClr val="3E3D2D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/>
        </p:nvSpPr>
        <p:spPr>
          <a:xfrm>
            <a:off x="853713" y="478124"/>
            <a:ext cx="6966100" cy="1092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chemeClr val="accent1"/>
                </a:solidFill>
              </a:rPr>
              <a:t>Trabalhando com GSON</a:t>
            </a:r>
          </a:p>
        </p:txBody>
      </p:sp>
      <p:sp>
        <p:nvSpPr>
          <p:cNvPr id="432" name="Shape 432"/>
          <p:cNvSpPr/>
          <p:nvPr/>
        </p:nvSpPr>
        <p:spPr>
          <a:xfrm>
            <a:off x="668359" y="1777845"/>
            <a:ext cx="7652724" cy="4037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434340" indent="-365760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SzPct val="76000"/>
              <a:buFont typeface="Wingdings 2"/>
              <a:buChar char=""/>
            </a:pPr>
            <a:r>
              <a:rPr sz="2400">
                <a:solidFill>
                  <a:srgbClr val="3E3D2D"/>
                </a:solidFill>
              </a:rPr>
              <a:t>Dica importante:</a:t>
            </a:r>
            <a:endParaRPr sz="2400">
              <a:solidFill>
                <a:srgbClr val="3E3D2D"/>
              </a:solidFill>
            </a:endParaRPr>
          </a:p>
          <a:p>
            <a:pPr lvl="1" marL="891540" indent="-365760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SzPct val="76000"/>
              <a:buFont typeface="Wingdings 2"/>
              <a:buChar char=""/>
            </a:pPr>
            <a:r>
              <a:rPr sz="2400">
                <a:solidFill>
                  <a:srgbClr val="3E3D2D"/>
                </a:solidFill>
              </a:rPr>
              <a:t>Não precisamos perder tempo criando os modelos a partir dos objetos JSON</a:t>
            </a:r>
            <a:endParaRPr sz="2400">
              <a:solidFill>
                <a:srgbClr val="3E3D2D"/>
              </a:solidFill>
            </a:endParaRPr>
          </a:p>
          <a:p>
            <a:pPr lvl="1" marL="891540" indent="-365760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SzPct val="76000"/>
              <a:buFont typeface="Wingdings 2"/>
              <a:buChar char=""/>
            </a:pPr>
            <a:r>
              <a:rPr sz="2400">
                <a:solidFill>
                  <a:srgbClr val="3E3D2D"/>
                </a:solidFill>
              </a:rPr>
              <a:t>Existe um site </a:t>
            </a:r>
            <a:r>
              <a:rPr u="sng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hlinkClick r:id="rId2" invalidUrl="" action="" tgtFrame="" tooltip="" history="1" highlightClick="0" endSnd="0"/>
              </a:rPr>
              <a:t>http://www.jsonschema2pojo.org/</a:t>
            </a:r>
            <a:r>
              <a:rPr sz="2400">
                <a:solidFill>
                  <a:srgbClr val="3E3D2D"/>
                </a:solidFill>
              </a:rPr>
              <a:t> que cria os objetos java a partir do JSON</a:t>
            </a:r>
            <a:endParaRPr sz="2400">
              <a:solidFill>
                <a:srgbClr val="3E3D2D"/>
              </a:solidFill>
            </a:endParaRPr>
          </a:p>
          <a:p>
            <a:pPr lvl="1" marL="891540" indent="-365760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SzPct val="76000"/>
              <a:buFont typeface="Wingdings 2"/>
              <a:buChar char=""/>
            </a:pPr>
            <a:r>
              <a:rPr sz="2400">
                <a:solidFill>
                  <a:srgbClr val="3E3D2D"/>
                </a:solidFill>
              </a:rPr>
              <a:t>E um dos melhores site para convertemos um JSON em objeto é: </a:t>
            </a:r>
            <a:r>
              <a:rPr u="sng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hlinkClick r:id="rId3" invalidUrl="" action="" tgtFrame="" tooltip="" history="1" highlightClick="0" endSnd="0"/>
              </a:rPr>
              <a:t>http://jsontojava.appspot.com/</a:t>
            </a:r>
            <a:endParaRPr sz="2400">
              <a:solidFill>
                <a:srgbClr val="3E3D2D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Não percam próxima aula</a:t>
            </a:r>
          </a:p>
        </p:txBody>
      </p:sp>
      <p:sp>
        <p:nvSpPr>
          <p:cNvPr id="435" name="Shape 435"/>
          <p:cNvSpPr/>
          <p:nvPr>
            <p:ph type="body" idx="1"/>
          </p:nvPr>
        </p:nvSpPr>
        <p:spPr>
          <a:xfrm>
            <a:off x="1043492" y="2323651"/>
            <a:ext cx="7550926" cy="4534349"/>
          </a:xfrm>
          <a:prstGeom prst="rect">
            <a:avLst/>
          </a:prstGeom>
        </p:spPr>
        <p:txBody>
          <a:bodyPr/>
          <a:lstStyle/>
          <a:p>
            <a:pPr/>
            <a:r>
              <a:t>Vamos usar mais uma Framework de conexão</a:t>
            </a:r>
          </a:p>
          <a:p>
            <a:pPr lvl="1" marL="640080" indent="-274320"/>
            <a:r>
              <a:t>Retrofit</a:t>
            </a:r>
          </a:p>
          <a:p>
            <a:pPr lvl="2"/>
            <a:r>
              <a:rPr u="sng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hlinkClick r:id="rId2" invalidUrl="" action="" tgtFrame="" tooltip="" history="1" highlightClick="0" endSnd="0"/>
              </a:rPr>
              <a:t>http://square.github.io/retrofit/</a:t>
            </a:r>
          </a:p>
          <a:p>
            <a:pPr lvl="2"/>
          </a:p>
          <a:p>
            <a:pPr/>
            <a:r>
              <a:t>Vamos aprender a construir aplicativos utilizando o </a:t>
            </a:r>
            <a:r>
              <a:rPr u="sng">
                <a:solidFill>
                  <a:srgbClr val="E68200"/>
                </a:solidFill>
                <a:uFill>
                  <a:solidFill>
                    <a:srgbClr val="E68200"/>
                  </a:solidFill>
                </a:uFill>
                <a:hlinkClick r:id="rId3" invalidUrl="" action="" tgtFrame="" tooltip="" history="1" highlightClick="0" endSnd="0"/>
              </a:rPr>
              <a:t>parse.com</a:t>
            </a:r>
          </a:p>
        </p:txBody>
      </p:sp>
      <p:sp>
        <p:nvSpPr>
          <p:cNvPr id="436" name="Shape 43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title"/>
          </p:nvPr>
        </p:nvSpPr>
        <p:spPr>
          <a:xfrm>
            <a:off x="623137" y="429329"/>
            <a:ext cx="7024746" cy="955180"/>
          </a:xfrm>
          <a:prstGeom prst="rect">
            <a:avLst/>
          </a:prstGeom>
        </p:spPr>
        <p:txBody>
          <a:bodyPr/>
          <a:lstStyle/>
          <a:p>
            <a:pPr/>
            <a:r>
              <a:t>Aula Anterior - AsyncTask</a:t>
            </a:r>
          </a:p>
        </p:txBody>
      </p:sp>
      <p:sp>
        <p:nvSpPr>
          <p:cNvPr id="294" name="Shape 294"/>
          <p:cNvSpPr/>
          <p:nvPr>
            <p:ph type="body" idx="1"/>
          </p:nvPr>
        </p:nvSpPr>
        <p:spPr>
          <a:xfrm>
            <a:off x="569333" y="1781107"/>
            <a:ext cx="7941465" cy="459876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700"/>
              </a:spcBef>
            </a:pPr>
            <a:r>
              <a:rPr b="1"/>
              <a:t>onPreExecute</a:t>
            </a:r>
            <a:r>
              <a:t>: executado na UI Thread antes da execução da tarefa.</a:t>
            </a:r>
          </a:p>
          <a:p>
            <a:pPr>
              <a:spcBef>
                <a:spcPts val="1700"/>
              </a:spcBef>
            </a:pPr>
            <a:r>
              <a:rPr b="1"/>
              <a:t>doInBackground</a:t>
            </a:r>
            <a:r>
              <a:t>: Executado em segundo plano por outra thread</a:t>
            </a:r>
          </a:p>
          <a:p>
            <a:pPr>
              <a:spcBef>
                <a:spcPts val="1700"/>
              </a:spcBef>
            </a:pPr>
            <a:r>
              <a:rPr b="1"/>
              <a:t>onProgressUpdate</a:t>
            </a:r>
            <a:r>
              <a:t>: é usado para operar com barras de progresso nas operações assíncronas</a:t>
            </a:r>
          </a:p>
          <a:p>
            <a:pPr>
              <a:spcBef>
                <a:spcPts val="1700"/>
              </a:spcBef>
            </a:pPr>
            <a:r>
              <a:t> </a:t>
            </a:r>
            <a:r>
              <a:rPr b="1"/>
              <a:t>onPostExecute</a:t>
            </a:r>
            <a:r>
              <a:t>: Executado após a execução da tarefa na UI Thread.  Geralmente usado para atualizar a tela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85" y="1306438"/>
            <a:ext cx="9144001" cy="5569620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Shape 297"/>
          <p:cNvSpPr/>
          <p:nvPr>
            <p:ph type="title"/>
          </p:nvPr>
        </p:nvSpPr>
        <p:spPr>
          <a:xfrm>
            <a:off x="480053" y="250449"/>
            <a:ext cx="7024746" cy="955180"/>
          </a:xfrm>
          <a:prstGeom prst="rect">
            <a:avLst/>
          </a:prstGeom>
        </p:spPr>
        <p:txBody>
          <a:bodyPr/>
          <a:lstStyle/>
          <a:p>
            <a:pPr/>
            <a:r>
              <a:t>Usando a classe AsyncTask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body" idx="1"/>
          </p:nvPr>
        </p:nvSpPr>
        <p:spPr>
          <a:xfrm>
            <a:off x="482910" y="1377410"/>
            <a:ext cx="8261461" cy="5151886"/>
          </a:xfrm>
          <a:prstGeom prst="rect">
            <a:avLst/>
          </a:prstGeom>
        </p:spPr>
        <p:txBody>
          <a:bodyPr/>
          <a:lstStyle/>
          <a:p>
            <a:pPr marL="388620" indent="-320040">
              <a:lnSpc>
                <a:spcPct val="120000"/>
              </a:lnSpc>
              <a:spcBef>
                <a:spcPts val="600"/>
              </a:spcBef>
            </a:pPr>
            <a:r>
              <a:rPr sz="2800"/>
              <a:t>Solicitação de Permissões no Manifest</a:t>
            </a:r>
            <a:endParaRPr sz="2800"/>
          </a:p>
          <a:p>
            <a:pPr marL="388620" indent="-320040">
              <a:lnSpc>
                <a:spcPct val="120000"/>
              </a:lnSpc>
              <a:spcBef>
                <a:spcPts val="600"/>
              </a:spcBef>
            </a:pPr>
            <a:r>
              <a:rPr sz="2800"/>
              <a:t>Para acessar a Internet em sua aplicação você precisa adicionar as seguintes permissões:</a:t>
            </a:r>
            <a:endParaRPr sz="2800"/>
          </a:p>
          <a:p>
            <a:pPr lvl="1" marL="689956" indent="-324196">
              <a:lnSpc>
                <a:spcPct val="120000"/>
              </a:lnSpc>
              <a:spcBef>
                <a:spcPts val="600"/>
              </a:spcBef>
              <a:defRPr sz="2200"/>
            </a:pPr>
            <a:r>
              <a:rPr b="1" sz="2600"/>
              <a:t>android.permission.INTERNET</a:t>
            </a:r>
          </a:p>
          <a:p>
            <a:pPr lvl="1" marL="689956" indent="-324196">
              <a:lnSpc>
                <a:spcPct val="120000"/>
              </a:lnSpc>
              <a:spcBef>
                <a:spcPts val="600"/>
              </a:spcBef>
              <a:defRPr sz="2200"/>
            </a:pPr>
            <a:r>
              <a:rPr b="1" sz="2600"/>
              <a:t>android.permission.ACCESS_NETWORK_STATE</a:t>
            </a:r>
          </a:p>
        </p:txBody>
      </p:sp>
      <p:sp>
        <p:nvSpPr>
          <p:cNvPr id="300" name="Shape 300"/>
          <p:cNvSpPr/>
          <p:nvPr>
            <p:ph type="title"/>
          </p:nvPr>
        </p:nvSpPr>
        <p:spPr>
          <a:xfrm>
            <a:off x="882519" y="484469"/>
            <a:ext cx="6708589" cy="767726"/>
          </a:xfrm>
          <a:prstGeom prst="rect">
            <a:avLst/>
          </a:prstGeom>
        </p:spPr>
        <p:txBody>
          <a:bodyPr/>
          <a:lstStyle/>
          <a:p>
            <a:pPr defTabSz="886968">
              <a:defRPr sz="3880"/>
            </a:pPr>
            <a:r>
              <a:t>Aula Anterior - A</a:t>
            </a:r>
            <a:r>
              <a:rPr sz="3492"/>
              <a:t>cesso a HTTP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500"/>
                                        <p:tgtEl>
                                          <p:spTgt spid="2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0" dur="500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5" dur="500"/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Class="entr" nodeType="with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8" dur="500"/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Class="entr" nodeType="with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1" dur="500"/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9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Screen Shot 2014-12-11 at 12.25.5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8318" y="2354367"/>
            <a:ext cx="6587364" cy="4008537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Shape 303"/>
          <p:cNvSpPr/>
          <p:nvPr/>
        </p:nvSpPr>
        <p:spPr>
          <a:xfrm>
            <a:off x="633035" y="290830"/>
            <a:ext cx="3065796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700">
                <a:solidFill>
                  <a:schemeClr val="accent1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1"/>
                </a:solidFill>
              </a:rPr>
              <a:t>Aula Anterior</a:t>
            </a:r>
          </a:p>
        </p:txBody>
      </p:sp>
      <p:sp>
        <p:nvSpPr>
          <p:cNvPr id="304" name="Shape 304"/>
          <p:cNvSpPr/>
          <p:nvPr>
            <p:ph type="title"/>
          </p:nvPr>
        </p:nvSpPr>
        <p:spPr>
          <a:xfrm>
            <a:off x="707125" y="360303"/>
            <a:ext cx="7164424" cy="195871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Nosso Primeiro exemplo de Conexão Http: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225" y="1628683"/>
            <a:ext cx="7129494" cy="4596305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Shape 307"/>
          <p:cNvSpPr/>
          <p:nvPr/>
        </p:nvSpPr>
        <p:spPr>
          <a:xfrm>
            <a:off x="772735" y="544830"/>
            <a:ext cx="3305930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chemeClr val="accent1"/>
                </a:solidFill>
              </a:rPr>
              <a:t>Aula Anterior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8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8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50800" dist="25400" dir="5400000">
            <a:srgbClr val="000000">
              <a:alpha val="28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8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8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50800" dist="25400" dir="5400000">
            <a:srgbClr val="000000">
              <a:alpha val="28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