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oioinformatica.inf.br/produtos/visualg" TargetMode="Externa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Aula 1 –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Exerc</a:t>
            </a:r>
            <a:r>
              <a:rPr lang="pt-BR" dirty="0" err="1" smtClean="0"/>
              <a:t>ícios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Fundamentos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Objective C para Apple </a:t>
            </a:r>
            <a:r>
              <a:rPr lang="en-US" dirty="0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en-US" b="1" dirty="0" err="1" smtClean="0"/>
              <a:t>Visualg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programa</a:t>
            </a:r>
            <a:r>
              <a:rPr lang="en-US" dirty="0" smtClean="0"/>
              <a:t> que </a:t>
            </a:r>
            <a:r>
              <a:rPr lang="en-US" dirty="0" err="1" smtClean="0"/>
              <a:t>ser</a:t>
            </a:r>
            <a:r>
              <a:rPr lang="pt-BR" dirty="0" smtClean="0"/>
              <a:t>á utilizado para a resolução dos exercícios é o </a:t>
            </a:r>
            <a:r>
              <a:rPr lang="pt-BR" dirty="0" err="1" smtClean="0"/>
              <a:t>Visualg</a:t>
            </a:r>
            <a:endParaRPr lang="pt-BR" dirty="0" smtClean="0"/>
          </a:p>
          <a:p>
            <a:r>
              <a:rPr lang="pt-BR" dirty="0" smtClean="0"/>
              <a:t>Faça o download para poder trabalhar e treinar os algoritmos</a:t>
            </a:r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www.apoioinformatica.inf.br/produtos/visualg</a:t>
            </a:r>
            <a:endParaRPr lang="pt-B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629758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 smtClean="0"/>
              <a:t>programa</a:t>
            </a:r>
            <a:r>
              <a:rPr lang="en-US" dirty="0" smtClean="0"/>
              <a:t> que </a:t>
            </a:r>
            <a:r>
              <a:rPr lang="en-US" dirty="0" err="1" smtClean="0"/>
              <a:t>leia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 smtClean="0"/>
              <a:t>imprima</a:t>
            </a:r>
            <a:r>
              <a:rPr lang="en-US" dirty="0" smtClean="0"/>
              <a:t> o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soma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/>
              <a:t>que </a:t>
            </a:r>
            <a:r>
              <a:rPr lang="en-US" dirty="0" err="1" smtClean="0"/>
              <a:t>leia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/>
              <a:t>ao</a:t>
            </a:r>
            <a:r>
              <a:rPr lang="en-US" dirty="0"/>
              <a:t> final </a:t>
            </a:r>
            <a:r>
              <a:rPr lang="en-US" dirty="0" smtClean="0"/>
              <a:t>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mostre</a:t>
            </a:r>
            <a:r>
              <a:rPr lang="en-US" dirty="0" smtClean="0"/>
              <a:t> as </a:t>
            </a:r>
            <a:r>
              <a:rPr lang="en-US" dirty="0" err="1" smtClean="0"/>
              <a:t>operaç</a:t>
            </a:r>
            <a:r>
              <a:rPr lang="pt-BR" dirty="0" err="1" smtClean="0"/>
              <a:t>ões</a:t>
            </a:r>
            <a:r>
              <a:rPr lang="pt-BR" dirty="0" smtClean="0"/>
              <a:t> de</a:t>
            </a:r>
            <a:r>
              <a:rPr lang="en-US" dirty="0" smtClean="0"/>
              <a:t> </a:t>
            </a:r>
            <a:r>
              <a:rPr lang="en-US" dirty="0"/>
              <a:t>soma, </a:t>
            </a:r>
            <a:r>
              <a:rPr lang="en-US" dirty="0" err="1"/>
              <a:t>subtração</a:t>
            </a:r>
            <a:r>
              <a:rPr lang="en-US" dirty="0"/>
              <a:t>, </a:t>
            </a:r>
            <a:r>
              <a:rPr lang="en-US" dirty="0" err="1"/>
              <a:t>multiplicação</a:t>
            </a:r>
            <a:r>
              <a:rPr lang="en-US" dirty="0"/>
              <a:t> e a </a:t>
            </a:r>
            <a:r>
              <a:rPr lang="en-US" dirty="0" err="1"/>
              <a:t>divisão</a:t>
            </a:r>
            <a:r>
              <a:rPr lang="en-US" dirty="0"/>
              <a:t> dos </a:t>
            </a:r>
            <a:r>
              <a:rPr lang="en-US" dirty="0" err="1"/>
              <a:t>números</a:t>
            </a:r>
            <a:r>
              <a:rPr lang="en-US" dirty="0"/>
              <a:t> lidos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Faça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para </a:t>
            </a:r>
            <a:r>
              <a:rPr lang="en-US" dirty="0" err="1"/>
              <a:t>determinar</a:t>
            </a:r>
            <a:r>
              <a:rPr lang="en-US" dirty="0"/>
              <a:t> o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de um </a:t>
            </a:r>
            <a:r>
              <a:rPr lang="en-US" dirty="0" err="1" smtClean="0"/>
              <a:t>automóvel</a:t>
            </a:r>
            <a:r>
              <a:rPr lang="en-US" dirty="0" smtClean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fornecida</a:t>
            </a:r>
            <a:r>
              <a:rPr lang="en-US" dirty="0"/>
              <a:t> a </a:t>
            </a:r>
            <a:r>
              <a:rPr lang="en-US" dirty="0" err="1"/>
              <a:t>distância</a:t>
            </a:r>
            <a:r>
              <a:rPr lang="en-US" dirty="0"/>
              <a:t> total </a:t>
            </a:r>
            <a:r>
              <a:rPr lang="en-US" dirty="0" err="1"/>
              <a:t>percorrida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automóvel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/>
              <a:t>o total de </a:t>
            </a:r>
            <a:r>
              <a:rPr lang="en-US" dirty="0" err="1"/>
              <a:t>combustível</a:t>
            </a:r>
            <a:r>
              <a:rPr lang="en-US" dirty="0"/>
              <a:t> </a:t>
            </a:r>
            <a:r>
              <a:rPr lang="en-US" dirty="0" err="1"/>
              <a:t>gasto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7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Resoluç</a:t>
            </a:r>
            <a:r>
              <a:rPr lang="pt-BR" dirty="0" err="1" smtClean="0"/>
              <a:t>ão</a:t>
            </a:r>
            <a:r>
              <a:rPr lang="pt-BR" dirty="0"/>
              <a:t> </a:t>
            </a:r>
            <a:r>
              <a:rPr lang="pt-BR" dirty="0" smtClean="0"/>
              <a:t>– Exercício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8915400" cy="3105099"/>
          </a:xfrm>
        </p:spPr>
      </p:pic>
    </p:spTree>
    <p:extLst>
      <p:ext uri="{BB962C8B-B14F-4D97-AF65-F5344CB8AC3E}">
        <p14:creationId xmlns:p14="http://schemas.microsoft.com/office/powerpoint/2010/main" val="13445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Resoluç</a:t>
            </a:r>
            <a:r>
              <a:rPr lang="pt-BR" dirty="0" err="1" smtClean="0"/>
              <a:t>ão</a:t>
            </a:r>
            <a:r>
              <a:rPr lang="pt-BR" dirty="0"/>
              <a:t> </a:t>
            </a:r>
            <a:r>
              <a:rPr lang="pt-BR" dirty="0" smtClean="0"/>
              <a:t>– Exercício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68" y="1905000"/>
            <a:ext cx="9626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Resoluç</a:t>
            </a:r>
            <a:r>
              <a:rPr lang="pt-BR" dirty="0" err="1" smtClean="0"/>
              <a:t>ão</a:t>
            </a:r>
            <a:r>
              <a:rPr lang="pt-BR" dirty="0"/>
              <a:t> </a:t>
            </a:r>
            <a:r>
              <a:rPr lang="pt-BR" dirty="0" smtClean="0"/>
              <a:t>– Exercício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68" y="1905000"/>
            <a:ext cx="9601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131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Arial</vt:lpstr>
      <vt:lpstr>Wisp</vt:lpstr>
      <vt:lpstr>Aula 1 – Algoritmos Exercícios</vt:lpstr>
      <vt:lpstr>Algoritmo - Visualg</vt:lpstr>
      <vt:lpstr>Exercícios</vt:lpstr>
      <vt:lpstr>Resolução – Exercício 1</vt:lpstr>
      <vt:lpstr>Resolução – Exercício 2</vt:lpstr>
      <vt:lpstr>Resolução – Exercício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Algoritmos</dc:title>
  <dc:creator>Nabil Safatli</dc:creator>
  <cp:lastModifiedBy>Nabil Safatli</cp:lastModifiedBy>
  <cp:revision>4</cp:revision>
  <dcterms:created xsi:type="dcterms:W3CDTF">2016-01-27T09:38:48Z</dcterms:created>
  <dcterms:modified xsi:type="dcterms:W3CDTF">2016-01-27T10:10:27Z</dcterms:modified>
</cp:coreProperties>
</file>