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oioinformatica.inf.br/produtos/visual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Aula 1 - </a:t>
            </a:r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Objective C para Apple </a:t>
            </a:r>
            <a:r>
              <a:rPr lang="en-US" dirty="0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– </a:t>
            </a:r>
            <a:r>
              <a:rPr lang="en-US" dirty="0" err="1" smtClean="0"/>
              <a:t>Representaç</a:t>
            </a:r>
            <a:r>
              <a:rPr lang="pt-BR" dirty="0" err="1" smtClean="0"/>
              <a:t>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de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ordenadas</a:t>
            </a:r>
            <a:r>
              <a:rPr lang="en-US" dirty="0"/>
              <a:t> que </a:t>
            </a:r>
            <a:r>
              <a:rPr lang="en-US" dirty="0" err="1"/>
              <a:t>visam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um </a:t>
            </a:r>
            <a:r>
              <a:rPr lang="en-US" dirty="0" err="1"/>
              <a:t>objetivo</a:t>
            </a:r>
            <a:r>
              <a:rPr lang="en-US" dirty="0"/>
              <a:t>.</a:t>
            </a:r>
          </a:p>
          <a:p>
            <a:r>
              <a:rPr lang="en-US" dirty="0" err="1"/>
              <a:t>Escolhemos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um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escrevemos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antes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e </a:t>
            </a:r>
            <a:r>
              <a:rPr lang="en-US" dirty="0" err="1"/>
              <a:t>descrevemos</a:t>
            </a:r>
            <a:r>
              <a:rPr lang="en-US" dirty="0"/>
              <a:t> as </a:t>
            </a:r>
            <a:r>
              <a:rPr lang="en-US" dirty="0" err="1"/>
              <a:t>condições</a:t>
            </a:r>
            <a:r>
              <a:rPr lang="en-US" dirty="0"/>
              <a:t> e </a:t>
            </a:r>
            <a:r>
              <a:rPr lang="en-US" dirty="0" err="1"/>
              <a:t>repetições</a:t>
            </a:r>
            <a:r>
              <a:rPr lang="en-US" dirty="0"/>
              <a:t> </a:t>
            </a:r>
            <a:r>
              <a:rPr lang="en-US" dirty="0" err="1"/>
              <a:t>escrevendo</a:t>
            </a:r>
            <a:r>
              <a:rPr lang="en-US" dirty="0"/>
              <a:t> as </a:t>
            </a:r>
            <a:r>
              <a:rPr lang="en-US" dirty="0" err="1"/>
              <a:t>palavras</a:t>
            </a:r>
            <a:r>
              <a:rPr lang="en-US" dirty="0"/>
              <a:t> SE, ENTÃO e ENQUANTO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/>
              <a:t>outros </a:t>
            </a:r>
            <a:r>
              <a:rPr lang="en-US" dirty="0" err="1"/>
              <a:t>padrões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 </a:t>
            </a:r>
            <a:r>
              <a:rPr lang="en-US" dirty="0" err="1"/>
              <a:t>ordem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66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blocos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128" y="1512277"/>
            <a:ext cx="2405189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676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-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blocos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no </a:t>
            </a:r>
            <a:r>
              <a:rPr lang="en-US" dirty="0" err="1"/>
              <a:t>diagrama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83355"/>
            <a:ext cx="8915400" cy="29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46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Pseudocódigo</a:t>
            </a:r>
            <a:r>
              <a:rPr lang="en-US" b="1" dirty="0"/>
              <a:t> 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representar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simples e </a:t>
            </a:r>
            <a:r>
              <a:rPr lang="en-US" dirty="0" err="1"/>
              <a:t>intuitiva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descrição</a:t>
            </a:r>
            <a:r>
              <a:rPr lang="en-US" dirty="0"/>
              <a:t> e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existindo</a:t>
            </a:r>
            <a:r>
              <a:rPr lang="en-US" dirty="0"/>
              <a:t> o rigor da </a:t>
            </a:r>
            <a:r>
              <a:rPr lang="en-US" dirty="0" err="1"/>
              <a:t>maneira</a:t>
            </a:r>
            <a:r>
              <a:rPr lang="en-US" dirty="0"/>
              <a:t> "</a:t>
            </a:r>
            <a:r>
              <a:rPr lang="en-US" dirty="0" err="1"/>
              <a:t>correta</a:t>
            </a:r>
            <a:r>
              <a:rPr lang="en-US" dirty="0"/>
              <a:t>"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caso</a:t>
            </a:r>
            <a:r>
              <a:rPr lang="en-US" dirty="0"/>
              <a:t> das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, que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rigorosa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16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4855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conhecer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 </a:t>
            </a:r>
            <a:r>
              <a:rPr lang="en-US" dirty="0" err="1"/>
              <a:t>fundo</a:t>
            </a:r>
            <a:r>
              <a:rPr lang="en-US" dirty="0"/>
              <a:t> e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pseudocódigo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dos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capítulos</a:t>
            </a:r>
            <a:r>
              <a:rPr lang="en-US" dirty="0" smtClean="0"/>
              <a:t>.</a:t>
            </a:r>
          </a:p>
          <a:p>
            <a:r>
              <a:rPr lang="en-US" b="1" dirty="0"/>
              <a:t>INICIO</a:t>
            </a:r>
            <a:endParaRPr lang="en-US" dirty="0"/>
          </a:p>
          <a:p>
            <a:r>
              <a:rPr lang="en-US" b="1" dirty="0"/>
              <a:t>SE</a:t>
            </a:r>
            <a:r>
              <a:rPr lang="en-US" dirty="0"/>
              <a:t> </a:t>
            </a:r>
            <a:r>
              <a:rPr lang="en-US" dirty="0" err="1"/>
              <a:t>ligado_na_tomada</a:t>
            </a:r>
            <a:r>
              <a:rPr lang="en-US" dirty="0"/>
              <a:t> = FALSO </a:t>
            </a:r>
            <a:r>
              <a:rPr lang="en-US" b="1" dirty="0" smtClean="0"/>
              <a:t>ENTAO</a:t>
            </a:r>
            <a:endParaRPr lang="en-US" dirty="0"/>
          </a:p>
          <a:p>
            <a:pPr lvl="1"/>
            <a:r>
              <a:rPr lang="en-US" dirty="0" err="1"/>
              <a:t>liga_na_tomada</a:t>
            </a:r>
            <a:r>
              <a:rPr lang="en-US" dirty="0"/>
              <a:t>()</a:t>
            </a:r>
          </a:p>
          <a:p>
            <a:r>
              <a:rPr lang="en-US" b="1" dirty="0"/>
              <a:t>FIM SE</a:t>
            </a:r>
            <a:endParaRPr lang="en-US" dirty="0"/>
          </a:p>
          <a:p>
            <a:r>
              <a:rPr lang="en-US" dirty="0" err="1"/>
              <a:t>liga_videogame</a:t>
            </a:r>
            <a:r>
              <a:rPr lang="en-US" dirty="0"/>
              <a:t>()</a:t>
            </a:r>
          </a:p>
          <a:p>
            <a:r>
              <a:rPr lang="en-US" dirty="0" err="1"/>
              <a:t>insere_jogo</a:t>
            </a:r>
            <a:r>
              <a:rPr lang="en-US" dirty="0"/>
              <a:t>()</a:t>
            </a:r>
          </a:p>
          <a:p>
            <a:r>
              <a:rPr lang="en-US" b="1" dirty="0"/>
              <a:t>ENQUANTO</a:t>
            </a:r>
            <a:r>
              <a:rPr lang="en-US" dirty="0"/>
              <a:t> </a:t>
            </a:r>
            <a:r>
              <a:rPr lang="en-US" dirty="0" err="1"/>
              <a:t>jogo_funcionando</a:t>
            </a:r>
            <a:r>
              <a:rPr lang="en-US" dirty="0"/>
              <a:t> = FALSO </a:t>
            </a:r>
          </a:p>
          <a:p>
            <a:pPr lvl="1"/>
            <a:r>
              <a:rPr lang="en-US" dirty="0" err="1"/>
              <a:t>retira_jogo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insere_jogo</a:t>
            </a:r>
            <a:r>
              <a:rPr lang="en-US" dirty="0"/>
              <a:t>()</a:t>
            </a:r>
          </a:p>
          <a:p>
            <a:r>
              <a:rPr lang="en-US" b="1" dirty="0"/>
              <a:t>FIM ENQUANTO</a:t>
            </a:r>
            <a:endParaRPr lang="en-US" dirty="0"/>
          </a:p>
          <a:p>
            <a:r>
              <a:rPr lang="en-US" dirty="0" err="1"/>
              <a:t>pega_controle</a:t>
            </a:r>
            <a:r>
              <a:rPr lang="en-US" dirty="0"/>
              <a:t>()</a:t>
            </a:r>
          </a:p>
          <a:p>
            <a:r>
              <a:rPr lang="en-US" dirty="0" err="1"/>
              <a:t>aperta_play</a:t>
            </a:r>
            <a:r>
              <a:rPr lang="en-US" dirty="0"/>
              <a:t>()</a:t>
            </a:r>
          </a:p>
          <a:p>
            <a:r>
              <a:rPr lang="en-US" b="1" dirty="0" smtClean="0"/>
              <a:t>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4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b="1" dirty="0" err="1" smtClean="0"/>
              <a:t>Visualg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 </a:t>
            </a:r>
            <a:r>
              <a:rPr lang="en-US" dirty="0" err="1"/>
              <a:t>VisuAlg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edita</a:t>
            </a:r>
            <a:r>
              <a:rPr lang="en-US" dirty="0"/>
              <a:t>, </a:t>
            </a:r>
            <a:r>
              <a:rPr lang="en-US" dirty="0" err="1"/>
              <a:t>interpreta</a:t>
            </a:r>
            <a:r>
              <a:rPr lang="en-US" dirty="0"/>
              <a:t> 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do </a:t>
            </a:r>
            <a:r>
              <a:rPr lang="en-US" dirty="0" err="1" smtClean="0"/>
              <a:t>português</a:t>
            </a:r>
            <a:r>
              <a:rPr lang="en-US" dirty="0" smtClean="0"/>
              <a:t> </a:t>
            </a:r>
            <a:r>
              <a:rPr lang="en-US" dirty="0" err="1" smtClean="0"/>
              <a:t>estruturado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normal de </a:t>
            </a:r>
            <a:r>
              <a:rPr lang="en-US" dirty="0" err="1" smtClean="0"/>
              <a:t>computador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programa</a:t>
            </a:r>
            <a:r>
              <a:rPr lang="en-US" dirty="0"/>
              <a:t> de livre </a:t>
            </a:r>
            <a:r>
              <a:rPr lang="en-US" dirty="0" err="1"/>
              <a:t>uso</a:t>
            </a:r>
            <a:r>
              <a:rPr lang="en-US" dirty="0"/>
              <a:t> e </a:t>
            </a:r>
            <a:r>
              <a:rPr lang="en-US" dirty="0" err="1"/>
              <a:t>distribuição</a:t>
            </a:r>
            <a:r>
              <a:rPr lang="en-US" dirty="0"/>
              <a:t>, </a:t>
            </a:r>
            <a:r>
              <a:rPr lang="en-US" dirty="0" err="1"/>
              <a:t>empregado</a:t>
            </a:r>
            <a:r>
              <a:rPr lang="en-US" dirty="0"/>
              <a:t> no </a:t>
            </a:r>
            <a:r>
              <a:rPr lang="en-US" dirty="0" err="1"/>
              <a:t>ensino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escolas</a:t>
            </a:r>
            <a:r>
              <a:rPr lang="en-US" dirty="0"/>
              <a:t> e </a:t>
            </a:r>
            <a:r>
              <a:rPr lang="en-US" dirty="0" err="1"/>
              <a:t>universidades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e no exterior</a:t>
            </a:r>
            <a:r>
              <a:rPr lang="en-US" dirty="0" smtClean="0"/>
              <a:t>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www.apoioinformatica.inf.br/produtos/visualg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5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no </a:t>
            </a:r>
            <a:r>
              <a:rPr lang="en-US" dirty="0" err="1"/>
              <a:t>dia</a:t>
            </a:r>
            <a:r>
              <a:rPr lang="en-US" dirty="0"/>
              <a:t>-a-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receitas</a:t>
            </a:r>
            <a:r>
              <a:rPr lang="en-US" dirty="0"/>
              <a:t> </a:t>
            </a:r>
            <a:r>
              <a:rPr lang="en-US" dirty="0" err="1"/>
              <a:t>culinárias</a:t>
            </a:r>
            <a:r>
              <a:rPr lang="en-US" dirty="0"/>
              <a:t>.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ordenadas</a:t>
            </a:r>
            <a:r>
              <a:rPr lang="en-US" dirty="0"/>
              <a:t> e </a:t>
            </a:r>
            <a:r>
              <a:rPr lang="en-US" dirty="0" err="1"/>
              <a:t>finitas</a:t>
            </a:r>
            <a:r>
              <a:rPr lang="en-US" dirty="0"/>
              <a:t> 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um </a:t>
            </a:r>
            <a:r>
              <a:rPr lang="en-US" dirty="0" err="1"/>
              <a:t>objetivo</a:t>
            </a:r>
            <a:r>
              <a:rPr lang="en-US" dirty="0"/>
              <a:t> final.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87" y="2965938"/>
            <a:ext cx="2384232" cy="34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54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que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diariamente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descritas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 smtClean="0"/>
              <a:t>. </a:t>
            </a:r>
            <a:r>
              <a:rPr lang="en-US" dirty="0" err="1"/>
              <a:t>Jogar</a:t>
            </a:r>
            <a:r>
              <a:rPr lang="en-US" dirty="0"/>
              <a:t> videogame,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Ligar</a:t>
            </a:r>
            <a:r>
              <a:rPr lang="en-US" dirty="0" smtClean="0"/>
              <a:t> o videogame.</a:t>
            </a:r>
          </a:p>
          <a:p>
            <a:r>
              <a:rPr lang="en-US" dirty="0" err="1" smtClean="0"/>
              <a:t>Inserir</a:t>
            </a:r>
            <a:r>
              <a:rPr lang="en-US" dirty="0" smtClean="0"/>
              <a:t> o </a:t>
            </a:r>
            <a:r>
              <a:rPr lang="en-US" dirty="0" err="1" smtClean="0"/>
              <a:t>jogo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Pegar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Apertar</a:t>
            </a:r>
            <a:r>
              <a:rPr lang="en-US" dirty="0" smtClean="0"/>
              <a:t> o bot</a:t>
            </a:r>
            <a:r>
              <a:rPr lang="pt-BR" dirty="0" err="1" smtClean="0"/>
              <a:t>ão</a:t>
            </a:r>
            <a:r>
              <a:rPr lang="pt-BR" dirty="0" smtClean="0"/>
              <a:t> para iniciar o jogo.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54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para </a:t>
            </a:r>
            <a:r>
              <a:rPr lang="en-US" dirty="0" err="1"/>
              <a:t>jogar</a:t>
            </a:r>
            <a:r>
              <a:rPr lang="en-US" dirty="0"/>
              <a:t> videogame (</a:t>
            </a:r>
            <a:r>
              <a:rPr lang="en-US" dirty="0" err="1"/>
              <a:t>objetivo</a:t>
            </a:r>
            <a:r>
              <a:rPr lang="en-US" dirty="0"/>
              <a:t> final), </a:t>
            </a:r>
            <a:r>
              <a:rPr lang="en-US" dirty="0" err="1"/>
              <a:t>seguimos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4 (</a:t>
            </a:r>
            <a:r>
              <a:rPr lang="en-US" dirty="0" err="1"/>
              <a:t>finita</a:t>
            </a:r>
            <a:r>
              <a:rPr lang="en-US" dirty="0"/>
              <a:t>)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outra</a:t>
            </a:r>
            <a:r>
              <a:rPr lang="en-US" dirty="0"/>
              <a:t> (</a:t>
            </a:r>
            <a:r>
              <a:rPr lang="en-US" dirty="0" err="1"/>
              <a:t>ordenada</a:t>
            </a:r>
            <a:r>
              <a:rPr lang="en-US" dirty="0"/>
              <a:t>).</a:t>
            </a:r>
          </a:p>
          <a:p>
            <a:r>
              <a:rPr lang="en-US" dirty="0"/>
              <a:t>Um outro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a soma de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quaisquer</a:t>
            </a:r>
            <a:r>
              <a:rPr lang="en-US" dirty="0" smtClean="0"/>
              <a:t>:</a:t>
            </a:r>
          </a:p>
          <a:p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.</a:t>
            </a:r>
          </a:p>
          <a:p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.</a:t>
            </a:r>
          </a:p>
          <a:p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.</a:t>
            </a:r>
          </a:p>
          <a:p>
            <a:r>
              <a:rPr lang="en-US" dirty="0"/>
              <a:t>Some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.</a:t>
            </a:r>
          </a:p>
          <a:p>
            <a:r>
              <a:rPr lang="en-US" dirty="0"/>
              <a:t>Do </a:t>
            </a:r>
            <a:r>
              <a:rPr lang="en-US" dirty="0" err="1"/>
              <a:t>resultado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4, some o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.</a:t>
            </a:r>
          </a:p>
          <a:p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588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definir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, define as </a:t>
            </a:r>
            <a:r>
              <a:rPr lang="en-US" dirty="0" err="1"/>
              <a:t>instruções</a:t>
            </a:r>
            <a:r>
              <a:rPr lang="en-US" dirty="0"/>
              <a:t> que </a:t>
            </a:r>
            <a:r>
              <a:rPr lang="en-US" dirty="0" err="1"/>
              <a:t>deverão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.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detalhe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suficientes</a:t>
            </a:r>
            <a:r>
              <a:rPr lang="en-US" dirty="0"/>
              <a:t> para que </a:t>
            </a:r>
            <a:r>
              <a:rPr lang="en-US" dirty="0" err="1"/>
              <a:t>alguém</a:t>
            </a:r>
            <a:r>
              <a:rPr lang="en-US" dirty="0"/>
              <a:t> </a:t>
            </a:r>
            <a:r>
              <a:rPr lang="en-US" dirty="0" err="1"/>
              <a:t>consiga</a:t>
            </a:r>
            <a:r>
              <a:rPr lang="en-US" dirty="0"/>
              <a:t> </a:t>
            </a:r>
            <a:r>
              <a:rPr lang="en-US" dirty="0" err="1"/>
              <a:t>interpreta</a:t>
            </a:r>
            <a:r>
              <a:rPr lang="en-US" dirty="0"/>
              <a:t>-las, </a:t>
            </a:r>
            <a:r>
              <a:rPr lang="en-US" dirty="0" err="1"/>
              <a:t>entende</a:t>
            </a:r>
            <a:r>
              <a:rPr lang="en-US" dirty="0"/>
              <a:t>-las e </a:t>
            </a:r>
            <a:r>
              <a:rPr lang="en-US" dirty="0" err="1"/>
              <a:t>executa</a:t>
            </a:r>
            <a:r>
              <a:rPr lang="en-US" dirty="0"/>
              <a:t>-las.</a:t>
            </a:r>
            <a:r>
              <a:rPr lang="en-US" b="1" dirty="0"/>
              <a:t> </a:t>
            </a:r>
            <a:endParaRPr lang="en-US" dirty="0"/>
          </a:p>
          <a:p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 que o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definitiva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(</a:t>
            </a:r>
            <a:r>
              <a:rPr lang="en-US" dirty="0" err="1"/>
              <a:t>objetivo</a:t>
            </a:r>
            <a:r>
              <a:rPr lang="en-US" dirty="0"/>
              <a:t> final),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dos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prováveis</a:t>
            </a:r>
            <a:r>
              <a:rPr lang="en-US" dirty="0"/>
              <a:t> que </a:t>
            </a:r>
            <a:r>
              <a:rPr lang="en-US" dirty="0" err="1"/>
              <a:t>levam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final,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para resolver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chegar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660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condicionais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Vimos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agora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sequenciais</a:t>
            </a:r>
            <a:r>
              <a:rPr lang="en-US" dirty="0"/>
              <a:t> e </a:t>
            </a:r>
            <a:r>
              <a:rPr lang="en-US" dirty="0" err="1" smtClean="0"/>
              <a:t>ordenados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,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alterar</a:t>
            </a:r>
            <a:r>
              <a:rPr lang="en-US" dirty="0"/>
              <a:t> as </a:t>
            </a:r>
            <a:r>
              <a:rPr lang="en-US" dirty="0" err="1"/>
              <a:t>próximas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 smtClean="0"/>
              <a:t>.</a:t>
            </a:r>
          </a:p>
          <a:p>
            <a:r>
              <a:rPr lang="en-US" dirty="0"/>
              <a:t>No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jogar</a:t>
            </a:r>
            <a:r>
              <a:rPr lang="en-US" dirty="0"/>
              <a:t> videogame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 se o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51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reescrever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acrescentando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verificação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 no </a:t>
            </a:r>
            <a:r>
              <a:rPr lang="en-US" dirty="0" err="1"/>
              <a:t>passo</a:t>
            </a:r>
            <a:r>
              <a:rPr lang="en-US" dirty="0"/>
              <a:t> 1:</a:t>
            </a:r>
          </a:p>
          <a:p>
            <a:r>
              <a:rPr lang="en-US" b="1" dirty="0"/>
              <a:t>SE</a:t>
            </a:r>
            <a:r>
              <a:rPr lang="en-US" dirty="0"/>
              <a:t> o videogame </a:t>
            </a:r>
            <a:r>
              <a:rPr lang="en-US" b="1" dirty="0"/>
              <a:t>NÃO</a:t>
            </a:r>
            <a:r>
              <a:rPr lang="en-US" dirty="0"/>
              <a:t> 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 </a:t>
            </a:r>
            <a:r>
              <a:rPr lang="en-US" b="1" dirty="0"/>
              <a:t>ENTÃO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Conectar</a:t>
            </a:r>
            <a:r>
              <a:rPr lang="en-US" dirty="0"/>
              <a:t> o videogame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endParaRPr lang="en-US" dirty="0"/>
          </a:p>
          <a:p>
            <a:r>
              <a:rPr lang="en-US" b="1" dirty="0"/>
              <a:t>FIM SE</a:t>
            </a:r>
            <a:endParaRPr lang="en-US" dirty="0"/>
          </a:p>
          <a:p>
            <a:r>
              <a:rPr lang="en-US" dirty="0" err="1"/>
              <a:t>Ligar</a:t>
            </a:r>
            <a:r>
              <a:rPr lang="en-US" dirty="0"/>
              <a:t> o videogame.</a:t>
            </a:r>
          </a:p>
          <a:p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  <a:p>
            <a:r>
              <a:rPr lang="en-US" dirty="0" err="1"/>
              <a:t>Pegar</a:t>
            </a:r>
            <a:r>
              <a:rPr lang="en-US" dirty="0"/>
              <a:t> o </a:t>
            </a:r>
            <a:r>
              <a:rPr lang="en-US" dirty="0" err="1"/>
              <a:t>controle</a:t>
            </a:r>
            <a:r>
              <a:rPr lang="en-US" dirty="0"/>
              <a:t>.</a:t>
            </a:r>
          </a:p>
          <a:p>
            <a:r>
              <a:rPr lang="en-US" dirty="0" err="1"/>
              <a:t>Apertar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para </a:t>
            </a:r>
            <a:r>
              <a:rPr lang="en-US" dirty="0" err="1"/>
              <a:t>iniciar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6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Voltando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supor</a:t>
            </a:r>
            <a:r>
              <a:rPr lang="en-US" dirty="0"/>
              <a:t> que </a:t>
            </a:r>
            <a:r>
              <a:rPr lang="en-US" dirty="0" err="1"/>
              <a:t>alguns</a:t>
            </a:r>
            <a:r>
              <a:rPr lang="en-US" dirty="0"/>
              <a:t> dos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estejam</a:t>
            </a:r>
            <a:r>
              <a:rPr lang="en-US" dirty="0"/>
              <a:t> </a:t>
            </a:r>
            <a:r>
              <a:rPr lang="en-US" dirty="0" err="1"/>
              <a:t>danificados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estejam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.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retiramos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e </a:t>
            </a:r>
            <a:r>
              <a:rPr lang="en-US" dirty="0" err="1"/>
              <a:t>colocamos</a:t>
            </a:r>
            <a:r>
              <a:rPr lang="en-US" dirty="0"/>
              <a:t> outro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46" y="3447982"/>
            <a:ext cx="277495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-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Desta forma,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reescrever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, </a:t>
            </a:r>
            <a:r>
              <a:rPr lang="en-US" dirty="0" err="1"/>
              <a:t>verificando</a:t>
            </a:r>
            <a:r>
              <a:rPr lang="en-US" dirty="0"/>
              <a:t> se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:</a:t>
            </a:r>
          </a:p>
          <a:p>
            <a:r>
              <a:rPr lang="en-US" b="1" dirty="0"/>
              <a:t>SE</a:t>
            </a:r>
            <a:r>
              <a:rPr lang="en-US" dirty="0"/>
              <a:t> o videogame </a:t>
            </a:r>
            <a:r>
              <a:rPr lang="en-US" b="1" dirty="0"/>
              <a:t>NÃO</a:t>
            </a:r>
            <a:r>
              <a:rPr lang="en-US" dirty="0"/>
              <a:t> 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 </a:t>
            </a:r>
            <a:r>
              <a:rPr lang="en-US" b="1" dirty="0"/>
              <a:t>ENTÃO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Conectar</a:t>
            </a:r>
            <a:r>
              <a:rPr lang="en-US" dirty="0"/>
              <a:t> o videogame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endParaRPr lang="en-US" dirty="0"/>
          </a:p>
          <a:p>
            <a:r>
              <a:rPr lang="en-US" b="1" dirty="0"/>
              <a:t>FIM SE</a:t>
            </a:r>
            <a:endParaRPr lang="en-US" dirty="0"/>
          </a:p>
          <a:p>
            <a:r>
              <a:rPr lang="en-US" dirty="0" err="1"/>
              <a:t>Ligar</a:t>
            </a:r>
            <a:r>
              <a:rPr lang="en-US" dirty="0"/>
              <a:t> o videogame.</a:t>
            </a:r>
          </a:p>
          <a:p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  <a:p>
            <a:r>
              <a:rPr lang="en-US" b="1" dirty="0"/>
              <a:t>ENQUANTO</a:t>
            </a:r>
            <a:r>
              <a:rPr lang="en-US" dirty="0"/>
              <a:t> 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Retirar</a:t>
            </a:r>
            <a:r>
              <a:rPr lang="en-US" dirty="0"/>
              <a:t> o </a:t>
            </a:r>
            <a:r>
              <a:rPr lang="en-US" dirty="0" err="1"/>
              <a:t>jogo</a:t>
            </a:r>
            <a:endParaRPr lang="en-US" dirty="0"/>
          </a:p>
          <a:p>
            <a:pPr lvl="1"/>
            <a:r>
              <a:rPr lang="en-US" dirty="0" err="1"/>
              <a:t>Inserir</a:t>
            </a:r>
            <a:r>
              <a:rPr lang="en-US" dirty="0"/>
              <a:t> outro </a:t>
            </a:r>
            <a:r>
              <a:rPr lang="en-US" dirty="0" err="1"/>
              <a:t>jogo</a:t>
            </a:r>
            <a:endParaRPr lang="en-US" dirty="0"/>
          </a:p>
          <a:p>
            <a:r>
              <a:rPr lang="en-US" b="1" dirty="0"/>
              <a:t>FIM ENQUANTO</a:t>
            </a:r>
            <a:endParaRPr lang="en-US" dirty="0"/>
          </a:p>
          <a:p>
            <a:r>
              <a:rPr lang="en-US" dirty="0" err="1"/>
              <a:t>Pegar</a:t>
            </a:r>
            <a:r>
              <a:rPr lang="en-US" dirty="0"/>
              <a:t> o </a:t>
            </a:r>
            <a:r>
              <a:rPr lang="en-US" dirty="0" err="1"/>
              <a:t>controle</a:t>
            </a:r>
            <a:r>
              <a:rPr lang="en-US" dirty="0"/>
              <a:t>.</a:t>
            </a:r>
          </a:p>
          <a:p>
            <a:r>
              <a:rPr lang="en-US" dirty="0" err="1"/>
              <a:t>Apertar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para </a:t>
            </a:r>
            <a:r>
              <a:rPr lang="en-US" dirty="0" err="1"/>
              <a:t>iniciar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46" y="3447982"/>
            <a:ext cx="277495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6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522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Wingdings 3</vt:lpstr>
      <vt:lpstr>Arial</vt:lpstr>
      <vt:lpstr>Wisp</vt:lpstr>
      <vt:lpstr>Aula 1 - Algoritmos</vt:lpstr>
      <vt:lpstr>Algoritmo</vt:lpstr>
      <vt:lpstr>Algoritmo</vt:lpstr>
      <vt:lpstr>Algoritmo</vt:lpstr>
      <vt:lpstr>Algoritmo</vt:lpstr>
      <vt:lpstr>Algoritmo - Estruturas condicionais</vt:lpstr>
      <vt:lpstr>Algoritmo - Estruturas condicionais</vt:lpstr>
      <vt:lpstr>Algoritmo - Estruturas de repetição</vt:lpstr>
      <vt:lpstr>Algoritmo - Estruturas de repetição</vt:lpstr>
      <vt:lpstr>Algoritmo – Representações</vt:lpstr>
      <vt:lpstr>Algoritmo - Diagrama em blocos</vt:lpstr>
      <vt:lpstr>Algoritmo - Diagrama em blocos</vt:lpstr>
      <vt:lpstr>Algoritmo - Pseudocódigo</vt:lpstr>
      <vt:lpstr>Algoritmo - Pseudocódigo</vt:lpstr>
      <vt:lpstr>Algoritmo - Visualg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Nabil Safatli</dc:creator>
  <cp:lastModifiedBy>Nabil Safatli</cp:lastModifiedBy>
  <cp:revision>3</cp:revision>
  <dcterms:created xsi:type="dcterms:W3CDTF">2016-01-27T09:38:48Z</dcterms:created>
  <dcterms:modified xsi:type="dcterms:W3CDTF">2016-01-27T10:02:10Z</dcterms:modified>
</cp:coreProperties>
</file>