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9" r:id="rId4"/>
    <p:sldId id="270" r:id="rId5"/>
    <p:sldId id="262" r:id="rId6"/>
    <p:sldId id="260" r:id="rId7"/>
    <p:sldId id="265" r:id="rId8"/>
    <p:sldId id="266" r:id="rId9"/>
    <p:sldId id="267" r:id="rId10"/>
    <p:sldId id="268" r:id="rId11"/>
    <p:sldId id="271" r:id="rId12"/>
    <p:sldId id="272" r:id="rId13"/>
    <p:sldId id="257" r:id="rId14"/>
    <p:sldId id="25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70"/>
  </p:normalViewPr>
  <p:slideViewPr>
    <p:cSldViewPr snapToGrid="0" snapToObjects="1">
      <p:cViewPr varScale="1">
        <p:scale>
          <a:sx n="56" d="100"/>
          <a:sy n="56" d="100"/>
        </p:scale>
        <p:origin x="84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hyperlink" Target="http://www.apoioinformatica.inf.br/produtos/visual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Aula 2 – </a:t>
            </a:r>
            <a:r>
              <a:rPr lang="en-US" dirty="0" err="1" smtClean="0"/>
              <a:t>Algoritmos</a:t>
            </a:r>
            <a:r>
              <a:rPr lang="en-US" dirty="0" smtClean="0"/>
              <a:t> </a:t>
            </a:r>
            <a:r>
              <a:rPr lang="en-US" dirty="0" err="1" smtClean="0"/>
              <a:t>Exerc</a:t>
            </a:r>
            <a:r>
              <a:rPr lang="pt-BR" dirty="0" err="1" smtClean="0"/>
              <a:t>ícios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Fundamentos</a:t>
            </a:r>
            <a:r>
              <a:rPr lang="en-US" dirty="0"/>
              <a:t> do </a:t>
            </a:r>
            <a:r>
              <a:rPr lang="en-US" dirty="0" err="1"/>
              <a:t>Desenvolvimento</a:t>
            </a:r>
            <a:r>
              <a:rPr lang="en-US" dirty="0"/>
              <a:t> Objective C para Apple </a:t>
            </a:r>
            <a:r>
              <a:rPr lang="en-US" dirty="0" smtClean="0"/>
              <a:t>iOS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7053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Resoluç</a:t>
            </a:r>
            <a:r>
              <a:rPr lang="pt-BR" dirty="0" smtClean="0"/>
              <a:t>ão</a:t>
            </a:r>
            <a:r>
              <a:rPr lang="pt-BR" dirty="0"/>
              <a:t> </a:t>
            </a:r>
            <a:r>
              <a:rPr lang="pt-BR" dirty="0" smtClean="0"/>
              <a:t>– Exercício </a:t>
            </a:r>
            <a:r>
              <a:rPr lang="pt-BR" dirty="0" smtClean="0"/>
              <a:t>4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5" y="1547812"/>
            <a:ext cx="8074066" cy="4991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440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Exerc</a:t>
            </a:r>
            <a:r>
              <a:rPr lang="pt-BR" dirty="0" smtClean="0"/>
              <a:t>ício </a:t>
            </a:r>
            <a:r>
              <a:rPr lang="pt-BR" dirty="0" smtClean="0"/>
              <a:t>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Crie </a:t>
            </a:r>
            <a:r>
              <a:rPr lang="pt-BR" dirty="0"/>
              <a:t>um algoritmo que receba o nome e sexo de </a:t>
            </a:r>
            <a:r>
              <a:rPr lang="pt-BR" dirty="0" smtClean="0"/>
              <a:t>3 </a:t>
            </a:r>
            <a:r>
              <a:rPr lang="pt-BR" dirty="0"/>
              <a:t>pessoas e então informe o nome e diga se é homem ou </a:t>
            </a:r>
            <a:r>
              <a:rPr lang="pt-BR" dirty="0" smtClean="0"/>
              <a:t>mulher.</a:t>
            </a:r>
          </a:p>
          <a:p>
            <a:r>
              <a:rPr lang="pt-BR" dirty="0" smtClean="0"/>
              <a:t>Ao </a:t>
            </a:r>
            <a:r>
              <a:rPr lang="pt-BR" dirty="0"/>
              <a:t>final informe total de homens e de mulheres</a:t>
            </a:r>
          </a:p>
        </p:txBody>
      </p:sp>
    </p:spTree>
    <p:extLst>
      <p:ext uri="{BB962C8B-B14F-4D97-AF65-F5344CB8AC3E}">
        <p14:creationId xmlns:p14="http://schemas.microsoft.com/office/powerpoint/2010/main" val="39703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Resoluç</a:t>
            </a:r>
            <a:r>
              <a:rPr lang="pt-BR" dirty="0" smtClean="0"/>
              <a:t>ão</a:t>
            </a:r>
            <a:r>
              <a:rPr lang="pt-BR" dirty="0"/>
              <a:t> </a:t>
            </a:r>
            <a:r>
              <a:rPr lang="pt-BR" dirty="0" smtClean="0"/>
              <a:t>– Exercício </a:t>
            </a:r>
            <a:r>
              <a:rPr lang="pt-BR" dirty="0" smtClean="0"/>
              <a:t>5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1542" y="1470893"/>
            <a:ext cx="7234451" cy="5050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777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Exerc</a:t>
            </a:r>
            <a:r>
              <a:rPr lang="pt-BR" dirty="0" smtClean="0"/>
              <a:t>ício </a:t>
            </a:r>
            <a:r>
              <a:rPr lang="pt-BR" dirty="0" smtClean="0"/>
              <a:t>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Faça um algoritmo que lê uma temperatura em Fahrenheit e </a:t>
            </a:r>
            <a:r>
              <a:rPr lang="pt-BR" dirty="0" smtClean="0"/>
              <a:t>calcule </a:t>
            </a:r>
            <a:r>
              <a:rPr lang="pt-BR" dirty="0"/>
              <a:t>a temperatura correspondente em </a:t>
            </a:r>
            <a:r>
              <a:rPr lang="pt-BR" dirty="0" smtClean="0"/>
              <a:t>Celsius.</a:t>
            </a:r>
          </a:p>
          <a:p>
            <a:r>
              <a:rPr lang="pt-BR" dirty="0" smtClean="0"/>
              <a:t>Ao </a:t>
            </a:r>
            <a:r>
              <a:rPr lang="pt-BR" dirty="0"/>
              <a:t>final o programa deve exibir as duas temperaturas. </a:t>
            </a:r>
            <a:endParaRPr lang="pt-BR" dirty="0" smtClean="0"/>
          </a:p>
          <a:p>
            <a:r>
              <a:rPr lang="pt-BR" dirty="0" smtClean="0"/>
              <a:t>Usar </a:t>
            </a:r>
            <a:r>
              <a:rPr lang="pt-BR" dirty="0"/>
              <a:t>a fórmula: C = (5 * (F-32) / 9)</a:t>
            </a:r>
          </a:p>
          <a:p>
            <a:r>
              <a:rPr lang="pt-BR" dirty="0"/>
              <a:t>Adicione a possibilidade de fazer a conversão de Celsius para Fahrenheit ou de Fahrenheit para Celsius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785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Resoluç</a:t>
            </a:r>
            <a:r>
              <a:rPr lang="pt-BR" dirty="0" smtClean="0"/>
              <a:t>ão</a:t>
            </a:r>
            <a:r>
              <a:rPr lang="pt-BR" dirty="0"/>
              <a:t> </a:t>
            </a:r>
            <a:r>
              <a:rPr lang="pt-BR" dirty="0" smtClean="0"/>
              <a:t>– Exercício </a:t>
            </a:r>
            <a:r>
              <a:rPr lang="pt-BR" dirty="0" smtClean="0"/>
              <a:t>6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6027" y="1819320"/>
            <a:ext cx="7660882" cy="4406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548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Algoritmo</a:t>
            </a:r>
            <a:r>
              <a:rPr lang="en-US" dirty="0" smtClean="0"/>
              <a:t> - </a:t>
            </a:r>
            <a:r>
              <a:rPr lang="en-US" b="1" dirty="0" err="1" smtClean="0"/>
              <a:t>Visualg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 </a:t>
            </a:r>
            <a:r>
              <a:rPr lang="en-US" dirty="0" err="1" smtClean="0"/>
              <a:t>programa</a:t>
            </a:r>
            <a:r>
              <a:rPr lang="en-US" dirty="0" smtClean="0"/>
              <a:t> que </a:t>
            </a:r>
            <a:r>
              <a:rPr lang="en-US" dirty="0" err="1" smtClean="0"/>
              <a:t>ser</a:t>
            </a:r>
            <a:r>
              <a:rPr lang="pt-BR" dirty="0" smtClean="0"/>
              <a:t>á utilizado para a resolução dos exercícios é o </a:t>
            </a:r>
            <a:r>
              <a:rPr lang="pt-BR" dirty="0" err="1" smtClean="0"/>
              <a:t>Visualg</a:t>
            </a:r>
            <a:endParaRPr lang="pt-BR" dirty="0" smtClean="0"/>
          </a:p>
          <a:p>
            <a:r>
              <a:rPr lang="pt-BR" dirty="0" smtClean="0"/>
              <a:t>Faça o download para poder trabalhar e treinar os algoritmos</a:t>
            </a:r>
          </a:p>
          <a:p>
            <a:r>
              <a:rPr lang="pt-BR" dirty="0">
                <a:hlinkClick r:id="rId2"/>
              </a:rPr>
              <a:t>http://</a:t>
            </a:r>
            <a:r>
              <a:rPr lang="pt-BR" dirty="0" smtClean="0">
                <a:hlinkClick r:id="rId2"/>
              </a:rPr>
              <a:t>www.apoioinformatica.inf.br/produtos/visualg</a:t>
            </a:r>
            <a:endParaRPr lang="pt-BR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9212" y="3629758"/>
            <a:ext cx="76200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424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Exerc</a:t>
            </a:r>
            <a:r>
              <a:rPr lang="pt-BR" dirty="0" smtClean="0"/>
              <a:t>ício </a:t>
            </a:r>
            <a:r>
              <a:rPr lang="pt-BR" dirty="0" smtClean="0"/>
              <a:t>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Faça um algoritmo que receba um número e diga se este número está no intervalo entre 100 e 200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29465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Resoluç</a:t>
            </a:r>
            <a:r>
              <a:rPr lang="pt-BR" dirty="0" smtClean="0"/>
              <a:t>ão</a:t>
            </a:r>
            <a:r>
              <a:rPr lang="pt-BR" dirty="0"/>
              <a:t> </a:t>
            </a:r>
            <a:r>
              <a:rPr lang="pt-BR" dirty="0" smtClean="0"/>
              <a:t>– Exercício </a:t>
            </a:r>
            <a:r>
              <a:rPr lang="pt-BR" dirty="0" smtClean="0"/>
              <a:t>1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1337" y="1905000"/>
            <a:ext cx="7518664" cy="3492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639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Exerc</a:t>
            </a:r>
            <a:r>
              <a:rPr lang="pt-BR" dirty="0" err="1" smtClean="0"/>
              <a:t>ício</a:t>
            </a:r>
            <a:r>
              <a:rPr lang="pt-BR" dirty="0" smtClean="0"/>
              <a:t>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Faça um algoritmo que calcule a soma dos números inteiros de 1 a 100</a:t>
            </a:r>
            <a:endParaRPr lang="en-US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00773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Resoluç</a:t>
            </a:r>
            <a:r>
              <a:rPr lang="pt-BR" dirty="0" err="1" smtClean="0"/>
              <a:t>ão</a:t>
            </a:r>
            <a:r>
              <a:rPr lang="pt-BR" dirty="0"/>
              <a:t> </a:t>
            </a:r>
            <a:r>
              <a:rPr lang="pt-BR" dirty="0" smtClean="0"/>
              <a:t>– Exercício 2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5" y="2162175"/>
            <a:ext cx="8027084" cy="3341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495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Exerc</a:t>
            </a:r>
            <a:r>
              <a:rPr lang="pt-BR" dirty="0" smtClean="0"/>
              <a:t>ício </a:t>
            </a:r>
            <a:r>
              <a:rPr lang="pt-BR" dirty="0" smtClean="0"/>
              <a:t>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Ler </a:t>
            </a:r>
            <a:r>
              <a:rPr lang="pt-BR" dirty="0"/>
              <a:t>três notas de um aluno, calcular a média e informar se ele foi aprovado (Média ≥ 7), reprovado (Média &lt; 7) ou aprovado com louvor (Média = 10)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672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Resoluç</a:t>
            </a:r>
            <a:r>
              <a:rPr lang="pt-BR" dirty="0" smtClean="0"/>
              <a:t>ão</a:t>
            </a:r>
            <a:r>
              <a:rPr lang="pt-BR" dirty="0"/>
              <a:t> </a:t>
            </a:r>
            <a:r>
              <a:rPr lang="pt-BR" dirty="0" smtClean="0"/>
              <a:t>– Exercício </a:t>
            </a:r>
            <a:r>
              <a:rPr lang="pt-BR" dirty="0" smtClean="0"/>
              <a:t>3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2029" y="1610802"/>
            <a:ext cx="7027941" cy="4582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139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Exerc</a:t>
            </a:r>
            <a:r>
              <a:rPr lang="pt-BR" dirty="0" smtClean="0"/>
              <a:t>ício </a:t>
            </a:r>
            <a:r>
              <a:rPr lang="pt-BR" dirty="0" smtClean="0"/>
              <a:t>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Determinar se um número é par ou ímpar e positivo ou negativo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940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69</TotalTime>
  <Words>266</Words>
  <Application>Microsoft Office PowerPoint</Application>
  <PresentationFormat>Widescreen</PresentationFormat>
  <Paragraphs>28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Wisp</vt:lpstr>
      <vt:lpstr>Aula 2 – Algoritmos Exercícios</vt:lpstr>
      <vt:lpstr>Algoritmo - Visualg</vt:lpstr>
      <vt:lpstr>Exercício 1</vt:lpstr>
      <vt:lpstr>Resolução – Exercício 1</vt:lpstr>
      <vt:lpstr>Exercício 2</vt:lpstr>
      <vt:lpstr>Resolução – Exercício 2</vt:lpstr>
      <vt:lpstr>Exercício 3</vt:lpstr>
      <vt:lpstr>Resolução – Exercício 3</vt:lpstr>
      <vt:lpstr>Exercício 4</vt:lpstr>
      <vt:lpstr>Resolução – Exercício 4</vt:lpstr>
      <vt:lpstr>Exercício 5</vt:lpstr>
      <vt:lpstr>Resolução – Exercício 5</vt:lpstr>
      <vt:lpstr>Exercício 6</vt:lpstr>
      <vt:lpstr>Resolução – Exercício 6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Aula 1 - Algoritmos</dc:title>
  <dc:creator>Nabil Safatli</dc:creator>
  <cp:lastModifiedBy>Nabil Safatli</cp:lastModifiedBy>
  <cp:revision>12</cp:revision>
  <dcterms:created xsi:type="dcterms:W3CDTF">2016-01-27T09:38:48Z</dcterms:created>
  <dcterms:modified xsi:type="dcterms:W3CDTF">2016-02-03T15:58:13Z</dcterms:modified>
</cp:coreProperties>
</file>