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Aula </a:t>
            </a:r>
            <a:r>
              <a:rPr lang="en-US" dirty="0" smtClean="0"/>
              <a:t>2 </a:t>
            </a:r>
            <a:r>
              <a:rPr lang="en-US" dirty="0" smtClean="0"/>
              <a:t>- </a:t>
            </a:r>
            <a:r>
              <a:rPr lang="en-US" dirty="0" err="1" smtClean="0"/>
              <a:t>Algoritmos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Fundamentos</a:t>
            </a:r>
            <a:r>
              <a:rPr lang="en-US" dirty="0"/>
              <a:t> do </a:t>
            </a:r>
            <a:r>
              <a:rPr lang="en-US" dirty="0" err="1"/>
              <a:t>Desenvolvimento</a:t>
            </a:r>
            <a:r>
              <a:rPr lang="en-US" dirty="0"/>
              <a:t> Objective C para Apple </a:t>
            </a:r>
            <a:r>
              <a:rPr lang="en-US" dirty="0" smtClean="0"/>
              <a:t>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05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- </a:t>
            </a:r>
            <a:r>
              <a:rPr lang="pt-BR" dirty="0"/>
              <a:t>Operadores Aritméticos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2 * 3 + 2</a:t>
            </a:r>
          </a:p>
          <a:p>
            <a:r>
              <a:rPr lang="pt-BR" dirty="0"/>
              <a:t>Neste exemplo, a expressão será resolvida executando primeiro os operadores de 1º ordem e depois os de 2º ordem. Ou seja, irá multiplicar 2 por 3 e depois irá somar 2, resultando em 8.</a:t>
            </a:r>
          </a:p>
          <a:p>
            <a:r>
              <a:rPr lang="pt-BR" dirty="0"/>
              <a:t>Além da ordem de prioridades, podemos controlar a ordem utilizando parênteses. As operações entre parênteses mais internas serão realizadas primeira seguida das operações entre parênteses externas.</a:t>
            </a:r>
          </a:p>
          <a:p>
            <a:r>
              <a:rPr lang="pt-BR" dirty="0"/>
              <a:t>Exemplo: 2 * (3 + 2)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149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- </a:t>
            </a:r>
            <a:r>
              <a:rPr lang="pt-BR" dirty="0"/>
              <a:t>Operadores Relacionais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Elementos </a:t>
            </a:r>
            <a:r>
              <a:rPr lang="pt-BR" dirty="0"/>
              <a:t>utilizados para realizar comparações entre dois valores de um mesmo </a:t>
            </a:r>
            <a:r>
              <a:rPr lang="pt-BR" dirty="0" smtClean="0"/>
              <a:t>tipo.</a:t>
            </a:r>
          </a:p>
          <a:p>
            <a:r>
              <a:rPr lang="pt-BR" dirty="0" smtClean="0"/>
              <a:t>Assim </a:t>
            </a:r>
            <a:r>
              <a:rPr lang="pt-BR" dirty="0"/>
              <a:t>como operadores aritméticos, os valores podem ser representados por variáveis ou constantes.</a:t>
            </a:r>
          </a:p>
          <a:p>
            <a:r>
              <a:rPr lang="pt-BR" dirty="0"/>
              <a:t>O resultado de uma expressão com operador relacional sempre retorna um valor do tipo Lógico (</a:t>
            </a:r>
            <a:r>
              <a:rPr lang="pt-BR" b="1" dirty="0"/>
              <a:t>VERDADEIRO</a:t>
            </a:r>
            <a:r>
              <a:rPr lang="pt-BR" dirty="0"/>
              <a:t> </a:t>
            </a:r>
            <a:r>
              <a:rPr lang="pt-BR" dirty="0" err="1"/>
              <a:t>ou</a:t>
            </a:r>
            <a:r>
              <a:rPr lang="pt-BR" b="1" dirty="0" err="1"/>
              <a:t>FALSO</a:t>
            </a:r>
            <a:r>
              <a:rPr lang="pt-BR" dirty="0"/>
              <a:t>) e a ordem de prioridade é a mesma para todos os operadores.</a:t>
            </a:r>
            <a:endParaRPr lang="pt-BR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052" y="4338455"/>
            <a:ext cx="2425760" cy="242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51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- </a:t>
            </a:r>
            <a:r>
              <a:rPr lang="pt-BR" dirty="0"/>
              <a:t>Operadores Relacionais</a:t>
            </a:r>
            <a:endParaRPr lang="en-US" dirty="0"/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8224347"/>
              </p:ext>
            </p:extLst>
          </p:nvPr>
        </p:nvGraphicFramePr>
        <p:xfrm>
          <a:off x="1598612" y="2648072"/>
          <a:ext cx="990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xmlns="" val="1403948542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xmlns="" val="682230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Descrição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Símbolo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235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Igual 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6562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Diferente 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16095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Maior 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4385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Menor 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8952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Maior ou igual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710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Menor ou igual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306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310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- </a:t>
            </a:r>
            <a:r>
              <a:rPr lang="pt-BR" dirty="0"/>
              <a:t>Operadores Relacionais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509679"/>
              </p:ext>
            </p:extLst>
          </p:nvPr>
        </p:nvGraphicFramePr>
        <p:xfrm>
          <a:off x="1598612" y="2648072"/>
          <a:ext cx="990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xmlns="" val="111660655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xmlns="" val="67598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Expressão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Resultado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309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5==5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Verdadeiro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369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5&gt;6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Falso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43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10&gt;10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Falso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577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 &gt;=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Verdadeiro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327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r>
                        <a:rPr lang="pt-BR" baseline="0" dirty="0" smtClean="0"/>
                        <a:t> !=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Verdadeiro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9301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677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Lógicos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lógicos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que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combinados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das </a:t>
            </a:r>
            <a:r>
              <a:rPr lang="en-US" dirty="0" err="1"/>
              <a:t>expressões</a:t>
            </a:r>
            <a:r>
              <a:rPr lang="en-US" dirty="0"/>
              <a:t> </a:t>
            </a:r>
            <a:r>
              <a:rPr lang="en-US" dirty="0" err="1"/>
              <a:t>fazendo</a:t>
            </a:r>
            <a:r>
              <a:rPr lang="en-US" dirty="0"/>
              <a:t> com que o </a:t>
            </a:r>
            <a:r>
              <a:rPr lang="en-US" dirty="0" err="1"/>
              <a:t>resultado</a:t>
            </a:r>
            <a:r>
              <a:rPr lang="en-US" dirty="0"/>
              <a:t> final </a:t>
            </a:r>
            <a:r>
              <a:rPr lang="en-US" dirty="0" err="1"/>
              <a:t>seja</a:t>
            </a:r>
            <a:r>
              <a:rPr lang="en-US" dirty="0"/>
              <a:t> VERDADEIRO </a:t>
            </a:r>
            <a:r>
              <a:rPr lang="en-US" dirty="0" err="1"/>
              <a:t>ou</a:t>
            </a:r>
            <a:r>
              <a:rPr lang="en-US" dirty="0"/>
              <a:t> FALSO</a:t>
            </a:r>
            <a:r>
              <a:rPr lang="en-US" dirty="0" smtClean="0"/>
              <a:t>.</a:t>
            </a: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9030928"/>
              </p:ext>
            </p:extLst>
          </p:nvPr>
        </p:nvGraphicFramePr>
        <p:xfrm>
          <a:off x="1598612" y="3539026"/>
          <a:ext cx="9906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xmlns="" val="4099430833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xmlns="" val="2214575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Operador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Função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4875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 (</a:t>
                      </a:r>
                      <a:r>
                        <a:rPr lang="pt-BR" baseline="0" dirty="0" smtClean="0"/>
                        <a:t> AND ou &amp;&amp;)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Verdadeiro se as</a:t>
                      </a:r>
                      <a:r>
                        <a:rPr lang="pt-BR" baseline="0" dirty="0" smtClean="0"/>
                        <a:t> duas condições forem verdadeiras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125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OU (OR ou ||)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Verdadeiro se pelo menos uma das condições forem verdadeiras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99446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NAO ( NOT ou !)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Inverte o valor da expressão ou condição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3333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872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Lógicos</a:t>
            </a:r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2375286"/>
              </p:ext>
            </p:extLst>
          </p:nvPr>
        </p:nvGraphicFramePr>
        <p:xfrm>
          <a:off x="1844797" y="2577734"/>
          <a:ext cx="990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xmlns="" val="2214648994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xmlns="" val="1567882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Expressão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750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 &lt; 7 &amp;&amp; 7</a:t>
                      </a:r>
                      <a:r>
                        <a:rPr lang="pt-BR" baseline="0" dirty="0" smtClean="0"/>
                        <a:t> &gt;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866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 &lt; 7 &amp;&amp; 8</a:t>
                      </a:r>
                      <a:r>
                        <a:rPr lang="pt-BR" baseline="0" dirty="0" smtClean="0"/>
                        <a:t> &lt;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4431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 &lt; 7 || 8 &lt;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3968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 &gt;</a:t>
                      </a:r>
                      <a:r>
                        <a:rPr lang="pt-BR" baseline="0" dirty="0" smtClean="0"/>
                        <a:t> 7 || 8 &lt;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6843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! (3&gt;7)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5334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233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- </a:t>
            </a:r>
            <a:r>
              <a:rPr lang="pt-BR" dirty="0" smtClean="0"/>
              <a:t>Estruturas de controle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Estruturas</a:t>
            </a:r>
            <a:r>
              <a:rPr lang="pt-BR" b="1" dirty="0"/>
              <a:t> de controle</a:t>
            </a:r>
            <a:r>
              <a:rPr lang="pt-BR" dirty="0"/>
              <a:t> - Controle</a:t>
            </a:r>
            <a:r>
              <a:rPr lang="pt-BR" b="1" dirty="0"/>
              <a:t> condicional</a:t>
            </a:r>
            <a:endParaRPr lang="pt-BR" dirty="0"/>
          </a:p>
          <a:p>
            <a:r>
              <a:rPr lang="pt-BR" dirty="0"/>
              <a:t>Estruturas de controle condicional são utilizadas nos algoritmos quando é necessário realizar decisões que podem assumir caminhos diferentes.</a:t>
            </a:r>
          </a:p>
          <a:p>
            <a:r>
              <a:rPr lang="pt-BR" dirty="0"/>
              <a:t>Este controle das decisões são realizadas através dos </a:t>
            </a:r>
            <a:r>
              <a:rPr lang="pt-BR" b="1" dirty="0"/>
              <a:t>comandos de seleção</a:t>
            </a:r>
            <a:r>
              <a:rPr lang="pt-BR" dirty="0"/>
              <a:t> ou </a:t>
            </a:r>
            <a:r>
              <a:rPr lang="pt-BR" b="1" dirty="0"/>
              <a:t>de decisão</a:t>
            </a:r>
            <a:r>
              <a:rPr lang="pt-BR" dirty="0"/>
              <a:t>.</a:t>
            </a:r>
          </a:p>
          <a:p>
            <a:r>
              <a:rPr lang="pt-BR" dirty="0"/>
              <a:t>Comandos</a:t>
            </a:r>
            <a:r>
              <a:rPr lang="pt-BR" b="1" dirty="0"/>
              <a:t> de decisão:</a:t>
            </a:r>
            <a:endParaRPr lang="pt-BR" dirty="0"/>
          </a:p>
          <a:p>
            <a:r>
              <a:rPr lang="pt-BR" b="1" dirty="0"/>
              <a:t>SE ... ENTÃO / IF ... THEN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772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- O que </a:t>
            </a:r>
            <a:r>
              <a:rPr lang="pt-BR" dirty="0" smtClean="0"/>
              <a:t>é?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Descrever passos através de instruções para </a:t>
            </a:r>
            <a:r>
              <a:rPr lang="pt-BR" dirty="0"/>
              <a:t>que uma </a:t>
            </a:r>
            <a:r>
              <a:rPr lang="pt-BR" dirty="0" smtClean="0"/>
              <a:t>tarefa seja executada</a:t>
            </a:r>
          </a:p>
          <a:p>
            <a:r>
              <a:rPr lang="pt-BR" dirty="0" smtClean="0"/>
              <a:t>Isto </a:t>
            </a:r>
            <a:r>
              <a:rPr lang="pt-BR" dirty="0"/>
              <a:t>é exatamente o que fazemos em relação ao programas de </a:t>
            </a:r>
            <a:r>
              <a:rPr lang="pt-BR" dirty="0" smtClean="0"/>
              <a:t>computadores.</a:t>
            </a:r>
          </a:p>
          <a:p>
            <a:r>
              <a:rPr lang="pt-BR" dirty="0" smtClean="0"/>
              <a:t>Programas </a:t>
            </a:r>
            <a:r>
              <a:rPr lang="pt-BR" dirty="0"/>
              <a:t>de computadores são algoritmos escritos em uma determinada linguagem (C, C++, Java, ...) para que o computador possa ler e interpretar as instruções através dos códigos de programação.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65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- </a:t>
            </a:r>
            <a:r>
              <a:rPr lang="pt-BR" dirty="0" smtClean="0"/>
              <a:t>Constantes e Variáveis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Vari</a:t>
            </a:r>
            <a:r>
              <a:rPr lang="pt-BR" dirty="0" err="1" smtClean="0"/>
              <a:t>áveis</a:t>
            </a:r>
            <a:r>
              <a:rPr lang="pt-BR" dirty="0" smtClean="0"/>
              <a:t> e constantes armazenam valores</a:t>
            </a:r>
          </a:p>
          <a:p>
            <a:r>
              <a:rPr lang="pt-BR" dirty="0" smtClean="0"/>
              <a:t>A constante possui um objetivo de guardar um valor fixo que não pode ser modificado</a:t>
            </a:r>
          </a:p>
          <a:p>
            <a:r>
              <a:rPr lang="pt-BR" dirty="0" smtClean="0"/>
              <a:t>A variável guarda um valor que pode ser modificado a todo momento dentro de um algoritmo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escolha</a:t>
            </a:r>
            <a:r>
              <a:rPr lang="en-US" dirty="0" smtClean="0"/>
              <a:t> </a:t>
            </a:r>
            <a:r>
              <a:rPr lang="en-US" dirty="0"/>
              <a:t>do </a:t>
            </a:r>
            <a:r>
              <a:rPr lang="en-US" dirty="0" err="1"/>
              <a:t>nome</a:t>
            </a:r>
            <a:r>
              <a:rPr lang="en-US" dirty="0"/>
              <a:t> da </a:t>
            </a:r>
            <a:r>
              <a:rPr lang="en-US" dirty="0" err="1"/>
              <a:t>variável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deixar</a:t>
            </a:r>
            <a:r>
              <a:rPr lang="en-US" dirty="0"/>
              <a:t> </a:t>
            </a:r>
            <a:r>
              <a:rPr lang="en-US" dirty="0" err="1"/>
              <a:t>claro</a:t>
            </a:r>
            <a:r>
              <a:rPr lang="en-US" dirty="0"/>
              <a:t> o </a:t>
            </a:r>
            <a:r>
              <a:rPr lang="en-US" dirty="0" err="1"/>
              <a:t>objetivo</a:t>
            </a:r>
            <a:r>
              <a:rPr lang="en-US" dirty="0"/>
              <a:t> a que </a:t>
            </a:r>
            <a:r>
              <a:rPr lang="en-US" dirty="0" err="1"/>
              <a:t>ela</a:t>
            </a:r>
            <a:r>
              <a:rPr lang="en-US" dirty="0"/>
              <a:t> se </a:t>
            </a:r>
            <a:r>
              <a:rPr lang="en-US" dirty="0" err="1"/>
              <a:t>propõe</a:t>
            </a:r>
            <a:r>
              <a:rPr lang="en-US" dirty="0"/>
              <a:t> </a:t>
            </a:r>
            <a:r>
              <a:rPr lang="en-US" dirty="0" err="1" smtClean="0"/>
              <a:t>ajudar</a:t>
            </a:r>
            <a:endParaRPr lang="en-US" dirty="0" smtClean="0"/>
          </a:p>
          <a:p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se </a:t>
            </a:r>
            <a:r>
              <a:rPr lang="en-US" dirty="0" err="1"/>
              <a:t>desenvolvermos</a:t>
            </a:r>
            <a:r>
              <a:rPr lang="en-US" dirty="0"/>
              <a:t> um </a:t>
            </a:r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calcular</a:t>
            </a:r>
            <a:r>
              <a:rPr lang="en-US" dirty="0"/>
              <a:t> o </a:t>
            </a:r>
            <a:r>
              <a:rPr lang="en-US" dirty="0" err="1"/>
              <a:t>imposto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preço</a:t>
            </a:r>
            <a:r>
              <a:rPr lang="en-US" dirty="0"/>
              <a:t> de um </a:t>
            </a:r>
            <a:r>
              <a:rPr lang="en-US" dirty="0" err="1"/>
              <a:t>determinado</a:t>
            </a:r>
            <a:r>
              <a:rPr lang="en-US" dirty="0"/>
              <a:t> </a:t>
            </a:r>
            <a:r>
              <a:rPr lang="en-US" dirty="0" err="1"/>
              <a:t>produto</a:t>
            </a:r>
            <a:r>
              <a:rPr lang="en-US" dirty="0"/>
              <a:t>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chamar</a:t>
            </a:r>
            <a:r>
              <a:rPr lang="en-US" dirty="0"/>
              <a:t> a </a:t>
            </a:r>
            <a:r>
              <a:rPr lang="en-US" dirty="0" err="1"/>
              <a:t>variável</a:t>
            </a:r>
            <a:r>
              <a:rPr lang="en-US" dirty="0"/>
              <a:t> que </a:t>
            </a:r>
            <a:r>
              <a:rPr lang="en-US" dirty="0" err="1"/>
              <a:t>armazena</a:t>
            </a:r>
            <a:r>
              <a:rPr lang="en-US" dirty="0"/>
              <a:t> o </a:t>
            </a:r>
            <a:r>
              <a:rPr lang="en-US" dirty="0" err="1"/>
              <a:t>preço</a:t>
            </a:r>
            <a:r>
              <a:rPr lang="en-US" dirty="0"/>
              <a:t> de "</a:t>
            </a:r>
            <a:r>
              <a:rPr lang="en-US" b="1" dirty="0" err="1"/>
              <a:t>preco</a:t>
            </a:r>
            <a:r>
              <a:rPr lang="en-US" dirty="0"/>
              <a:t>" 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constante</a:t>
            </a:r>
            <a:r>
              <a:rPr lang="en-US" dirty="0"/>
              <a:t> que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armazenar</a:t>
            </a:r>
            <a:r>
              <a:rPr lang="en-US" dirty="0"/>
              <a:t> o valor do </a:t>
            </a:r>
            <a:r>
              <a:rPr lang="en-US" dirty="0" err="1"/>
              <a:t>imposto</a:t>
            </a:r>
            <a:r>
              <a:rPr lang="en-US" dirty="0"/>
              <a:t> de "</a:t>
            </a:r>
            <a:r>
              <a:rPr lang="en-US" b="1" dirty="0" err="1"/>
              <a:t>imposto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463679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- </a:t>
            </a:r>
            <a:r>
              <a:rPr lang="pt-BR" dirty="0" smtClean="0"/>
              <a:t>Estruturas de repetição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uma estrutura utilizada para repetir um determinado trecho de código enquanto uma certa condição for válida</a:t>
            </a:r>
          </a:p>
          <a:p>
            <a:r>
              <a:rPr lang="pt-BR" dirty="0" smtClean="0"/>
              <a:t>A condição é verificada antes da primeira execução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92" y="3482661"/>
            <a:ext cx="25781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21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- </a:t>
            </a:r>
            <a:r>
              <a:rPr lang="pt-BR" dirty="0" smtClean="0"/>
              <a:t>Estruturas de repetição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pt-BR" dirty="0"/>
              <a:t>1. SE o videogame NÃO estiver conectado na tomada ENTÃO:</a:t>
            </a:r>
          </a:p>
          <a:p>
            <a:pPr lvl="1"/>
            <a:r>
              <a:rPr lang="pt-BR" dirty="0"/>
              <a:t>a. Conectar o videogame na tomada</a:t>
            </a:r>
          </a:p>
          <a:p>
            <a:r>
              <a:rPr lang="pt-BR" dirty="0"/>
              <a:t>2. FIM SE</a:t>
            </a:r>
          </a:p>
          <a:p>
            <a:r>
              <a:rPr lang="pt-BR" dirty="0"/>
              <a:t>3. Ligar o videogame.</a:t>
            </a:r>
          </a:p>
          <a:p>
            <a:r>
              <a:rPr lang="pt-BR" dirty="0"/>
              <a:t>4. Inserir o jogo.</a:t>
            </a:r>
          </a:p>
          <a:p>
            <a:r>
              <a:rPr lang="pt-BR" dirty="0"/>
              <a:t>5. ENQUANTO o jogo não funcionar:</a:t>
            </a:r>
          </a:p>
          <a:p>
            <a:pPr lvl="1"/>
            <a:r>
              <a:rPr lang="pt-BR" dirty="0"/>
              <a:t>a. </a:t>
            </a:r>
            <a:r>
              <a:rPr lang="pt-BR" dirty="0" smtClean="0"/>
              <a:t>Retirar </a:t>
            </a:r>
            <a:r>
              <a:rPr lang="pt-BR" dirty="0"/>
              <a:t>o jogo</a:t>
            </a:r>
          </a:p>
          <a:p>
            <a:pPr lvl="1"/>
            <a:r>
              <a:rPr lang="pt-BR" dirty="0"/>
              <a:t>b. Inserir outro jogo</a:t>
            </a:r>
          </a:p>
          <a:p>
            <a:r>
              <a:rPr lang="pt-BR" dirty="0"/>
              <a:t>6. FIM ENQUANTO</a:t>
            </a:r>
          </a:p>
          <a:p>
            <a:r>
              <a:rPr lang="pt-BR" dirty="0"/>
              <a:t>7. Pegar o controle.</a:t>
            </a:r>
          </a:p>
          <a:p>
            <a:r>
              <a:rPr lang="pt-BR" dirty="0"/>
              <a:t>8. Apertar o botão para iniciar o jogo.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54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- </a:t>
            </a:r>
            <a:r>
              <a:rPr lang="pt-BR" dirty="0" smtClean="0"/>
              <a:t>Operadores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operadores são elementos que nos permite alterar e comparar dados dos algoritmos. Eles podem ser divididos em 3 </a:t>
            </a:r>
            <a:r>
              <a:rPr lang="pt-BR" dirty="0" smtClean="0"/>
              <a:t>tipos.</a:t>
            </a:r>
            <a:endParaRPr lang="pt-BR" dirty="0"/>
          </a:p>
          <a:p>
            <a:r>
              <a:rPr lang="pt-BR" dirty="0"/>
              <a:t>Operadores Aritméticos;</a:t>
            </a:r>
          </a:p>
          <a:p>
            <a:r>
              <a:rPr lang="pt-BR" dirty="0"/>
              <a:t>Operadores Relacionais;</a:t>
            </a:r>
          </a:p>
          <a:p>
            <a:r>
              <a:rPr lang="pt-BR" dirty="0"/>
              <a:t>Operadores Lógicos.</a:t>
            </a:r>
            <a:endParaRPr lang="pt-BR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052" y="4338455"/>
            <a:ext cx="2425760" cy="242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04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- </a:t>
            </a:r>
            <a:r>
              <a:rPr lang="pt-BR" dirty="0" smtClean="0"/>
              <a:t>Operadores Aritméticos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operadores aritméticos são elementos que representam as operações básicas de matemáticas e normalmente são utilizados para obter resultados numéricos.</a:t>
            </a:r>
          </a:p>
          <a:p>
            <a:r>
              <a:rPr lang="pt-BR" dirty="0"/>
              <a:t>Além da soma, subtração, multiplicação e divisão, podemos ver operações como o resto da </a:t>
            </a:r>
            <a:r>
              <a:rPr lang="pt-BR" dirty="0" smtClean="0"/>
              <a:t>divisão.</a:t>
            </a:r>
            <a:endParaRPr lang="pt-BR" dirty="0"/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8074471"/>
              </p:ext>
            </p:extLst>
          </p:nvPr>
        </p:nvGraphicFramePr>
        <p:xfrm>
          <a:off x="2008920" y="4227800"/>
          <a:ext cx="990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xmlns="" val="1438981291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xmlns="" val="2736213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Operador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Símbolo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05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Soma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9112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Subtração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3358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Multiplicação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3856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Divisão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761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Resto da divisão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8609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167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- </a:t>
            </a:r>
            <a:r>
              <a:rPr lang="pt-BR" dirty="0"/>
              <a:t>Operadores Aritméticos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Através dos operadores aritméticos podemos formar expressões aritméticas utilizando variáveis ou constantes do tipo numéricas.</a:t>
            </a:r>
          </a:p>
          <a:p>
            <a:r>
              <a:rPr lang="pt-BR" dirty="0"/>
              <a:t>Exemplos de expressões aritméticas:</a:t>
            </a:r>
          </a:p>
          <a:p>
            <a:r>
              <a:rPr lang="en-US" dirty="0"/>
              <a:t>2+5</a:t>
            </a:r>
          </a:p>
          <a:p>
            <a:r>
              <a:rPr lang="en-US" dirty="0" err="1"/>
              <a:t>preco</a:t>
            </a:r>
            <a:r>
              <a:rPr lang="en-US" dirty="0"/>
              <a:t>*0.16</a:t>
            </a:r>
          </a:p>
          <a:p>
            <a:r>
              <a:rPr lang="en-US" dirty="0"/>
              <a:t>x*2+y/3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3123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- </a:t>
            </a:r>
            <a:r>
              <a:rPr lang="pt-BR" dirty="0"/>
              <a:t>Operadores Aritméticos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 resolução da expressão aritmética, a ordem dos operadores é importante, pois ela define a prioridade da execução da expressão.</a:t>
            </a:r>
          </a:p>
          <a:p>
            <a:r>
              <a:rPr lang="pt-BR" dirty="0"/>
              <a:t>Eles podem ser divididos em 1º ordem e 2º ordem. Os operadores de 1º ordem são executados primeiros seguidos dos de 2º ordem.</a:t>
            </a:r>
            <a:endParaRPr lang="pt-BR" dirty="0"/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0577654"/>
              </p:ext>
            </p:extLst>
          </p:nvPr>
        </p:nvGraphicFramePr>
        <p:xfrm>
          <a:off x="1833074" y="4347918"/>
          <a:ext cx="990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xmlns="" val="1603537278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xmlns="" val="1003071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Ordem de prioridade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Operadores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876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*/%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6937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+-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971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494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</TotalTime>
  <Words>776</Words>
  <Application>Microsoft Macintosh PowerPoint</Application>
  <PresentationFormat>Widescreen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Century Gothic</vt:lpstr>
      <vt:lpstr>Wingdings 3</vt:lpstr>
      <vt:lpstr>Arial</vt:lpstr>
      <vt:lpstr>Wisp</vt:lpstr>
      <vt:lpstr>Aula 2 - Algoritmos</vt:lpstr>
      <vt:lpstr>Algoritmo - O que é?</vt:lpstr>
      <vt:lpstr>Algoritmo - Constantes e Variáveis</vt:lpstr>
      <vt:lpstr>Algoritmo - Estruturas de repetição</vt:lpstr>
      <vt:lpstr>Algoritmo - Estruturas de repetição</vt:lpstr>
      <vt:lpstr>Algoritmo - Operadores</vt:lpstr>
      <vt:lpstr>Algoritmo - Operadores Aritméticos</vt:lpstr>
      <vt:lpstr>Algoritmo - Operadores Aritméticos</vt:lpstr>
      <vt:lpstr>Algoritmo - Operadores Aritméticos</vt:lpstr>
      <vt:lpstr>Algoritmo - Operadores Aritméticos</vt:lpstr>
      <vt:lpstr>Algoritmo - Operadores Relacionais</vt:lpstr>
      <vt:lpstr>Algoritmo - Operadores Relacionais</vt:lpstr>
      <vt:lpstr>Algoritmo - Operadores Relacionais</vt:lpstr>
      <vt:lpstr>Algoritmo - Operadores Lógicos</vt:lpstr>
      <vt:lpstr>Algoritmo - Operadores Lógicos</vt:lpstr>
      <vt:lpstr>Algoritmo - Estruturas de controle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1 - Algoritmos</dc:title>
  <dc:creator>Nabil Safatli</dc:creator>
  <cp:lastModifiedBy>Nabil Safatli</cp:lastModifiedBy>
  <cp:revision>8</cp:revision>
  <dcterms:created xsi:type="dcterms:W3CDTF">2016-01-27T09:38:48Z</dcterms:created>
  <dcterms:modified xsi:type="dcterms:W3CDTF">2016-02-03T10:31:52Z</dcterms:modified>
</cp:coreProperties>
</file>