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2" r:id="rId3"/>
    <p:sldId id="315" r:id="rId4"/>
    <p:sldId id="317" r:id="rId5"/>
    <p:sldId id="318" r:id="rId6"/>
    <p:sldId id="319" r:id="rId7"/>
    <p:sldId id="316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31" r:id="rId18"/>
    <p:sldId id="330" r:id="rId19"/>
    <p:sldId id="329" r:id="rId20"/>
    <p:sldId id="33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>
        <p:scale>
          <a:sx n="84" d="100"/>
          <a:sy n="84" d="100"/>
        </p:scale>
        <p:origin x="156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do desenvolvimento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nabil safatli – Aula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ir</a:t>
            </a:r>
            <a:r>
              <a:rPr lang="pt-BR" dirty="0" smtClean="0"/>
              <a:t>á efetuar a soma de todos os números entre 0 e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5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-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para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separar suas interfaces de suas implementações em diferentes </a:t>
            </a:r>
            <a:r>
              <a:rPr lang="pt-BR" dirty="0" smtClean="0"/>
              <a:t>arquivos</a:t>
            </a:r>
          </a:p>
          <a:p>
            <a:r>
              <a:rPr lang="pt-BR" dirty="0" smtClean="0"/>
              <a:t>Imagine a classe Personagem, a classe personagem ir</a:t>
            </a:r>
            <a:r>
              <a:rPr lang="pt-BR" dirty="0" smtClean="0"/>
              <a:t>á possuir </a:t>
            </a:r>
            <a:r>
              <a:rPr lang="pt-BR" dirty="0" err="1" smtClean="0"/>
              <a:t>Personagem.h</a:t>
            </a:r>
            <a:r>
              <a:rPr lang="pt-BR" dirty="0" smtClean="0"/>
              <a:t> e </a:t>
            </a:r>
            <a:r>
              <a:rPr lang="pt-BR" dirty="0" err="1" smtClean="0"/>
              <a:t>Personagem.m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56" y="4153733"/>
            <a:ext cx="3263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2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-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para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 smtClean="0"/>
              <a:t>Os arquivos com extensão .</a:t>
            </a:r>
            <a:r>
              <a:rPr lang="pt-BR" dirty="0" err="1" smtClean="0"/>
              <a:t>h</a:t>
            </a:r>
            <a:r>
              <a:rPr lang="pt-BR" dirty="0" smtClean="0"/>
              <a:t> são somente </a:t>
            </a:r>
            <a:r>
              <a:rPr lang="pt-BR" dirty="0" err="1" smtClean="0"/>
              <a:t>headers</a:t>
            </a:r>
            <a:r>
              <a:rPr lang="pt-BR" dirty="0" smtClean="0"/>
              <a:t> e irão possuir a interface</a:t>
            </a:r>
          </a:p>
          <a:p>
            <a:r>
              <a:rPr lang="pt-BR" dirty="0" smtClean="0"/>
              <a:t>Os arquivos com extensão .m possuirão a implementação da interface contida no arquivo .</a:t>
            </a:r>
            <a:r>
              <a:rPr lang="pt-BR" dirty="0" err="1" smtClean="0"/>
              <a:t>h</a:t>
            </a:r>
            <a:endParaRPr lang="pt-BR" dirty="0" smtClean="0"/>
          </a:p>
          <a:p>
            <a:r>
              <a:rPr lang="pt-BR" dirty="0" smtClean="0"/>
              <a:t>É obrigatório a utilização do mesmo nome entre a interface e a implementação de uma classe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-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para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en-US" dirty="0" err="1" smtClean="0"/>
              <a:t>Criaç</a:t>
            </a:r>
            <a:r>
              <a:rPr lang="pt-BR" dirty="0" err="1" smtClean="0"/>
              <a:t>ão</a:t>
            </a:r>
            <a:r>
              <a:rPr lang="pt-BR" dirty="0" smtClean="0"/>
              <a:t> da interface, que irá conter apenas um método e essa classe irá herdar de </a:t>
            </a:r>
            <a:r>
              <a:rPr lang="pt-BR" dirty="0" err="1" smtClean="0"/>
              <a:t>NSObject</a:t>
            </a:r>
            <a:r>
              <a:rPr lang="pt-BR" dirty="0" smtClean="0"/>
              <a:t> conforme mostrado abaixo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61" y="3677442"/>
            <a:ext cx="3441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1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-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para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en-US" dirty="0" err="1" smtClean="0"/>
              <a:t>Criaç</a:t>
            </a:r>
            <a:r>
              <a:rPr lang="pt-BR" dirty="0" err="1" smtClean="0"/>
              <a:t>ão</a:t>
            </a:r>
            <a:r>
              <a:rPr lang="pt-BR" dirty="0" smtClean="0"/>
              <a:t> da implementação, que irá conter apenas a implementação da interface</a:t>
            </a:r>
          </a:p>
          <a:p>
            <a:r>
              <a:rPr lang="pt-BR" dirty="0" smtClean="0"/>
              <a:t>Ou seja, ela irá definir como a ação definida irá acontecer</a:t>
            </a:r>
          </a:p>
          <a:p>
            <a:r>
              <a:rPr lang="pt-BR" dirty="0" smtClean="0"/>
              <a:t>Para utilizar as informações do arquivo .</a:t>
            </a:r>
            <a:r>
              <a:rPr lang="pt-BR" dirty="0" err="1" smtClean="0"/>
              <a:t>h</a:t>
            </a:r>
            <a:r>
              <a:rPr lang="pt-BR" dirty="0" smtClean="0"/>
              <a:t> é necessário realizar um </a:t>
            </a:r>
            <a:r>
              <a:rPr lang="pt-BR" dirty="0" err="1" smtClean="0"/>
              <a:t>import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1" y="4571999"/>
            <a:ext cx="3797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-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para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 smtClean="0"/>
              <a:t>Utilizando a classe Personagem no fluxo do seu c</a:t>
            </a:r>
            <a:r>
              <a:rPr lang="pt-BR" dirty="0" smtClean="0"/>
              <a:t>ódigo principal</a:t>
            </a:r>
          </a:p>
          <a:p>
            <a:r>
              <a:rPr lang="pt-BR" dirty="0" smtClean="0"/>
              <a:t>É necessário importar a classe que será utilizada</a:t>
            </a:r>
          </a:p>
          <a:p>
            <a:r>
              <a:rPr lang="pt-BR" dirty="0" smtClean="0"/>
              <a:t>Então você realiza a criação de um objeto do tipo da classe que você definiu e faz a chamada do método de ataque conforme mostrado abaixo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35" y="4475604"/>
            <a:ext cx="5390552" cy="22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– </a:t>
            </a:r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pt-BR" dirty="0" err="1" smtClean="0"/>
              <a:t>áveis</a:t>
            </a:r>
            <a:r>
              <a:rPr lang="pt-BR" dirty="0" smtClean="0"/>
              <a:t> na 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 smtClean="0"/>
              <a:t>É necessário definir as variáveis na interface e assim ficarão disponíveis para utilizar na classe, conforme mostra a imagem abaixo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28" y="3600447"/>
            <a:ext cx="4127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0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– </a:t>
            </a:r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pt-BR" dirty="0" err="1" smtClean="0"/>
              <a:t>áveis</a:t>
            </a:r>
            <a:r>
              <a:rPr lang="pt-BR" dirty="0" smtClean="0"/>
              <a:t> na 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 smtClean="0"/>
              <a:t>A cor fica diferente para os atributos da classe</a:t>
            </a:r>
          </a:p>
          <a:p>
            <a:r>
              <a:rPr lang="pt-BR" dirty="0" smtClean="0"/>
              <a:t>No exemplo abaixo ele atribui valores as variáveis e imprime na tela as informações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015737"/>
            <a:ext cx="9906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– </a:t>
            </a:r>
            <a:r>
              <a:rPr lang="en-US" dirty="0" err="1" smtClean="0"/>
              <a:t>adicionando</a:t>
            </a:r>
            <a:r>
              <a:rPr lang="en-US" dirty="0" smtClean="0"/>
              <a:t> m</a:t>
            </a:r>
            <a:r>
              <a:rPr lang="pt-BR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 smtClean="0"/>
              <a:t>T</a:t>
            </a:r>
            <a:r>
              <a:rPr lang="pt-BR" dirty="0" smtClean="0"/>
              <a:t>ipo de retorno em vermelho, que no caso do exemplo é um vazio</a:t>
            </a:r>
          </a:p>
          <a:p>
            <a:r>
              <a:rPr lang="pt-BR" dirty="0" smtClean="0"/>
              <a:t>Nome do método em azul</a:t>
            </a:r>
          </a:p>
          <a:p>
            <a:r>
              <a:rPr lang="pt-BR" dirty="0" smtClean="0"/>
              <a:t>Parâmetros em amarelo</a:t>
            </a:r>
          </a:p>
          <a:p>
            <a:r>
              <a:rPr lang="pt-BR" dirty="0" smtClean="0"/>
              <a:t>Tipo do método na cor verde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75" y="4484599"/>
            <a:ext cx="7769902" cy="21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– </a:t>
            </a:r>
            <a:r>
              <a:rPr lang="en-US" dirty="0" err="1" smtClean="0"/>
              <a:t>adicionando</a:t>
            </a:r>
            <a:r>
              <a:rPr lang="en-US" dirty="0" smtClean="0"/>
              <a:t> m</a:t>
            </a:r>
            <a:r>
              <a:rPr lang="pt-BR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 smtClean="0"/>
              <a:t>Veja no exemplo abaixo o Personagem recebendo os valores de classe e forca para fazer a chamada do m</a:t>
            </a:r>
            <a:r>
              <a:rPr lang="pt-BR" dirty="0" smtClean="0"/>
              <a:t>étodo atacar.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553460"/>
            <a:ext cx="54229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827268"/>
            <a:ext cx="104775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Concatenação de </a:t>
            </a:r>
            <a:r>
              <a:rPr lang="pt-BR" dirty="0" err="1" smtClean="0"/>
              <a:t>string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NSString</a:t>
            </a:r>
            <a:r>
              <a:rPr lang="pt-BR" dirty="0" smtClean="0"/>
              <a:t> é uma classe</a:t>
            </a:r>
          </a:p>
          <a:p>
            <a:r>
              <a:rPr lang="pt-BR" dirty="0" smtClean="0"/>
              <a:t>É utilizada para criar variáveis do tipo literal</a:t>
            </a:r>
          </a:p>
          <a:p>
            <a:r>
              <a:rPr lang="en-US" dirty="0"/>
              <a:t> </a:t>
            </a:r>
            <a:r>
              <a:rPr lang="en-US" dirty="0" err="1"/>
              <a:t>NSString</a:t>
            </a:r>
            <a:r>
              <a:rPr lang="en-US" dirty="0"/>
              <a:t> *</a:t>
            </a:r>
            <a:r>
              <a:rPr lang="en-US" dirty="0" err="1"/>
              <a:t>nome</a:t>
            </a:r>
            <a:r>
              <a:rPr lang="en-US" dirty="0"/>
              <a:t> = [[</a:t>
            </a:r>
            <a:r>
              <a:rPr lang="en-US" dirty="0" err="1"/>
              <a:t>NSString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</a:t>
            </a:r>
            <a:r>
              <a:rPr lang="en-US" dirty="0"/>
              <a:t>];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7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– </a:t>
            </a:r>
            <a:r>
              <a:rPr lang="en-US" dirty="0" err="1" smtClean="0"/>
              <a:t>adicionando</a:t>
            </a:r>
            <a:r>
              <a:rPr lang="en-US" dirty="0" smtClean="0"/>
              <a:t> m</a:t>
            </a:r>
            <a:r>
              <a:rPr lang="pt-BR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 smtClean="0"/>
              <a:t>No exemplo abaixo </a:t>
            </a:r>
            <a:r>
              <a:rPr lang="pt-BR" dirty="0" smtClean="0"/>
              <a:t>é feita a chamada do método criado na classe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1" y="3462020"/>
            <a:ext cx="59436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smtClean="0"/>
              <a:t>XCODE – Exercício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classe de calculadora que irá </a:t>
            </a:r>
            <a:r>
              <a:rPr lang="pt-BR" dirty="0" smtClean="0"/>
              <a:t>possuir:</a:t>
            </a:r>
          </a:p>
          <a:p>
            <a:r>
              <a:rPr lang="pt-BR" dirty="0" smtClean="0"/>
              <a:t>4 </a:t>
            </a:r>
            <a:r>
              <a:rPr lang="pt-BR" dirty="0" smtClean="0"/>
              <a:t>métodos para as operações </a:t>
            </a:r>
            <a:r>
              <a:rPr lang="pt-BR" dirty="0" smtClean="0"/>
              <a:t>básicas</a:t>
            </a:r>
          </a:p>
          <a:p>
            <a:r>
              <a:rPr lang="pt-BR" dirty="0" smtClean="0"/>
              <a:t>Cada m</a:t>
            </a:r>
            <a:r>
              <a:rPr lang="pt-BR" dirty="0" smtClean="0"/>
              <a:t>étodo irá receber como parâmetros os números para efetuar operação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5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Concatenação de </a:t>
            </a:r>
            <a:r>
              <a:rPr lang="pt-BR" dirty="0" err="1" smtClean="0"/>
              <a:t>string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37" y="2238465"/>
            <a:ext cx="8291093" cy="35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92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Concatenação de </a:t>
            </a:r>
            <a:r>
              <a:rPr lang="pt-BR" dirty="0" err="1" smtClean="0"/>
              <a:t>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8" y="2657566"/>
            <a:ext cx="7743611" cy="25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Condicionais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54" y="2208710"/>
            <a:ext cx="6241659" cy="32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33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</a:t>
            </a:r>
            <a:r>
              <a:rPr lang="pt-BR" smtClean="0"/>
              <a:t>– Condicionais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2" y="2097088"/>
            <a:ext cx="6801644" cy="39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0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Condicionais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pt-BR" dirty="0" smtClean="0"/>
              <a:t>Esquecendo abre e fecha chaves : caso voc</a:t>
            </a:r>
            <a:r>
              <a:rPr lang="pt-BR" dirty="0" smtClean="0"/>
              <a:t>ê tenha mais de uma linha no interior da condição você irá precisar das chaves</a:t>
            </a:r>
            <a:endParaRPr lang="pt-BR" dirty="0" smtClean="0"/>
          </a:p>
          <a:p>
            <a:r>
              <a:rPr lang="pt-BR" dirty="0" smtClean="0"/>
              <a:t>Caso voc</a:t>
            </a:r>
            <a:r>
              <a:rPr lang="pt-BR" dirty="0" smtClean="0"/>
              <a:t>ê tenha mais de um </a:t>
            </a:r>
            <a:r>
              <a:rPr lang="pt-BR" dirty="0" err="1" smtClean="0"/>
              <a:t>if</a:t>
            </a:r>
            <a:r>
              <a:rPr lang="pt-BR" dirty="0" smtClean="0"/>
              <a:t> para uma operação que só terá possibilidade de acessar uma das condições utilize o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(), utilizar diversos </a:t>
            </a:r>
            <a:r>
              <a:rPr lang="pt-BR" dirty="0" err="1" smtClean="0"/>
              <a:t>if</a:t>
            </a:r>
            <a:r>
              <a:rPr lang="pt-BR" dirty="0" smtClean="0"/>
              <a:t>() é uma lógica totalmente diferente</a:t>
            </a:r>
            <a:endParaRPr lang="pt-BR" dirty="0" smtClean="0"/>
          </a:p>
          <a:p>
            <a:r>
              <a:rPr lang="pt-BR" dirty="0" smtClean="0"/>
              <a:t>Esquecendo do </a:t>
            </a:r>
            <a:r>
              <a:rPr lang="pt-BR" dirty="0" err="1" smtClean="0"/>
              <a:t>else</a:t>
            </a:r>
            <a:r>
              <a:rPr lang="pt-BR" dirty="0" smtClean="0"/>
              <a:t>: O </a:t>
            </a:r>
            <a:r>
              <a:rPr lang="pt-BR" dirty="0" smtClean="0"/>
              <a:t>último </a:t>
            </a:r>
            <a:r>
              <a:rPr lang="pt-BR" dirty="0" err="1" smtClean="0"/>
              <a:t>else</a:t>
            </a:r>
            <a:r>
              <a:rPr lang="pt-BR" dirty="0" smtClean="0"/>
              <a:t> é aquele em que a condição irá entrar caso nenhuma outra seja atendida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918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for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94" y="2301869"/>
            <a:ext cx="7726780" cy="3066182"/>
          </a:xfrm>
        </p:spPr>
      </p:pic>
    </p:spTree>
    <p:extLst>
      <p:ext uri="{BB962C8B-B14F-4D97-AF65-F5344CB8AC3E}">
        <p14:creationId xmlns:p14="http://schemas.microsoft.com/office/powerpoint/2010/main" val="18233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Switch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6" y="2097088"/>
            <a:ext cx="6356015" cy="4060389"/>
          </a:xfrm>
        </p:spPr>
      </p:pic>
    </p:spTree>
    <p:extLst>
      <p:ext uri="{BB962C8B-B14F-4D97-AF65-F5344CB8AC3E}">
        <p14:creationId xmlns:p14="http://schemas.microsoft.com/office/powerpoint/2010/main" val="198812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3484</TotalTime>
  <Words>530</Words>
  <Application>Microsoft Macintosh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Trebuchet MS</vt:lpstr>
      <vt:lpstr>Tw Cen MT</vt:lpstr>
      <vt:lpstr>Arial</vt:lpstr>
      <vt:lpstr>Circuit</vt:lpstr>
      <vt:lpstr>Fundamentos do desenvolvimento</vt:lpstr>
      <vt:lpstr>Objective c – Concatenação de string</vt:lpstr>
      <vt:lpstr>Objective c – Concatenação de string</vt:lpstr>
      <vt:lpstr>Objective c – Concatenação de string</vt:lpstr>
      <vt:lpstr>Objective c – Condicionais</vt:lpstr>
      <vt:lpstr>Objective c – Condicionais</vt:lpstr>
      <vt:lpstr>Objective c – Condicionais</vt:lpstr>
      <vt:lpstr>Objective c – for</vt:lpstr>
      <vt:lpstr>Objective c – Switch case</vt:lpstr>
      <vt:lpstr>Objective c – Exercícios</vt:lpstr>
      <vt:lpstr>Xcode - arquivos separados para classe</vt:lpstr>
      <vt:lpstr>Xcode - arquivos separados para classe</vt:lpstr>
      <vt:lpstr>Xcode - arquivos separados para classe</vt:lpstr>
      <vt:lpstr>Xcode - arquivos separados para classe</vt:lpstr>
      <vt:lpstr>Xcode - arquivos separados para classe</vt:lpstr>
      <vt:lpstr>Classe – adicionando variáveis na classe</vt:lpstr>
      <vt:lpstr>Classe – adicionando variáveis na classe</vt:lpstr>
      <vt:lpstr>Classe – adicionando métodos</vt:lpstr>
      <vt:lpstr>Classe – adicionando métodos</vt:lpstr>
      <vt:lpstr>Classe – adicionando métodos</vt:lpstr>
      <vt:lpstr>XCODE – 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do desenvolvimento</dc:title>
  <dc:creator>Nabil Safatli</dc:creator>
  <cp:lastModifiedBy>Nabil Safatli</cp:lastModifiedBy>
  <cp:revision>101</cp:revision>
  <dcterms:created xsi:type="dcterms:W3CDTF">2015-10-12T20:44:48Z</dcterms:created>
  <dcterms:modified xsi:type="dcterms:W3CDTF">2015-11-12T10:10:58Z</dcterms:modified>
</cp:coreProperties>
</file>