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8" r:id="rId5"/>
    <p:sldId id="266" r:id="rId6"/>
    <p:sldId id="267" r:id="rId7"/>
    <p:sldId id="270" r:id="rId8"/>
    <p:sldId id="257" r:id="rId9"/>
    <p:sldId id="258" r:id="rId10"/>
    <p:sldId id="259" r:id="rId11"/>
    <p:sldId id="260" r:id="rId12"/>
    <p:sldId id="262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do desenvolvimento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nabil safatli – Aula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29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- Vetor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realizar a declaração de um vetor, além de definir o tipo das variáveis que ele irá referenciar, precisamos definir um tamanho máximo de referências que este vetor irá </a:t>
            </a:r>
            <a:r>
              <a:rPr lang="pt-BR" dirty="0" smtClean="0"/>
              <a:t>suportar.</a:t>
            </a:r>
            <a:endParaRPr lang="pt-BR" dirty="0"/>
          </a:p>
        </p:txBody>
      </p:sp>
      <p:pic>
        <p:nvPicPr>
          <p:cNvPr id="6" name="Picture 2" descr="array, hosting, network, rack, server, storage, syste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341" y="4844955"/>
            <a:ext cx="1892491" cy="189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9966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- Vetor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Exemplos:</a:t>
            </a:r>
          </a:p>
          <a:p>
            <a:r>
              <a:rPr lang="pt-BR" dirty="0"/>
              <a:t>literal dias_da_semana[7]</a:t>
            </a:r>
          </a:p>
          <a:p>
            <a:r>
              <a:rPr lang="pt-BR" dirty="0"/>
              <a:t>real  notas_do_ano[2]</a:t>
            </a:r>
          </a:p>
          <a:p>
            <a:r>
              <a:rPr lang="pt-BR" dirty="0"/>
              <a:t>Nos exemplos acima, definimos que a variável "dias_da_semana" consegue armazenar até 7 variáveis do tipo Literal e a variável "notas_do_ano" consegue armazenar até 2 variáveis do tipo Real.</a:t>
            </a:r>
            <a:r>
              <a:rPr lang="pt-BR" b="1" dirty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44176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– utilizando Vetor</a:t>
            </a:r>
            <a:endParaRPr lang="en-US" dirty="0"/>
          </a:p>
        </p:txBody>
      </p:sp>
      <p:pic>
        <p:nvPicPr>
          <p:cNvPr id="6" name="Picture 2" descr="array, hosting, network, rack, server, storage, syste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341" y="4844955"/>
            <a:ext cx="1892491" cy="189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23" y="1874577"/>
            <a:ext cx="57435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5500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– utilizando Vetor</a:t>
            </a:r>
            <a:endParaRPr lang="en-US" dirty="0"/>
          </a:p>
        </p:txBody>
      </p:sp>
      <p:pic>
        <p:nvPicPr>
          <p:cNvPr id="6" name="Picture 2" descr="array, hosting, network, rack, server, storage, syste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341" y="4844955"/>
            <a:ext cx="1892491" cy="189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exemplo, declaramos um vetor "dias_da_semana" do tipo Literal com o tamanho 7. Depois, definimos cada valor da variável com as palavras que representam os dias da semanas. Normalmente, o primeiro índice do vetor é representado pelo número "0" e não o "1".</a:t>
            </a:r>
          </a:p>
          <a:p>
            <a:r>
              <a:rPr lang="pt-BR" dirty="0"/>
              <a:t>Depois, criamos uma estrutura de repetição com uma variavel "i" indo de 0 até o número 6 e utilizamos este número como índice no </a:t>
            </a:r>
            <a:r>
              <a:rPr lang="pt-BR" dirty="0" smtClean="0"/>
              <a:t>vetor,</a:t>
            </a:r>
            <a:br>
              <a:rPr lang="pt-BR" dirty="0" smtClean="0"/>
            </a:br>
            <a:r>
              <a:rPr lang="pt-BR" dirty="0" smtClean="0"/>
              <a:t>para </a:t>
            </a:r>
            <a:r>
              <a:rPr lang="pt-BR" dirty="0"/>
              <a:t>acessarmos cada palavra do vetor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325499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/>
              <a:t>Algoritmos – utilizando Vetor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Escrever um algoritmo que leia o nome de um aluno e as notas </a:t>
            </a:r>
            <a:r>
              <a:rPr lang="pt-BR" i="1" dirty="0" smtClean="0"/>
              <a:t>das </a:t>
            </a:r>
            <a:r>
              <a:rPr lang="pt-BR" i="1" dirty="0"/>
              <a:t>três provas que ele obteve no semestre. No </a:t>
            </a:r>
            <a:r>
              <a:rPr lang="pt-BR" i="1" dirty="0" smtClean="0"/>
              <a:t>final</a:t>
            </a:r>
            <a:r>
              <a:rPr lang="pt-BR" dirty="0"/>
              <a:t> </a:t>
            </a:r>
            <a:r>
              <a:rPr lang="pt-BR" i="1" dirty="0" smtClean="0"/>
              <a:t>informar </a:t>
            </a:r>
            <a:r>
              <a:rPr lang="pt-BR" i="1" dirty="0"/>
              <a:t>o nome do aluno e a sua média (aritmética</a:t>
            </a:r>
            <a:r>
              <a:rPr lang="pt-BR" i="1" dirty="0" smtClean="0"/>
              <a:t>)</a:t>
            </a:r>
          </a:p>
          <a:p>
            <a:r>
              <a:rPr lang="pt-BR" dirty="0"/>
              <a:t>Criar um algoritmo que leia 10 números pelo teclado e exiba os números na ordem inversa da que os números foram digitados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19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083420" cy="1478570"/>
          </a:xfrm>
        </p:spPr>
        <p:txBody>
          <a:bodyPr>
            <a:normAutofit/>
          </a:bodyPr>
          <a:lstStyle/>
          <a:p>
            <a:r>
              <a:rPr lang="pt-BR" dirty="0" smtClean="0"/>
              <a:t>Algoritmos - </a:t>
            </a:r>
            <a:r>
              <a:rPr lang="en-US" dirty="0" err="1"/>
              <a:t>Desvio</a:t>
            </a:r>
            <a:r>
              <a:rPr lang="en-US" dirty="0"/>
              <a:t> </a:t>
            </a:r>
            <a:r>
              <a:rPr lang="en-US" dirty="0" err="1"/>
              <a:t>Condicional</a:t>
            </a:r>
            <a:r>
              <a:rPr lang="en-US" dirty="0"/>
              <a:t> </a:t>
            </a:r>
            <a:r>
              <a:rPr lang="en-US" dirty="0" err="1" smtClean="0"/>
              <a:t>Composto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ESCOLHA ... CASO / SWITCH ... </a:t>
            </a:r>
            <a:r>
              <a:rPr lang="en-US" b="1" dirty="0" smtClean="0"/>
              <a:t>CASE</a:t>
            </a:r>
          </a:p>
          <a:p>
            <a:r>
              <a:rPr lang="pt-BR" dirty="0"/>
              <a:t>O comando ESCOLHA ... CASO / SWITCH ... CASE é utilizado para comparar o resultado da expressão com uma série de valores, dado por cada CASO / CASE. Também pode ser utilizado para evitar e substituir o comando SE SENÃO / IF ELSE aninhados</a:t>
            </a:r>
            <a:r>
              <a:rPr lang="pt-BR" dirty="0" smtClean="0"/>
              <a:t>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836471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083420" cy="1478570"/>
          </a:xfrm>
        </p:spPr>
        <p:txBody>
          <a:bodyPr>
            <a:normAutofit/>
          </a:bodyPr>
          <a:lstStyle/>
          <a:p>
            <a:r>
              <a:rPr lang="pt-BR" dirty="0" smtClean="0"/>
              <a:t>Algoritmos - </a:t>
            </a:r>
            <a:r>
              <a:rPr lang="en-US" dirty="0" err="1"/>
              <a:t>Desvio</a:t>
            </a:r>
            <a:r>
              <a:rPr lang="en-US" dirty="0"/>
              <a:t> </a:t>
            </a:r>
            <a:r>
              <a:rPr lang="en-US" dirty="0" err="1"/>
              <a:t>Condicional</a:t>
            </a:r>
            <a:r>
              <a:rPr lang="en-US" dirty="0"/>
              <a:t> </a:t>
            </a:r>
            <a:r>
              <a:rPr lang="en-US" dirty="0" err="1" smtClean="0"/>
              <a:t>Composto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584" y="2554618"/>
            <a:ext cx="43338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184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213524" cy="1478570"/>
          </a:xfrm>
        </p:spPr>
        <p:txBody>
          <a:bodyPr/>
          <a:lstStyle/>
          <a:p>
            <a:r>
              <a:rPr lang="pt-BR" dirty="0"/>
              <a:t>Algoritmos - </a:t>
            </a:r>
            <a:r>
              <a:rPr lang="en-US" dirty="0" err="1"/>
              <a:t>Desvio</a:t>
            </a:r>
            <a:r>
              <a:rPr lang="en-US" dirty="0"/>
              <a:t> </a:t>
            </a:r>
            <a:r>
              <a:rPr lang="en-US" dirty="0" err="1"/>
              <a:t>Condicional</a:t>
            </a:r>
            <a:r>
              <a:rPr lang="en-US" dirty="0"/>
              <a:t> </a:t>
            </a:r>
            <a:r>
              <a:rPr lang="en-US" dirty="0" err="1"/>
              <a:t>Composto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Faça </a:t>
            </a:r>
            <a:r>
              <a:rPr lang="pt-BR" i="1" dirty="0"/>
              <a:t>um algoritmo que receba o número do mês e mostre o mês </a:t>
            </a:r>
            <a:r>
              <a:rPr lang="pt-BR" i="1" dirty="0" smtClean="0"/>
              <a:t>correspondente.</a:t>
            </a:r>
          </a:p>
          <a:p>
            <a:r>
              <a:rPr lang="pt-BR" i="1" dirty="0" smtClean="0"/>
              <a:t>Valide </a:t>
            </a:r>
            <a:r>
              <a:rPr lang="pt-BR" i="1" dirty="0"/>
              <a:t>mês </a:t>
            </a:r>
            <a:r>
              <a:rPr lang="pt-BR" i="1" dirty="0" smtClean="0"/>
              <a:t>inválido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43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083420" cy="1478570"/>
          </a:xfrm>
        </p:spPr>
        <p:txBody>
          <a:bodyPr>
            <a:normAutofit/>
          </a:bodyPr>
          <a:lstStyle/>
          <a:p>
            <a:r>
              <a:rPr lang="pt-BR" dirty="0" smtClean="0"/>
              <a:t>Algoritmos – </a:t>
            </a:r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repetição</a:t>
            </a:r>
            <a:r>
              <a:rPr lang="en-US" dirty="0" smtClean="0"/>
              <a:t> - </a:t>
            </a:r>
            <a:r>
              <a:rPr lang="en-US" dirty="0" err="1" smtClean="0"/>
              <a:t>repita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PARA ... EXECUTE / FOR ... </a:t>
            </a:r>
            <a:r>
              <a:rPr lang="en-US" b="1" dirty="0" smtClean="0"/>
              <a:t>DO</a:t>
            </a:r>
          </a:p>
          <a:p>
            <a:r>
              <a:rPr lang="pt-BR" dirty="0"/>
              <a:t>O comando PARA ... EXECUTE / FOR ... DO é utilizado quando precisamos executar um determinado algoritmo por um número limitado e conhecido de vezes, ou ainda, quando é preciso executar outras expressões durante a validação condicional.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780606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083420" cy="1478570"/>
          </a:xfrm>
        </p:spPr>
        <p:txBody>
          <a:bodyPr>
            <a:normAutofit/>
          </a:bodyPr>
          <a:lstStyle/>
          <a:p>
            <a:r>
              <a:rPr lang="pt-BR" dirty="0"/>
              <a:t>Algoritmos – </a:t>
            </a:r>
            <a:r>
              <a:rPr lang="en-US" dirty="0" err="1"/>
              <a:t>estruturas</a:t>
            </a:r>
            <a:r>
              <a:rPr lang="en-US" dirty="0"/>
              <a:t> de </a:t>
            </a:r>
            <a:r>
              <a:rPr lang="en-US" dirty="0" err="1"/>
              <a:t>repetição</a:t>
            </a:r>
            <a:r>
              <a:rPr lang="en-US" dirty="0"/>
              <a:t> - </a:t>
            </a:r>
            <a:r>
              <a:rPr lang="en-US" dirty="0" err="1"/>
              <a:t>repita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653" y="3066803"/>
            <a:ext cx="3577516" cy="190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94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063399" cy="1478570"/>
          </a:xfrm>
        </p:spPr>
        <p:txBody>
          <a:bodyPr/>
          <a:lstStyle/>
          <a:p>
            <a:r>
              <a:rPr lang="pt-BR" dirty="0"/>
              <a:t>Algoritmos – </a:t>
            </a:r>
            <a:r>
              <a:rPr lang="en-US" dirty="0" err="1"/>
              <a:t>estruturas</a:t>
            </a:r>
            <a:r>
              <a:rPr lang="en-US" dirty="0"/>
              <a:t> de </a:t>
            </a:r>
            <a:r>
              <a:rPr lang="en-US" dirty="0" err="1"/>
              <a:t>repetição</a:t>
            </a:r>
            <a:r>
              <a:rPr lang="en-US" dirty="0"/>
              <a:t> - </a:t>
            </a:r>
            <a:r>
              <a:rPr lang="en-US" dirty="0" err="1"/>
              <a:t>repita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Faça um algoritmo que receba a idade de 75 pessoas e mostre </a:t>
            </a:r>
            <a:r>
              <a:rPr lang="pt-BR" i="1" dirty="0" smtClean="0"/>
              <a:t>mensagem </a:t>
            </a:r>
            <a:r>
              <a:rPr lang="pt-BR" i="1" dirty="0"/>
              <a:t>informando "maior de idade" e "menor </a:t>
            </a:r>
            <a:r>
              <a:rPr lang="pt-BR" i="1" dirty="0" smtClean="0"/>
              <a:t>de idade</a:t>
            </a:r>
            <a:r>
              <a:rPr lang="pt-BR" i="1" dirty="0"/>
              <a:t>" para cada pessoa. Considere a idade a partir de 18 anos como maior de idade</a:t>
            </a:r>
            <a:r>
              <a:rPr lang="pt-BR" i="1" dirty="0" smtClean="0"/>
              <a:t>.</a:t>
            </a:r>
          </a:p>
          <a:p>
            <a:r>
              <a:rPr lang="pt-BR" i="1" dirty="0" smtClean="0"/>
              <a:t>Ler </a:t>
            </a:r>
            <a:r>
              <a:rPr lang="pt-BR" i="1" dirty="0"/>
              <a:t>80 números e ao final informar quantos número(s) est(á)ão </a:t>
            </a:r>
            <a:r>
              <a:rPr lang="pt-BR" i="1" dirty="0" smtClean="0"/>
              <a:t>no </a:t>
            </a:r>
            <a:r>
              <a:rPr lang="pt-BR" i="1" dirty="0"/>
              <a:t>intervalo entre 10 (inclusive) e 150 (inclusive</a:t>
            </a:r>
            <a:r>
              <a:rPr lang="pt-BR" i="1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63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- Vetor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Vetor é um tipo de variável formado por uma sequência finita e ordenada de variáveis, com mesmo nome, normalmente do mesmo tipo, que reservam um espaço de memória sequencial</a:t>
            </a:r>
            <a:r>
              <a:rPr lang="pt-BR" dirty="0" smtClean="0"/>
              <a:t>.</a:t>
            </a:r>
          </a:p>
          <a:p>
            <a:r>
              <a:rPr lang="pt-BR" dirty="0"/>
              <a:t>Como o nome da variável vetor é o mesmo para todas as variáveis que a compõem, existe um elemento chamado "índice" que referencia a localização das variáveis através de um número Inteiro e </a:t>
            </a:r>
            <a:r>
              <a:rPr lang="pt-BR" dirty="0" smtClean="0"/>
              <a:t>sequencial.</a:t>
            </a:r>
          </a:p>
        </p:txBody>
      </p:sp>
      <p:pic>
        <p:nvPicPr>
          <p:cNvPr id="5" name="Picture 2" descr="array, hosting, network, rack, server, storage, syste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341" y="4844955"/>
            <a:ext cx="1892491" cy="189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8040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- Vetor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elemento índice funciona exatamente como um índice de páginas de um livro. Em um livro, se quisermos saber o conteúdo de uma determinada página, basta abrirmos o livro em uma página representada por um número Inteiro e sequencial</a:t>
            </a:r>
            <a:r>
              <a:rPr lang="pt-BR" dirty="0" smtClean="0"/>
              <a:t>.</a:t>
            </a:r>
          </a:p>
          <a:p>
            <a:r>
              <a:rPr lang="pt-BR" dirty="0"/>
              <a:t>No caso do vetor, se quisermos acessar uma variável, precisamos conhecer o número do índice onde a variável em questão está posicionada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Picture 2" descr="array, hosting, network, rack, server, storage, syste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341" y="4844955"/>
            <a:ext cx="1892491" cy="189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9193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334</TotalTime>
  <Words>572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Fundamentos do desenvolvimento</vt:lpstr>
      <vt:lpstr>Algoritmos - Desvio Condicional Composto</vt:lpstr>
      <vt:lpstr>Algoritmos - Desvio Condicional Composto</vt:lpstr>
      <vt:lpstr>Algoritmos - Desvio Condicional Composto</vt:lpstr>
      <vt:lpstr>Algoritmos – estruturas de repetição - repita</vt:lpstr>
      <vt:lpstr>Algoritmos – estruturas de repetição - repita</vt:lpstr>
      <vt:lpstr>Algoritmos – estruturas de repetição - repita</vt:lpstr>
      <vt:lpstr>Algoritmos - Vetor</vt:lpstr>
      <vt:lpstr>Algoritmos - Vetor</vt:lpstr>
      <vt:lpstr>Algoritmos - Vetor</vt:lpstr>
      <vt:lpstr>Algoritmos - Vetor</vt:lpstr>
      <vt:lpstr>Algoritmos – utilizando Vetor</vt:lpstr>
      <vt:lpstr>Algoritmos – utilizando Vetor</vt:lpstr>
      <vt:lpstr>Algoritmos – utilizando Vetor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do desenvolvimento</dc:title>
  <dc:creator>Nabil Safatli</dc:creator>
  <cp:lastModifiedBy>Nabil Safatli</cp:lastModifiedBy>
  <cp:revision>29</cp:revision>
  <dcterms:created xsi:type="dcterms:W3CDTF">2015-10-12T20:44:48Z</dcterms:created>
  <dcterms:modified xsi:type="dcterms:W3CDTF">2015-10-29T00:23:14Z</dcterms:modified>
</cp:coreProperties>
</file>