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73" r:id="rId7"/>
    <p:sldId id="284" r:id="rId8"/>
    <p:sldId id="274" r:id="rId9"/>
    <p:sldId id="275" r:id="rId10"/>
    <p:sldId id="276" r:id="rId11"/>
    <p:sldId id="277" r:id="rId12"/>
    <p:sldId id="278" r:id="rId13"/>
    <p:sldId id="279" r:id="rId14"/>
    <p:sldId id="280" r:id="rId15"/>
    <p:sldId id="281"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Fundamentos do desenvolvimento</a:t>
            </a:r>
            <a:endParaRPr lang="en-US" dirty="0"/>
          </a:p>
        </p:txBody>
      </p:sp>
      <p:sp>
        <p:nvSpPr>
          <p:cNvPr id="3" name="Subtitle 2"/>
          <p:cNvSpPr>
            <a:spLocks noGrp="1"/>
          </p:cNvSpPr>
          <p:nvPr>
            <p:ph type="subTitle" idx="1"/>
          </p:nvPr>
        </p:nvSpPr>
        <p:spPr/>
        <p:txBody>
          <a:bodyPr/>
          <a:lstStyle/>
          <a:p>
            <a:r>
              <a:rPr lang="pt-BR" dirty="0" smtClean="0"/>
              <a:t>Professor nabil safatli – Aula 6</a:t>
            </a:r>
            <a:endParaRPr lang="en-US" dirty="0"/>
          </a:p>
        </p:txBody>
      </p:sp>
    </p:spTree>
    <p:extLst>
      <p:ext uri="{BB962C8B-B14F-4D97-AF65-F5344CB8AC3E}">
        <p14:creationId xmlns:p14="http://schemas.microsoft.com/office/powerpoint/2010/main" val="146002932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smtClean="0"/>
              <a:t>Algoritmos – </a:t>
            </a:r>
            <a:r>
              <a:rPr lang="en-US" dirty="0" smtClean="0"/>
              <a:t>Sub-</a:t>
            </a:r>
            <a:r>
              <a:rPr lang="en-US" dirty="0" err="1" smtClean="0"/>
              <a:t>rotinas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447486" y="1880996"/>
            <a:ext cx="5293850" cy="4508745"/>
          </a:xfrm>
          <a:prstGeom prst="rect">
            <a:avLst/>
          </a:prstGeom>
        </p:spPr>
      </p:pic>
    </p:spTree>
    <p:extLst>
      <p:ext uri="{BB962C8B-B14F-4D97-AF65-F5344CB8AC3E}">
        <p14:creationId xmlns:p14="http://schemas.microsoft.com/office/powerpoint/2010/main" val="413172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3" name="Content Placeholder 2"/>
          <p:cNvSpPr>
            <a:spLocks noGrp="1"/>
          </p:cNvSpPr>
          <p:nvPr>
            <p:ph idx="1"/>
          </p:nvPr>
        </p:nvSpPr>
        <p:spPr/>
        <p:txBody>
          <a:bodyPr/>
          <a:lstStyle/>
          <a:p>
            <a:r>
              <a:rPr lang="pt-BR" dirty="0"/>
              <a:t>No exemplo acima, na linha 4 definimos o início de um sub-rotina chamada "retornePreco", que retorna um valor literal. Podemos perceber que assim como o algoritmos, uma sub-rotina também pode declarar variáveis dentro de sua implementação. Na linha 6, declaramos a variável "resultado" do tipo literal. Na linha 8 atribuímos a literal "O preço é R$ 50,00" a variável "resultado" e na linha 9 retornamos a variável resultado.</a:t>
            </a:r>
            <a:endParaRPr lang="en-US" dirty="0"/>
          </a:p>
        </p:txBody>
      </p:sp>
    </p:spTree>
    <p:extLst>
      <p:ext uri="{BB962C8B-B14F-4D97-AF65-F5344CB8AC3E}">
        <p14:creationId xmlns:p14="http://schemas.microsoft.com/office/powerpoint/2010/main" val="299902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3" name="Content Placeholder 2"/>
          <p:cNvSpPr>
            <a:spLocks noGrp="1"/>
          </p:cNvSpPr>
          <p:nvPr>
            <p:ph idx="1"/>
          </p:nvPr>
        </p:nvSpPr>
        <p:spPr/>
        <p:txBody>
          <a:bodyPr/>
          <a:lstStyle/>
          <a:p>
            <a:r>
              <a:rPr lang="pt-BR" dirty="0"/>
              <a:t>Lembrando sempre que o valor retornado deve ser equivalente ao tipo de retorno especificado em sua declaração.</a:t>
            </a:r>
          </a:p>
          <a:p>
            <a:r>
              <a:rPr lang="pt-BR" dirty="0"/>
              <a:t>Então, na linha 9, chamamos a sub-rotina através do comando "retornePreco()". Ao chamarmos a sub-rotina, ela é executada e o valor retornado é atribuído a variável "preco".</a:t>
            </a:r>
          </a:p>
        </p:txBody>
      </p:sp>
    </p:spTree>
    <p:extLst>
      <p:ext uri="{BB962C8B-B14F-4D97-AF65-F5344CB8AC3E}">
        <p14:creationId xmlns:p14="http://schemas.microsoft.com/office/powerpoint/2010/main" val="11474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3" name="Content Placeholder 2"/>
          <p:cNvSpPr>
            <a:spLocks noGrp="1"/>
          </p:cNvSpPr>
          <p:nvPr>
            <p:ph idx="1"/>
          </p:nvPr>
        </p:nvSpPr>
        <p:spPr/>
        <p:txBody>
          <a:bodyPr/>
          <a:lstStyle/>
          <a:p>
            <a:r>
              <a:rPr lang="pt-BR" dirty="0"/>
              <a:t>Uma sub-rotina também pode receber valores antes de serem executadas e desta forma, utilizar este valor dentro de seu próprio algoritmo. Quando passamos valores para as sub-rotinas, elas podem ser utilizadas como uma variável. Esta variável também é conhecida como parâmetro da sub-rotina, e assim como uma variável, elas precisam ser declaradas.</a:t>
            </a:r>
          </a:p>
        </p:txBody>
      </p:sp>
    </p:spTree>
    <p:extLst>
      <p:ext uri="{BB962C8B-B14F-4D97-AF65-F5344CB8AC3E}">
        <p14:creationId xmlns:p14="http://schemas.microsoft.com/office/powerpoint/2010/main" val="51212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160796" y="2249487"/>
            <a:ext cx="5867229" cy="3813057"/>
          </a:xfrm>
          <a:prstGeom prst="rect">
            <a:avLst/>
          </a:prstGeom>
        </p:spPr>
      </p:pic>
    </p:spTree>
    <p:extLst>
      <p:ext uri="{BB962C8B-B14F-4D97-AF65-F5344CB8AC3E}">
        <p14:creationId xmlns:p14="http://schemas.microsoft.com/office/powerpoint/2010/main" val="341455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4" name="Content Placeholder 3"/>
          <p:cNvSpPr>
            <a:spLocks noGrp="1"/>
          </p:cNvSpPr>
          <p:nvPr>
            <p:ph idx="1"/>
          </p:nvPr>
        </p:nvSpPr>
        <p:spPr/>
        <p:txBody>
          <a:bodyPr>
            <a:normAutofit fontScale="92500" lnSpcReduction="10000"/>
          </a:bodyPr>
          <a:lstStyle/>
          <a:p>
            <a:r>
              <a:rPr lang="pt-BR" dirty="0"/>
              <a:t>No exemplo acima definimos uma sub-rotina chamada "precoComImposto" e definimos que ela recebe como parâmetro uma variável precoSemImposto do tipo real. Depois de declararmos a variável, ela fica disponível para as instruções que pertencem a sub-rotina.</a:t>
            </a:r>
          </a:p>
          <a:p>
            <a:r>
              <a:rPr lang="pt-BR" dirty="0"/>
              <a:t>Conforme mencionamos acima, as subrotinas podem ser executadas sem a necessidade de realizar algum retorno específico, ou seja, elas podem não ter retorno de nenhum tipo.</a:t>
            </a:r>
          </a:p>
          <a:p>
            <a:r>
              <a:rPr lang="pt-BR" dirty="0"/>
              <a:t>Podemos alterar o exemplo acima para que a subrotina tenha um retorno "vazio</a:t>
            </a:r>
            <a:r>
              <a:rPr lang="pt-BR" dirty="0" smtClean="0"/>
              <a:t>"</a:t>
            </a:r>
            <a:endParaRPr lang="pt-BR" dirty="0"/>
          </a:p>
        </p:txBody>
      </p:sp>
    </p:spTree>
    <p:extLst>
      <p:ext uri="{BB962C8B-B14F-4D97-AF65-F5344CB8AC3E}">
        <p14:creationId xmlns:p14="http://schemas.microsoft.com/office/powerpoint/2010/main" val="333314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408699" y="2097088"/>
            <a:ext cx="7371423" cy="4245022"/>
          </a:xfrm>
          <a:prstGeom prst="rect">
            <a:avLst/>
          </a:prstGeom>
        </p:spPr>
      </p:pic>
    </p:spTree>
    <p:extLst>
      <p:ext uri="{BB962C8B-B14F-4D97-AF65-F5344CB8AC3E}">
        <p14:creationId xmlns:p14="http://schemas.microsoft.com/office/powerpoint/2010/main" val="19149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en-US" dirty="0"/>
              <a:t>Sub-</a:t>
            </a:r>
            <a:r>
              <a:rPr lang="en-US" dirty="0" err="1"/>
              <a:t>rotinas</a:t>
            </a:r>
            <a:endParaRPr lang="en-US" dirty="0"/>
          </a:p>
        </p:txBody>
      </p:sp>
      <p:sp>
        <p:nvSpPr>
          <p:cNvPr id="3" name="Content Placeholder 2"/>
          <p:cNvSpPr>
            <a:spLocks noGrp="1"/>
          </p:cNvSpPr>
          <p:nvPr>
            <p:ph idx="1"/>
          </p:nvPr>
        </p:nvSpPr>
        <p:spPr>
          <a:xfrm>
            <a:off x="1141412" y="2249486"/>
            <a:ext cx="9905999" cy="4178609"/>
          </a:xfrm>
        </p:spPr>
        <p:txBody>
          <a:bodyPr>
            <a:normAutofit/>
          </a:bodyPr>
          <a:lstStyle/>
          <a:p>
            <a:r>
              <a:rPr lang="pt-BR" dirty="0" smtClean="0"/>
              <a:t>Familiazar-se com o conjunto de funções e procedimentos de linguagem que você usará</a:t>
            </a:r>
          </a:p>
          <a:p>
            <a:r>
              <a:rPr lang="pt-BR" dirty="0" smtClean="0"/>
              <a:t>Separe as definições de funções e procedimentos no código por uma linha em branco</a:t>
            </a:r>
          </a:p>
          <a:p>
            <a:r>
              <a:rPr lang="pt-BR" dirty="0" smtClean="0"/>
              <a:t>Procure não usar os mesmos nomes de argumento que a subrotina usa e nomes de variáveis passadas a subrotina</a:t>
            </a:r>
          </a:p>
          <a:p>
            <a:r>
              <a:rPr lang="pt-BR" dirty="0" smtClean="0"/>
              <a:t>Sempre escolha nomes de parâmetros e variáveis que possuam significado condizente</a:t>
            </a:r>
            <a:endParaRPr lang="en-US" dirty="0"/>
          </a:p>
        </p:txBody>
      </p:sp>
    </p:spTree>
    <p:extLst>
      <p:ext uri="{BB962C8B-B14F-4D97-AF65-F5344CB8AC3E}">
        <p14:creationId xmlns:p14="http://schemas.microsoft.com/office/powerpoint/2010/main" val="220434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a:t>Algoritmos – </a:t>
            </a:r>
            <a:r>
              <a:rPr lang="pt-BR" dirty="0" smtClean="0"/>
              <a:t>Vetores associativos</a:t>
            </a:r>
            <a:endParaRPr lang="en-US" dirty="0"/>
          </a:p>
        </p:txBody>
      </p:sp>
      <p:sp>
        <p:nvSpPr>
          <p:cNvPr id="3" name="Content Placeholder 2"/>
          <p:cNvSpPr>
            <a:spLocks noGrp="1"/>
          </p:cNvSpPr>
          <p:nvPr>
            <p:ph idx="1"/>
          </p:nvPr>
        </p:nvSpPr>
        <p:spPr/>
        <p:txBody>
          <a:bodyPr/>
          <a:lstStyle/>
          <a:p>
            <a:r>
              <a:rPr lang="pt-BR" dirty="0"/>
              <a:t>Como vimos anteriormente, os vetores possuem um índice numérico e ordenados e se comportam de maneira semelhante à um índice de páginas de um livro</a:t>
            </a:r>
            <a:r>
              <a:rPr lang="pt-BR" dirty="0" smtClean="0"/>
              <a:t>.</a:t>
            </a:r>
          </a:p>
          <a:p>
            <a:r>
              <a:rPr lang="pt-BR" dirty="0"/>
              <a:t>Agora vamos imaginar se pudéssemos representar este índice pelo nome de um capítulo ao invés do número da página. Isto é possível através do vetores associativos (hash table), conhecidos também como dicionários.</a:t>
            </a:r>
            <a:endParaRPr lang="pt-BR" dirty="0" smtClean="0"/>
          </a:p>
          <a:p>
            <a:endParaRPr lang="pt-BR" dirty="0"/>
          </a:p>
        </p:txBody>
      </p:sp>
    </p:spTree>
    <p:extLst>
      <p:ext uri="{BB962C8B-B14F-4D97-AF65-F5344CB8AC3E}">
        <p14:creationId xmlns:p14="http://schemas.microsoft.com/office/powerpoint/2010/main" val="100719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a:t>Algoritmos – </a:t>
            </a:r>
            <a:r>
              <a:rPr lang="pt-BR" dirty="0" smtClean="0"/>
              <a:t>Vetores associativos</a:t>
            </a:r>
            <a:endParaRPr lang="en-US" dirty="0"/>
          </a:p>
        </p:txBody>
      </p:sp>
      <p:sp>
        <p:nvSpPr>
          <p:cNvPr id="3" name="Content Placeholder 2"/>
          <p:cNvSpPr>
            <a:spLocks noGrp="1"/>
          </p:cNvSpPr>
          <p:nvPr>
            <p:ph idx="1"/>
          </p:nvPr>
        </p:nvSpPr>
        <p:spPr/>
        <p:txBody>
          <a:bodyPr/>
          <a:lstStyle/>
          <a:p>
            <a:r>
              <a:rPr lang="pt-BR" dirty="0"/>
              <a:t>Os dicionários são vetores que, ao invés de índices numéricos e ordenados, possuem índices representados por qualquer tipo (normalmente por uma literal) e não possuem uma ordem definida. Assim como os vetores, os dicionários podem armazenar variáveis de qualquer tipo desde que declarados durante sua definição. Os índices de um dicionário são chamados de chave (key) e cada chave dentro de um dicionário representa apenas um único valor.</a:t>
            </a:r>
          </a:p>
        </p:txBody>
      </p:sp>
    </p:spTree>
    <p:extLst>
      <p:ext uri="{BB962C8B-B14F-4D97-AF65-F5344CB8AC3E}">
        <p14:creationId xmlns:p14="http://schemas.microsoft.com/office/powerpoint/2010/main" val="172020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a:t>Algoritmos – </a:t>
            </a:r>
            <a:r>
              <a:rPr lang="pt-BR" dirty="0" smtClean="0"/>
              <a:t>Vetores associativos</a:t>
            </a:r>
            <a:endParaRPr lang="en-US" dirty="0"/>
          </a:p>
        </p:txBody>
      </p:sp>
      <p:sp>
        <p:nvSpPr>
          <p:cNvPr id="3" name="Content Placeholder 2"/>
          <p:cNvSpPr>
            <a:spLocks noGrp="1"/>
          </p:cNvSpPr>
          <p:nvPr>
            <p:ph idx="1"/>
          </p:nvPr>
        </p:nvSpPr>
        <p:spPr/>
        <p:txBody>
          <a:bodyPr/>
          <a:lstStyle/>
          <a:p>
            <a:r>
              <a:rPr lang="pt-BR" dirty="0"/>
              <a:t>Para declararmos um dicionário, precisamos definir o tipo da chave e o tipo dos valores que serão armazenados no dicionário</a:t>
            </a:r>
            <a:r>
              <a:rPr lang="pt-BR" dirty="0" smtClean="0"/>
              <a:t>.</a:t>
            </a:r>
          </a:p>
          <a:p>
            <a:r>
              <a:rPr lang="pt-BR" dirty="0" smtClean="0"/>
              <a:t>Vamos </a:t>
            </a:r>
            <a:r>
              <a:rPr lang="pt-BR" dirty="0"/>
              <a:t>criar um dicionário para armazenar os valores numéricos dos dias da </a:t>
            </a:r>
            <a:r>
              <a:rPr lang="pt-BR" dirty="0" smtClean="0"/>
              <a:t>semana</a:t>
            </a:r>
            <a:endParaRPr lang="pt-BR" dirty="0"/>
          </a:p>
        </p:txBody>
      </p:sp>
    </p:spTree>
    <p:extLst>
      <p:ext uri="{BB962C8B-B14F-4D97-AF65-F5344CB8AC3E}">
        <p14:creationId xmlns:p14="http://schemas.microsoft.com/office/powerpoint/2010/main" val="7967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a:t>Algoritmos – </a:t>
            </a:r>
            <a:r>
              <a:rPr lang="pt-BR" dirty="0" smtClean="0"/>
              <a:t>Vetores associativos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120278" y="1810887"/>
            <a:ext cx="6146611" cy="4816374"/>
          </a:xfrm>
          <a:prstGeom prst="rect">
            <a:avLst/>
          </a:prstGeom>
        </p:spPr>
      </p:pic>
    </p:spTree>
    <p:extLst>
      <p:ext uri="{BB962C8B-B14F-4D97-AF65-F5344CB8AC3E}">
        <p14:creationId xmlns:p14="http://schemas.microsoft.com/office/powerpoint/2010/main" val="360379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a:t>Algoritmos – </a:t>
            </a:r>
            <a:r>
              <a:rPr lang="pt-BR" dirty="0" smtClean="0"/>
              <a:t>Vetores associativos</a:t>
            </a:r>
            <a:endParaRPr lang="en-US" dirty="0"/>
          </a:p>
        </p:txBody>
      </p:sp>
      <p:sp>
        <p:nvSpPr>
          <p:cNvPr id="4" name="Content Placeholder 3"/>
          <p:cNvSpPr>
            <a:spLocks noGrp="1"/>
          </p:cNvSpPr>
          <p:nvPr>
            <p:ph idx="1"/>
          </p:nvPr>
        </p:nvSpPr>
        <p:spPr/>
        <p:txBody>
          <a:bodyPr>
            <a:normAutofit fontScale="92500"/>
          </a:bodyPr>
          <a:lstStyle/>
          <a:p>
            <a:r>
              <a:rPr lang="pt-BR" dirty="0"/>
              <a:t>Neste exemplo definimos o dicionário dias_da_semana com as chaves sendo uma literal e os valores armazenados sendo um tipo inteiro.</a:t>
            </a:r>
          </a:p>
          <a:p>
            <a:r>
              <a:rPr lang="pt-BR" dirty="0"/>
              <a:t>Perceba que definimos e acessamos os valores do dicionário diretamente através de suas chaves.</a:t>
            </a:r>
          </a:p>
          <a:p>
            <a:r>
              <a:rPr lang="pt-BR" dirty="0"/>
              <a:t>Neste exemplo, definimos os valores de 0 à 6 para as chaves do dicionários com os nomes das semanas. Depois, acessamos o valor armazenado na chave "Domingo" do dicionário. Perceba que o nome da chave deve ser exatamente igual ao definido</a:t>
            </a:r>
            <a:r>
              <a:rPr lang="pt-BR" dirty="0" smtClean="0"/>
              <a:t>.</a:t>
            </a:r>
            <a:endParaRPr lang="pt-BR" dirty="0"/>
          </a:p>
        </p:txBody>
      </p:sp>
    </p:spTree>
    <p:extLst>
      <p:ext uri="{BB962C8B-B14F-4D97-AF65-F5344CB8AC3E}">
        <p14:creationId xmlns:p14="http://schemas.microsoft.com/office/powerpoint/2010/main" val="101794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Algoritmos – </a:t>
            </a:r>
            <a:r>
              <a:rPr lang="pt-BR" dirty="0" smtClean="0"/>
              <a:t>Vetore	s</a:t>
            </a:r>
            <a:endParaRPr lang="en-US" dirty="0"/>
          </a:p>
        </p:txBody>
      </p:sp>
      <p:sp>
        <p:nvSpPr>
          <p:cNvPr id="3" name="Content Placeholder 2"/>
          <p:cNvSpPr>
            <a:spLocks noGrp="1"/>
          </p:cNvSpPr>
          <p:nvPr>
            <p:ph idx="1"/>
          </p:nvPr>
        </p:nvSpPr>
        <p:spPr/>
        <p:txBody>
          <a:bodyPr/>
          <a:lstStyle/>
          <a:p>
            <a:r>
              <a:rPr lang="pt-BR" dirty="0" smtClean="0"/>
              <a:t>Crie um algoritmo que receba 10 números do usuário, escreva na tela os números pares e então os </a:t>
            </a:r>
            <a:r>
              <a:rPr lang="pt-BR" dirty="0" smtClean="0"/>
              <a:t>ímpares em diferentes arrays.</a:t>
            </a:r>
            <a:endParaRPr lang="en-US" dirty="0"/>
          </a:p>
        </p:txBody>
      </p:sp>
    </p:spTree>
    <p:extLst>
      <p:ext uri="{BB962C8B-B14F-4D97-AF65-F5344CB8AC3E}">
        <p14:creationId xmlns:p14="http://schemas.microsoft.com/office/powerpoint/2010/main" val="336430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smtClean="0"/>
              <a:t>Algoritmos – </a:t>
            </a:r>
            <a:r>
              <a:rPr lang="en-US" dirty="0" smtClean="0"/>
              <a:t>Sub-</a:t>
            </a:r>
            <a:r>
              <a:rPr lang="en-US" dirty="0" err="1" smtClean="0"/>
              <a:t>rotinas</a:t>
            </a:r>
            <a:endParaRPr lang="en-US" dirty="0"/>
          </a:p>
        </p:txBody>
      </p:sp>
      <p:sp>
        <p:nvSpPr>
          <p:cNvPr id="4" name="Content Placeholder 3"/>
          <p:cNvSpPr>
            <a:spLocks noGrp="1"/>
          </p:cNvSpPr>
          <p:nvPr>
            <p:ph idx="1"/>
          </p:nvPr>
        </p:nvSpPr>
        <p:spPr/>
        <p:txBody>
          <a:bodyPr>
            <a:normAutofit/>
          </a:bodyPr>
          <a:lstStyle/>
          <a:p>
            <a:r>
              <a:rPr lang="pt-BR" dirty="0"/>
              <a:t>Uma sub-rotina é um bloco de algoritmos que são criados para realizar uma determinada tarefa e caso seja necessário, retornar um determinado valor. As instruções de uma sub-rotina são definidas e interpretadas uma vez e armazenadas na memória e desta forma, podem ser executadas mais de uma vez</a:t>
            </a:r>
            <a:r>
              <a:rPr lang="pt-BR" dirty="0" smtClean="0"/>
              <a:t>.</a:t>
            </a:r>
            <a:endParaRPr lang="pt-BR" dirty="0"/>
          </a:p>
        </p:txBody>
      </p:sp>
    </p:spTree>
    <p:extLst>
      <p:ext uri="{BB962C8B-B14F-4D97-AF65-F5344CB8AC3E}">
        <p14:creationId xmlns:p14="http://schemas.microsoft.com/office/powerpoint/2010/main" val="175201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04342" cy="1478570"/>
          </a:xfrm>
        </p:spPr>
        <p:txBody>
          <a:bodyPr/>
          <a:lstStyle/>
          <a:p>
            <a:r>
              <a:rPr lang="pt-BR" dirty="0" smtClean="0"/>
              <a:t>Algoritmos – </a:t>
            </a:r>
            <a:r>
              <a:rPr lang="en-US" dirty="0" smtClean="0"/>
              <a:t>Sub-</a:t>
            </a:r>
            <a:r>
              <a:rPr lang="en-US" dirty="0" err="1" smtClean="0"/>
              <a:t>rotinas</a:t>
            </a:r>
            <a:endParaRPr lang="en-US" dirty="0"/>
          </a:p>
        </p:txBody>
      </p:sp>
      <p:sp>
        <p:nvSpPr>
          <p:cNvPr id="4" name="Content Placeholder 3"/>
          <p:cNvSpPr>
            <a:spLocks noGrp="1"/>
          </p:cNvSpPr>
          <p:nvPr>
            <p:ph idx="1"/>
          </p:nvPr>
        </p:nvSpPr>
        <p:spPr/>
        <p:txBody>
          <a:bodyPr>
            <a:normAutofit/>
          </a:bodyPr>
          <a:lstStyle/>
          <a:p>
            <a:r>
              <a:rPr lang="pt-BR" dirty="0"/>
              <a:t>A sub-rotina também pode ser vista como um subprograma, ou seja, um pequeno programa que pode ser carregado e executado pelo programa principal quantas vezes sejam necessário até que o objetivo final seja atingido.</a:t>
            </a:r>
          </a:p>
          <a:p>
            <a:r>
              <a:rPr lang="pt-BR" dirty="0"/>
              <a:t>Como já vimos anteriormente, um programa possui algoritmos ordenados e sequenciais. Com a sub-rotina, é possível realizar desvios na execução do algoritmo quando estas funções são chamadas.</a:t>
            </a:r>
          </a:p>
        </p:txBody>
      </p:sp>
    </p:spTree>
    <p:extLst>
      <p:ext uri="{BB962C8B-B14F-4D97-AF65-F5344CB8AC3E}">
        <p14:creationId xmlns:p14="http://schemas.microsoft.com/office/powerpoint/2010/main" val="226666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511</TotalTime>
  <Words>804</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Fundamentos do desenvolvimento</vt:lpstr>
      <vt:lpstr>Algoritmos – Vetores associativos</vt:lpstr>
      <vt:lpstr>Algoritmos – Vetores associativos</vt:lpstr>
      <vt:lpstr>Algoritmos – Vetores associativos</vt:lpstr>
      <vt:lpstr>Algoritmos – Vetores associativos</vt:lpstr>
      <vt:lpstr>Algoritmos – Vetores associativos</vt:lpstr>
      <vt:lpstr>Algoritmos – Vetore s</vt:lpstr>
      <vt:lpstr>Algoritmos – Sub-rotinas</vt:lpstr>
      <vt:lpstr>Algoritmos – Sub-rotinas</vt:lpstr>
      <vt:lpstr>Algoritmos – Sub-rotinas</vt:lpstr>
      <vt:lpstr>Algoritmos – Sub-rotinas</vt:lpstr>
      <vt:lpstr>Algoritmos – Sub-rotinas</vt:lpstr>
      <vt:lpstr>Algoritmos – Sub-rotinas</vt:lpstr>
      <vt:lpstr>Algoritmos – Sub-rotinas</vt:lpstr>
      <vt:lpstr>Algoritmos – Sub-rotinas</vt:lpstr>
      <vt:lpstr>Algoritmos – Sub-rotinas</vt:lpstr>
      <vt:lpstr>Algoritmos – Sub-rotinas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do desenvolvimento</dc:title>
  <dc:creator>Nabil Safatli</dc:creator>
  <cp:lastModifiedBy>Nabil Safatli</cp:lastModifiedBy>
  <cp:revision>36</cp:revision>
  <dcterms:created xsi:type="dcterms:W3CDTF">2015-10-12T20:44:48Z</dcterms:created>
  <dcterms:modified xsi:type="dcterms:W3CDTF">2015-11-02T19:54:45Z</dcterms:modified>
</cp:coreProperties>
</file>