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2" r:id="rId3"/>
    <p:sldId id="314" r:id="rId4"/>
    <p:sldId id="321" r:id="rId5"/>
    <p:sldId id="322" r:id="rId6"/>
    <p:sldId id="318" r:id="rId7"/>
    <p:sldId id="319" r:id="rId8"/>
    <p:sldId id="325" r:id="rId9"/>
    <p:sldId id="326" r:id="rId10"/>
    <p:sldId id="327" r:id="rId11"/>
    <p:sldId id="329" r:id="rId12"/>
    <p:sldId id="330" r:id="rId13"/>
    <p:sldId id="332" r:id="rId14"/>
    <p:sldId id="331" r:id="rId15"/>
    <p:sldId id="333" r:id="rId16"/>
    <p:sldId id="33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8" autoAdjust="0"/>
    <p:restoredTop sz="94660"/>
  </p:normalViewPr>
  <p:slideViewPr>
    <p:cSldViewPr snapToGrid="0">
      <p:cViewPr>
        <p:scale>
          <a:sx n="84" d="100"/>
          <a:sy n="84" d="100"/>
        </p:scale>
        <p:origin x="12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do desenvolvimento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nabil safatli – Aula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29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25633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/>
              <a:t>concessionária </a:t>
            </a:r>
            <a:r>
              <a:rPr lang="pt-BR" dirty="0" smtClean="0"/>
              <a:t>está </a:t>
            </a:r>
            <a:r>
              <a:rPr lang="pt-BR" dirty="0"/>
              <a:t>vendendo os </a:t>
            </a:r>
            <a:r>
              <a:rPr lang="pt-BR" dirty="0" smtClean="0"/>
              <a:t>seus </a:t>
            </a:r>
            <a:r>
              <a:rPr lang="pt-BR" dirty="0"/>
              <a:t>veículos com </a:t>
            </a:r>
            <a:r>
              <a:rPr lang="pt-BR" dirty="0" smtClean="0"/>
              <a:t>desconto.</a:t>
            </a:r>
          </a:p>
          <a:p>
            <a:r>
              <a:rPr lang="pt-BR" dirty="0" smtClean="0"/>
              <a:t>Faça um </a:t>
            </a:r>
            <a:r>
              <a:rPr lang="pt-BR" dirty="0"/>
              <a:t>algoritmo que calcule e exiba o valor do desconto e o valor a ser </a:t>
            </a:r>
            <a:r>
              <a:rPr lang="pt-BR" dirty="0" smtClean="0"/>
              <a:t>pago pelo </a:t>
            </a:r>
            <a:r>
              <a:rPr lang="pt-BR" dirty="0"/>
              <a:t>cliente de vários </a:t>
            </a:r>
            <a:r>
              <a:rPr lang="pt-BR" dirty="0" smtClean="0"/>
              <a:t>carros.</a:t>
            </a:r>
          </a:p>
          <a:p>
            <a:r>
              <a:rPr lang="pt-BR" dirty="0" smtClean="0"/>
              <a:t>O desconto deverá </a:t>
            </a:r>
            <a:r>
              <a:rPr lang="pt-BR" dirty="0"/>
              <a:t>ser calculado de acordo com o ano do veículo. Até 2000 - 12% </a:t>
            </a:r>
            <a:r>
              <a:rPr lang="pt-BR" dirty="0" smtClean="0"/>
              <a:t>e </a:t>
            </a:r>
            <a:r>
              <a:rPr lang="pt-BR" dirty="0"/>
              <a:t>acima de 2000 - 7</a:t>
            </a:r>
            <a:r>
              <a:rPr lang="pt-BR" dirty="0" smtClean="0"/>
              <a:t>%.</a:t>
            </a:r>
          </a:p>
          <a:p>
            <a:r>
              <a:rPr lang="pt-BR" dirty="0" smtClean="0"/>
              <a:t>Crie 3 carros para apresentar as informações solicitadas</a:t>
            </a:r>
          </a:p>
        </p:txBody>
      </p:sp>
    </p:spTree>
    <p:extLst>
      <p:ext uri="{BB962C8B-B14F-4D97-AF65-F5344CB8AC3E}">
        <p14:creationId xmlns:p14="http://schemas.microsoft.com/office/powerpoint/2010/main" val="337887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25633"/>
          </a:xfrm>
        </p:spPr>
        <p:txBody>
          <a:bodyPr>
            <a:normAutofit/>
          </a:bodyPr>
          <a:lstStyle/>
          <a:p>
            <a:r>
              <a:rPr lang="pt-BR" dirty="0" smtClean="0"/>
              <a:t>É necessário primeiramente criar a classe que representará os carros no sistema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39" y="3228340"/>
            <a:ext cx="452527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34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25633"/>
          </a:xfrm>
        </p:spPr>
        <p:txBody>
          <a:bodyPr>
            <a:normAutofit/>
          </a:bodyPr>
          <a:lstStyle/>
          <a:p>
            <a:r>
              <a:rPr lang="pt-BR" dirty="0" smtClean="0"/>
              <a:t>A classe carro irá possuir 2 propriedades e um método</a:t>
            </a:r>
          </a:p>
          <a:p>
            <a:r>
              <a:rPr lang="pt-BR" dirty="0" smtClean="0"/>
              <a:t>Propriedades para representar o ano de fabricação e o preço</a:t>
            </a:r>
          </a:p>
          <a:p>
            <a:r>
              <a:rPr lang="pt-BR" dirty="0" smtClean="0"/>
              <a:t>Método que irá retornar o valor de desconto de acordo com as regras estabelecidas</a:t>
            </a:r>
          </a:p>
          <a:p>
            <a:r>
              <a:rPr lang="pt-BR" dirty="0" smtClean="0"/>
              <a:t>Método que irá retornar o preço do carro com o desconto aplicado</a:t>
            </a:r>
          </a:p>
        </p:txBody>
      </p:sp>
    </p:spTree>
    <p:extLst>
      <p:ext uri="{BB962C8B-B14F-4D97-AF65-F5344CB8AC3E}">
        <p14:creationId xmlns:p14="http://schemas.microsoft.com/office/powerpoint/2010/main" val="87744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exercício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04" y="2285524"/>
            <a:ext cx="5707759" cy="36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54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25633"/>
          </a:xfrm>
        </p:spPr>
        <p:txBody>
          <a:bodyPr>
            <a:normAutofit/>
          </a:bodyPr>
          <a:lstStyle/>
          <a:p>
            <a:r>
              <a:rPr lang="pt-BR" dirty="0" smtClean="0"/>
              <a:t>A implementação do método acontece no arquivo </a:t>
            </a:r>
            <a:r>
              <a:rPr lang="pt-BR" dirty="0" err="1" smtClean="0"/>
              <a:t>Carro.m</a:t>
            </a:r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247" y="3017520"/>
            <a:ext cx="5666673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26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25633"/>
          </a:xfrm>
        </p:spPr>
        <p:txBody>
          <a:bodyPr>
            <a:normAutofit/>
          </a:bodyPr>
          <a:lstStyle/>
          <a:p>
            <a:r>
              <a:rPr lang="pt-BR" dirty="0" smtClean="0"/>
              <a:t>Na classe </a:t>
            </a:r>
            <a:r>
              <a:rPr lang="pt-BR" b="1" dirty="0" err="1" smtClean="0"/>
              <a:t>main</a:t>
            </a:r>
            <a:r>
              <a:rPr lang="pt-BR" dirty="0" smtClean="0"/>
              <a:t> é feita a instância de 3 Carros</a:t>
            </a:r>
          </a:p>
          <a:p>
            <a:r>
              <a:rPr lang="pt-BR" dirty="0" smtClean="0"/>
              <a:t>Atribuímos os valores de ano de fabricação e de preço dos carros</a:t>
            </a:r>
          </a:p>
          <a:p>
            <a:r>
              <a:rPr lang="pt-BR" dirty="0" smtClean="0"/>
              <a:t>É feita a chamada dos métodos na hora de exibir a informação de cada carro</a:t>
            </a:r>
          </a:p>
        </p:txBody>
      </p:sp>
    </p:spTree>
    <p:extLst>
      <p:ext uri="{BB962C8B-B14F-4D97-AF65-F5344CB8AC3E}">
        <p14:creationId xmlns:p14="http://schemas.microsoft.com/office/powerpoint/2010/main" val="804144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exercício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17" y="1816874"/>
            <a:ext cx="6142734" cy="4690606"/>
          </a:xfrm>
        </p:spPr>
      </p:pic>
    </p:spTree>
    <p:extLst>
      <p:ext uri="{BB962C8B-B14F-4D97-AF65-F5344CB8AC3E}">
        <p14:creationId xmlns:p14="http://schemas.microsoft.com/office/powerpoint/2010/main" val="194404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propriedades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/>
              <a:t>Objective-C 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,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passam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7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propriedades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definimos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"property", </a:t>
            </a:r>
            <a:r>
              <a:rPr lang="en-US" dirty="0" err="1"/>
              <a:t>automaticamente</a:t>
            </a:r>
            <a:r>
              <a:rPr lang="en-US" dirty="0"/>
              <a:t> o </a:t>
            </a:r>
            <a:r>
              <a:rPr lang="en-US" dirty="0" err="1"/>
              <a:t>interpretador</a:t>
            </a:r>
            <a:r>
              <a:rPr lang="en-US" dirty="0"/>
              <a:t> </a:t>
            </a:r>
            <a:r>
              <a:rPr lang="en-US" dirty="0" err="1"/>
              <a:t>reconhece</a:t>
            </a:r>
            <a:r>
              <a:rPr lang="en-US" dirty="0"/>
              <a:t> a </a:t>
            </a:r>
            <a:r>
              <a:rPr lang="en-US" dirty="0" err="1"/>
              <a:t>sintaxe</a:t>
            </a:r>
            <a:r>
              <a:rPr lang="en-US" dirty="0"/>
              <a:t> e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"getter" e "setter"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 smtClean="0"/>
              <a:t>escreve</a:t>
            </a:r>
            <a:r>
              <a:rPr lang="en-US" dirty="0" smtClean="0"/>
              <a:t>-los.</a:t>
            </a:r>
          </a:p>
          <a:p>
            <a:r>
              <a:rPr lang="en-US" dirty="0"/>
              <a:t>Para </a:t>
            </a:r>
            <a:r>
              <a:rPr lang="en-US" dirty="0" err="1"/>
              <a:t>declara-las</a:t>
            </a:r>
            <a:r>
              <a:rPr lang="en-US" dirty="0"/>
              <a:t> </a:t>
            </a:r>
            <a:r>
              <a:rPr lang="en-US" dirty="0" err="1"/>
              <a:t>escrevemos</a:t>
            </a:r>
            <a:r>
              <a:rPr lang="en-US" dirty="0"/>
              <a:t> a </a:t>
            </a:r>
            <a:r>
              <a:rPr lang="en-US" dirty="0" err="1"/>
              <a:t>palavra</a:t>
            </a:r>
            <a:r>
              <a:rPr lang="en-US" dirty="0"/>
              <a:t> </a:t>
            </a:r>
            <a:r>
              <a:rPr lang="en-US" b="1" dirty="0" smtClean="0"/>
              <a:t>@property</a:t>
            </a:r>
            <a:r>
              <a:rPr lang="en-US" dirty="0" smtClean="0"/>
              <a:t> </a:t>
            </a:r>
            <a:r>
              <a:rPr lang="en-US" dirty="0" err="1"/>
              <a:t>seguido</a:t>
            </a:r>
            <a:r>
              <a:rPr lang="en-US" dirty="0"/>
              <a:t> dos </a:t>
            </a:r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e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variável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61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propriedades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36" y="2880360"/>
            <a:ext cx="6431296" cy="2404904"/>
          </a:xfrm>
        </p:spPr>
      </p:pic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Declaraç</a:t>
            </a:r>
            <a:r>
              <a:rPr lang="pt-BR" dirty="0" err="1" smtClean="0"/>
              <a:t>ão</a:t>
            </a:r>
            <a:r>
              <a:rPr lang="pt-BR" dirty="0" smtClean="0"/>
              <a:t> de duas propriedades, uma do tipo </a:t>
            </a:r>
            <a:r>
              <a:rPr lang="pt-BR" dirty="0" err="1" smtClean="0"/>
              <a:t>NSString</a:t>
            </a:r>
            <a:r>
              <a:rPr lang="pt-BR" dirty="0" smtClean="0"/>
              <a:t> e outra do tipo </a:t>
            </a:r>
            <a:r>
              <a:rPr lang="pt-BR" dirty="0" err="1" smtClean="0"/>
              <a:t>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635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propriedades</a:t>
            </a:r>
            <a:endParaRPr lang="en-US" dirty="0"/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Implementaç</a:t>
            </a:r>
            <a:r>
              <a:rPr lang="pt-BR" dirty="0" err="1" smtClean="0"/>
              <a:t>ão</a:t>
            </a:r>
            <a:r>
              <a:rPr lang="pt-BR" dirty="0" smtClean="0"/>
              <a:t> da interface utilizando as propriedades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65" y="3027680"/>
            <a:ext cx="7816491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propriedades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"getters" e "setters"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.m, mas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 smtClean="0"/>
              <a:t>existem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23" y="3740282"/>
            <a:ext cx="7419721" cy="22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2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propriedades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Utilizamos</a:t>
            </a:r>
            <a:r>
              <a:rPr lang="en-US" dirty="0"/>
              <a:t> o </a:t>
            </a:r>
            <a:r>
              <a:rPr lang="en-US" dirty="0" err="1"/>
              <a:t>modificador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"strong"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dizer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e o </a:t>
            </a:r>
            <a:r>
              <a:rPr lang="en-US" dirty="0" err="1"/>
              <a:t>modificador</a:t>
            </a:r>
            <a:r>
              <a:rPr lang="en-US" dirty="0"/>
              <a:t> "assign"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primitivo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017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</a:t>
            </a:r>
            <a:r>
              <a:rPr lang="pt-BR" dirty="0" err="1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j</a:t>
            </a:r>
            <a:r>
              <a:rPr lang="pt-BR" dirty="0" smtClean="0"/>
              <a:t>á visto anteriormente é uma estrutura de repetição que percorre um trecho de código até que uma determinada condicional seja quebrada, por exemplo.</a:t>
            </a:r>
            <a:endParaRPr lang="en-US" dirty="0"/>
          </a:p>
          <a:p>
            <a:r>
              <a:rPr lang="en-US" dirty="0" smtClean="0"/>
              <a:t>Imagine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jogador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atacar</a:t>
            </a:r>
            <a:r>
              <a:rPr lang="en-US" dirty="0" smtClean="0"/>
              <a:t> o </a:t>
            </a:r>
            <a:r>
              <a:rPr lang="en-US" dirty="0" err="1" smtClean="0"/>
              <a:t>inimigo</a:t>
            </a:r>
            <a:r>
              <a:rPr lang="en-US" dirty="0" smtClean="0"/>
              <a:t> at</a:t>
            </a:r>
            <a:r>
              <a:rPr lang="pt-BR" dirty="0" smtClean="0"/>
              <a:t>é que sua vida esteja com o valor de 0, só então ele passa para o próximo inimigo.</a:t>
            </a:r>
          </a:p>
        </p:txBody>
      </p:sp>
    </p:spTree>
    <p:extLst>
      <p:ext uri="{BB962C8B-B14F-4D97-AF65-F5344CB8AC3E}">
        <p14:creationId xmlns:p14="http://schemas.microsoft.com/office/powerpoint/2010/main" val="1910396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</a:t>
            </a:r>
            <a:r>
              <a:rPr lang="pt-BR" dirty="0" err="1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0728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60" y="2580640"/>
            <a:ext cx="6489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3632</TotalTime>
  <Words>413</Words>
  <Application>Microsoft Macintosh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Fundamentos do desenvolvimento</vt:lpstr>
      <vt:lpstr>Objective c – propriedades</vt:lpstr>
      <vt:lpstr>Objective c – propriedades</vt:lpstr>
      <vt:lpstr>Objective c – propriedades</vt:lpstr>
      <vt:lpstr>Objective c – propriedades</vt:lpstr>
      <vt:lpstr>Objective c – propriedades</vt:lpstr>
      <vt:lpstr>Objective c – propriedades</vt:lpstr>
      <vt:lpstr>Objective c – While</vt:lpstr>
      <vt:lpstr>Objective c – While</vt:lpstr>
      <vt:lpstr>Objective c – exercício</vt:lpstr>
      <vt:lpstr>Objective c – exercício</vt:lpstr>
      <vt:lpstr>Objective c – exercício</vt:lpstr>
      <vt:lpstr>Objective c – exercício</vt:lpstr>
      <vt:lpstr>Objective c – exercício</vt:lpstr>
      <vt:lpstr>Objective c – exercício</vt:lpstr>
      <vt:lpstr>Objective c – 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do desenvolvimento</dc:title>
  <dc:creator>Nabil Safatli</dc:creator>
  <cp:lastModifiedBy>Nabil Safatli</cp:lastModifiedBy>
  <cp:revision>112</cp:revision>
  <dcterms:created xsi:type="dcterms:W3CDTF">2015-10-12T20:44:48Z</dcterms:created>
  <dcterms:modified xsi:type="dcterms:W3CDTF">2015-11-18T23:33:27Z</dcterms:modified>
</cp:coreProperties>
</file>