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320" r:id="rId4"/>
    <p:sldId id="326" r:id="rId5"/>
    <p:sldId id="331" r:id="rId6"/>
    <p:sldId id="332" r:id="rId7"/>
    <p:sldId id="333" r:id="rId8"/>
    <p:sldId id="334" r:id="rId9"/>
    <p:sldId id="335" r:id="rId10"/>
    <p:sldId id="329" r:id="rId11"/>
    <p:sldId id="336" r:id="rId12"/>
    <p:sldId id="337" r:id="rId13"/>
    <p:sldId id="338" r:id="rId14"/>
    <p:sldId id="339" r:id="rId15"/>
    <p:sldId id="327" r:id="rId16"/>
    <p:sldId id="3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4660"/>
  </p:normalViewPr>
  <p:slideViewPr>
    <p:cSldViewPr snapToGrid="0">
      <p:cViewPr>
        <p:scale>
          <a:sx n="84" d="100"/>
          <a:sy n="84" d="100"/>
        </p:scale>
        <p:origin x="12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mac/documentation/Cocoa/Conceptual/Strings/Articles/formatSpecifi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do desenvolvimento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nabil safatli – Aula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32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decide </a:t>
            </a:r>
            <a:r>
              <a:rPr lang="en-US" dirty="0" err="1"/>
              <a:t>dar</a:t>
            </a:r>
            <a:r>
              <a:rPr lang="en-US" dirty="0"/>
              <a:t> um </a:t>
            </a:r>
            <a:r>
              <a:rPr lang="en-US" dirty="0" err="1" smtClean="0"/>
              <a:t>reajuste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seus</a:t>
            </a:r>
            <a:r>
              <a:rPr lang="en-US" dirty="0"/>
              <a:t> 584 </a:t>
            </a:r>
            <a:r>
              <a:rPr lang="en-US" dirty="0" err="1"/>
              <a:t>funcionários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critérios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50</a:t>
            </a:r>
            <a:r>
              <a:rPr lang="en-US" dirty="0"/>
              <a:t>% para </a:t>
            </a:r>
            <a:r>
              <a:rPr lang="en-US" dirty="0" err="1"/>
              <a:t>aqueles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ganham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salários</a:t>
            </a:r>
            <a:r>
              <a:rPr lang="en-US" dirty="0"/>
              <a:t> </a:t>
            </a:r>
            <a:r>
              <a:rPr lang="en-US" dirty="0" err="1" smtClean="0"/>
              <a:t>mínimos</a:t>
            </a:r>
            <a:endParaRPr lang="en-US" dirty="0" smtClean="0"/>
          </a:p>
          <a:p>
            <a:r>
              <a:rPr lang="en-US" dirty="0" smtClean="0"/>
              <a:t>20</a:t>
            </a:r>
            <a:r>
              <a:rPr lang="en-US" dirty="0"/>
              <a:t>% para </a:t>
            </a:r>
            <a:r>
              <a:rPr lang="en-US" dirty="0" err="1"/>
              <a:t>aqueles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ganham</a:t>
            </a:r>
            <a:r>
              <a:rPr lang="en-US" dirty="0"/>
              <a:t> entre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dez</a:t>
            </a:r>
            <a:r>
              <a:rPr lang="en-US" dirty="0"/>
              <a:t> </a:t>
            </a:r>
            <a:r>
              <a:rPr lang="en-US" dirty="0" err="1"/>
              <a:t>salários</a:t>
            </a:r>
            <a:r>
              <a:rPr lang="en-US" dirty="0"/>
              <a:t> </a:t>
            </a:r>
            <a:r>
              <a:rPr lang="en-US" dirty="0" err="1" smtClean="0"/>
              <a:t>mínimos</a:t>
            </a:r>
            <a:endParaRPr lang="en-US" dirty="0" smtClean="0"/>
          </a:p>
          <a:p>
            <a:r>
              <a:rPr lang="en-US" dirty="0" smtClean="0"/>
              <a:t>15</a:t>
            </a:r>
            <a:r>
              <a:rPr lang="en-US" dirty="0"/>
              <a:t>% para </a:t>
            </a:r>
            <a:r>
              <a:rPr lang="en-US" dirty="0" err="1"/>
              <a:t>aqueles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ganham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</a:t>
            </a:r>
            <a:r>
              <a:rPr lang="en-US" dirty="0" err="1"/>
              <a:t>dez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vinte</a:t>
            </a:r>
            <a:r>
              <a:rPr lang="en-US" dirty="0"/>
              <a:t> </a:t>
            </a:r>
            <a:r>
              <a:rPr lang="en-US" dirty="0" err="1"/>
              <a:t>salários</a:t>
            </a:r>
            <a:r>
              <a:rPr lang="en-US" dirty="0"/>
              <a:t> </a:t>
            </a:r>
            <a:r>
              <a:rPr lang="en-US" dirty="0" err="1" smtClean="0"/>
              <a:t>mínimos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/>
              <a:t>%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 smtClean="0"/>
              <a:t>funcionários</a:t>
            </a:r>
            <a:endParaRPr lang="en-US" dirty="0" smtClean="0"/>
          </a:p>
          <a:p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smtClean="0"/>
              <a:t>novo </a:t>
            </a:r>
            <a:r>
              <a:rPr lang="en-US" dirty="0" err="1"/>
              <a:t>salário</a:t>
            </a:r>
            <a:r>
              <a:rPr lang="en-US" dirty="0"/>
              <a:t> </a:t>
            </a:r>
            <a:r>
              <a:rPr lang="en-US" dirty="0" err="1" smtClean="0"/>
              <a:t>reajustado</a:t>
            </a:r>
            <a:r>
              <a:rPr lang="en-US" dirty="0" smtClean="0"/>
              <a:t> para 6 </a:t>
            </a:r>
            <a:r>
              <a:rPr lang="en-US" dirty="0" err="1" smtClean="0"/>
              <a:t>funcion</a:t>
            </a:r>
            <a:r>
              <a:rPr lang="pt-BR" dirty="0" err="1" smtClean="0"/>
              <a:t>ários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Escreva</a:t>
            </a:r>
            <a:r>
              <a:rPr lang="en-US" dirty="0" smtClean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funcionário</a:t>
            </a:r>
            <a:r>
              <a:rPr lang="en-US" dirty="0"/>
              <a:t>, o </a:t>
            </a:r>
            <a:r>
              <a:rPr lang="en-US" dirty="0" err="1"/>
              <a:t>reajuste</a:t>
            </a:r>
            <a:r>
              <a:rPr lang="en-US" dirty="0"/>
              <a:t> e </a:t>
            </a:r>
            <a:r>
              <a:rPr lang="en-US" dirty="0" err="1"/>
              <a:t>seu</a:t>
            </a:r>
            <a:r>
              <a:rPr lang="en-US" dirty="0"/>
              <a:t> novo </a:t>
            </a:r>
            <a:r>
              <a:rPr lang="en-US" dirty="0" err="1" smtClean="0"/>
              <a:t>salário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Ao</a:t>
            </a:r>
            <a:r>
              <a:rPr lang="en-US" dirty="0" smtClean="0"/>
              <a:t> final 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/>
              <a:t>folha</a:t>
            </a:r>
            <a:r>
              <a:rPr lang="en-US" dirty="0"/>
              <a:t> de </a:t>
            </a:r>
            <a:r>
              <a:rPr lang="en-US" dirty="0" err="1"/>
              <a:t>pagamento</a:t>
            </a:r>
            <a:r>
              <a:rPr lang="en-US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988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 interface da classe Funcionário com a estrutura inicial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081020"/>
            <a:ext cx="6755095" cy="36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1786818"/>
            <a:ext cx="6320240" cy="5071182"/>
          </a:xfrm>
        </p:spPr>
      </p:pic>
    </p:spTree>
    <p:extLst>
      <p:ext uri="{BB962C8B-B14F-4D97-AF65-F5344CB8AC3E}">
        <p14:creationId xmlns:p14="http://schemas.microsoft.com/office/powerpoint/2010/main" val="212756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135337"/>
            <a:ext cx="5350517" cy="6463583"/>
          </a:xfrm>
        </p:spPr>
      </p:pic>
    </p:spTree>
    <p:extLst>
      <p:ext uri="{BB962C8B-B14F-4D97-AF65-F5344CB8AC3E}">
        <p14:creationId xmlns:p14="http://schemas.microsoft.com/office/powerpoint/2010/main" val="167552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65" y="2499360"/>
            <a:ext cx="8437293" cy="3042444"/>
          </a:xfrm>
        </p:spPr>
      </p:pic>
    </p:spTree>
    <p:extLst>
      <p:ext uri="{BB962C8B-B14F-4D97-AF65-F5344CB8AC3E}">
        <p14:creationId xmlns:p14="http://schemas.microsoft.com/office/powerpoint/2010/main" val="195058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smtClean="0"/>
              <a:t>XCODE – 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o output do </a:t>
            </a:r>
            <a:r>
              <a:rPr lang="en-US" dirty="0" err="1" smtClean="0"/>
              <a:t>programa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1" y="618518"/>
            <a:ext cx="5880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0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smtClean="0"/>
              <a:t>XCODE – Desafio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35" y="3089434"/>
            <a:ext cx="6702552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94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Formatação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7308"/>
              </p:ext>
            </p:extLst>
          </p:nvPr>
        </p:nvGraphicFramePr>
        <p:xfrm>
          <a:off x="1240584" y="3763327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7"/>
                <a:gridCol w="7252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Especificador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formato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</a:t>
                      </a:r>
                      <a:r>
                        <a:rPr lang="pt-BR" dirty="0" err="1" smtClean="0"/>
                        <a:t>ão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Utilizado</a:t>
                      </a:r>
                      <a:r>
                        <a:rPr lang="pt-BR" baseline="0" dirty="0" smtClean="0"/>
                        <a:t> para variáveis do tipo </a:t>
                      </a:r>
                      <a:r>
                        <a:rPr lang="pt-BR" baseline="0" dirty="0" err="1" smtClean="0"/>
                        <a:t>String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Imprime o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%f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%g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Utilizado</a:t>
                      </a:r>
                      <a:r>
                        <a:rPr lang="pt-BR" baseline="0" dirty="0" smtClean="0"/>
                        <a:t> para variáveis do tipo </a:t>
                      </a:r>
                      <a:r>
                        <a:rPr lang="pt-BR" baseline="0" dirty="0" err="1" smtClean="0"/>
                        <a:t>double</a:t>
                      </a:r>
                      <a:r>
                        <a:rPr lang="pt-BR" baseline="0" dirty="0" smtClean="0"/>
                        <a:t> ou </a:t>
                      </a:r>
                      <a:r>
                        <a:rPr lang="pt-BR" baseline="0" dirty="0" err="1" smtClean="0"/>
                        <a:t>float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Utilizado</a:t>
                      </a:r>
                      <a:r>
                        <a:rPr lang="pt-BR" baseline="0" dirty="0" smtClean="0"/>
                        <a:t> para variáveis do tipo inteiro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developer.apple.com/library/mac/documentation/Cocoa/Conceptual/Strings/Articles/formatSpecifiers.html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34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propriedades -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</a:t>
            </a:r>
            <a:r>
              <a:rPr lang="pt-BR" dirty="0" smtClean="0"/>
              <a:t>é a maneira de acessar métodos e propriedades dentro de uma classe</a:t>
            </a:r>
          </a:p>
          <a:p>
            <a:r>
              <a:rPr lang="pt-BR" dirty="0" smtClean="0"/>
              <a:t>Por exemplo, supondo que exista a classe funcionário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3342452"/>
            <a:ext cx="4401820" cy="35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04342" cy="1478570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dirty="0" smtClean="0"/>
              <a:t> –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consumidor</a:t>
            </a:r>
            <a:r>
              <a:rPr lang="en-US" dirty="0"/>
              <a:t> de um </a:t>
            </a:r>
            <a:r>
              <a:rPr lang="en-US" dirty="0" err="1"/>
              <a:t>carro</a:t>
            </a:r>
            <a:r>
              <a:rPr lang="en-US" dirty="0"/>
              <a:t> novo </a:t>
            </a:r>
            <a:r>
              <a:rPr lang="en-US" dirty="0" err="1"/>
              <a:t>é</a:t>
            </a:r>
            <a:r>
              <a:rPr lang="en-US" dirty="0"/>
              <a:t> a soma do </a:t>
            </a:r>
            <a:r>
              <a:rPr lang="en-US" dirty="0" err="1"/>
              <a:t>custo</a:t>
            </a:r>
            <a:r>
              <a:rPr lang="en-US" dirty="0"/>
              <a:t> de </a:t>
            </a:r>
            <a:r>
              <a:rPr lang="en-US" dirty="0" err="1"/>
              <a:t>fábrica</a:t>
            </a:r>
            <a:r>
              <a:rPr lang="en-US" dirty="0"/>
              <a:t> com a </a:t>
            </a:r>
            <a:r>
              <a:rPr lang="en-US" dirty="0" err="1"/>
              <a:t>percentagem</a:t>
            </a:r>
            <a:r>
              <a:rPr lang="en-US" dirty="0"/>
              <a:t> do </a:t>
            </a:r>
            <a:r>
              <a:rPr lang="en-US" dirty="0" err="1"/>
              <a:t>distribuidor</a:t>
            </a:r>
            <a:r>
              <a:rPr lang="en-US" dirty="0"/>
              <a:t> e dos </a:t>
            </a:r>
            <a:r>
              <a:rPr lang="en-US" dirty="0" err="1"/>
              <a:t>impostos</a:t>
            </a:r>
            <a:r>
              <a:rPr lang="en-US" dirty="0"/>
              <a:t> (</a:t>
            </a:r>
            <a:r>
              <a:rPr lang="en-US" dirty="0" err="1"/>
              <a:t>aplicados</a:t>
            </a:r>
            <a:r>
              <a:rPr lang="en-US" dirty="0"/>
              <a:t>,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impostos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fábrica</a:t>
            </a:r>
            <a:r>
              <a:rPr lang="en-US" dirty="0"/>
              <a:t>, e </a:t>
            </a:r>
            <a:r>
              <a:rPr lang="en-US" dirty="0" err="1"/>
              <a:t>depois</a:t>
            </a:r>
            <a:r>
              <a:rPr lang="en-US" dirty="0"/>
              <a:t> a </a:t>
            </a:r>
            <a:r>
              <a:rPr lang="en-US" dirty="0" err="1"/>
              <a:t>percentagem</a:t>
            </a:r>
            <a:r>
              <a:rPr lang="en-US" dirty="0"/>
              <a:t> do </a:t>
            </a:r>
            <a:r>
              <a:rPr lang="en-US" dirty="0" err="1"/>
              <a:t>distribuidor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 </a:t>
            </a:r>
            <a:r>
              <a:rPr lang="en-US" dirty="0" err="1"/>
              <a:t>resultado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Supondo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 smtClean="0"/>
              <a:t>porcentagem</a:t>
            </a:r>
            <a:r>
              <a:rPr lang="en-US" dirty="0" smtClean="0"/>
              <a:t> do </a:t>
            </a:r>
            <a:r>
              <a:rPr lang="en-US" dirty="0" err="1"/>
              <a:t>distribuidor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de 28% e </a:t>
            </a:r>
            <a:r>
              <a:rPr lang="en-US" dirty="0" err="1"/>
              <a:t>os</a:t>
            </a:r>
            <a:r>
              <a:rPr lang="en-US" dirty="0"/>
              <a:t> </a:t>
            </a:r>
            <a:r>
              <a:rPr lang="en-US" dirty="0" err="1"/>
              <a:t>impostos</a:t>
            </a:r>
            <a:r>
              <a:rPr lang="en-US" dirty="0"/>
              <a:t> 45%. </a:t>
            </a:r>
            <a:r>
              <a:rPr lang="en-US" dirty="0" err="1"/>
              <a:t>Escrever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 </a:t>
            </a:r>
            <a:r>
              <a:rPr lang="en-US" dirty="0" err="1" smtClean="0"/>
              <a:t>atribua</a:t>
            </a:r>
            <a:r>
              <a:rPr lang="en-US" dirty="0" smtClean="0"/>
              <a:t> o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fábrica</a:t>
            </a:r>
            <a:r>
              <a:rPr lang="en-US" dirty="0"/>
              <a:t> de 4</a:t>
            </a:r>
            <a:r>
              <a:rPr lang="en-US" dirty="0" smtClean="0"/>
              <a:t> </a:t>
            </a:r>
            <a:r>
              <a:rPr lang="en-US" dirty="0" err="1" smtClean="0"/>
              <a:t>carros</a:t>
            </a:r>
            <a:r>
              <a:rPr lang="en-US" dirty="0" smtClean="0"/>
              <a:t> e </a:t>
            </a:r>
            <a:r>
              <a:rPr lang="en-US" dirty="0" err="1"/>
              <a:t>informe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consumidor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mesmos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2012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necessário analisar e extrair as informações necessárias para o seu sistema funcionar</a:t>
            </a:r>
          </a:p>
          <a:p>
            <a:r>
              <a:rPr lang="pt-BR" dirty="0" smtClean="0"/>
              <a:t>Entidade Carro com o atributo preço</a:t>
            </a:r>
          </a:p>
          <a:p>
            <a:r>
              <a:rPr lang="pt-BR" dirty="0" smtClean="0"/>
              <a:t>A regra do negócio deve ficar no método de cálculo dentro da entidade Carro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 interface da classe Carro com a estrutura inicial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91" y="3048000"/>
            <a:ext cx="5800639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0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é necessário implementar a estrutura em um outro arquivo</a:t>
            </a:r>
          </a:p>
          <a:p>
            <a:r>
              <a:rPr lang="pt-BR" dirty="0" smtClean="0"/>
              <a:t>É feito o #</a:t>
            </a:r>
            <a:r>
              <a:rPr lang="pt-BR" dirty="0" err="1" smtClean="0"/>
              <a:t>import</a:t>
            </a:r>
            <a:r>
              <a:rPr lang="pt-BR" dirty="0" smtClean="0"/>
              <a:t> do header do arquivo e então a definição do método de </a:t>
            </a:r>
            <a:r>
              <a:rPr lang="pt-BR" dirty="0" err="1" smtClean="0"/>
              <a:t>getCustoFinalCarro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62" y="3474720"/>
            <a:ext cx="5066138" cy="314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para finalizar o exercício é necessário instanciar 4 objetos do tipo carro</a:t>
            </a:r>
          </a:p>
          <a:p>
            <a:r>
              <a:rPr lang="pt-BR" dirty="0" smtClean="0"/>
              <a:t>Atribuir os valores de preço a cada um desses objetos</a:t>
            </a:r>
          </a:p>
          <a:p>
            <a:r>
              <a:rPr lang="pt-BR" dirty="0" smtClean="0"/>
              <a:t>Organizar o output e fazer a chamada do método para exibir o valor ao consumidor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7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60" y="1752533"/>
            <a:ext cx="6119103" cy="4724467"/>
          </a:xfrm>
        </p:spPr>
      </p:pic>
    </p:spTree>
    <p:extLst>
      <p:ext uri="{BB962C8B-B14F-4D97-AF65-F5344CB8AC3E}">
        <p14:creationId xmlns:p14="http://schemas.microsoft.com/office/powerpoint/2010/main" val="199652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4153</TotalTime>
  <Words>376</Words>
  <Application>Microsoft Macintosh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Fundamentos do desenvolvimento</vt:lpstr>
      <vt:lpstr>Objective c – Formatação</vt:lpstr>
      <vt:lpstr>Objective c – propriedades - self</vt:lpstr>
      <vt:lpstr>Objective c – exercício</vt:lpstr>
      <vt:lpstr>Objective c - exercício</vt:lpstr>
      <vt:lpstr>Objective c - exercício</vt:lpstr>
      <vt:lpstr>Objective c - exercício</vt:lpstr>
      <vt:lpstr>Objective c - exercício</vt:lpstr>
      <vt:lpstr>Objective c - exercício</vt:lpstr>
      <vt:lpstr>Objective c – exercício</vt:lpstr>
      <vt:lpstr>Objective c - exercício</vt:lpstr>
      <vt:lpstr>Objective c - exercício</vt:lpstr>
      <vt:lpstr>PowerPoint Presentation</vt:lpstr>
      <vt:lpstr>Objective c - exercício</vt:lpstr>
      <vt:lpstr>XCODE – Desafio</vt:lpstr>
      <vt:lpstr>XCODE – Desafio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do desenvolvimento</dc:title>
  <dc:creator>Nabil Safatli</dc:creator>
  <cp:lastModifiedBy>Nabil Safatli</cp:lastModifiedBy>
  <cp:revision>114</cp:revision>
  <dcterms:created xsi:type="dcterms:W3CDTF">2015-10-12T20:44:48Z</dcterms:created>
  <dcterms:modified xsi:type="dcterms:W3CDTF">2015-11-21T17:52:28Z</dcterms:modified>
</cp:coreProperties>
</file>