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4" r:id="rId3"/>
    <p:sldId id="338" r:id="rId4"/>
    <p:sldId id="337" r:id="rId5"/>
    <p:sldId id="335" r:id="rId6"/>
    <p:sldId id="33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8" autoAdjust="0"/>
    <p:restoredTop sz="94660"/>
  </p:normalViewPr>
  <p:slideViewPr>
    <p:cSldViewPr snapToGrid="0">
      <p:cViewPr>
        <p:scale>
          <a:sx n="84" d="100"/>
          <a:sy n="84" d="100"/>
        </p:scale>
        <p:origin x="12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Fundamentos do desenvolvimento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 nabil safatli – Exercícios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29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c </a:t>
            </a:r>
            <a:r>
              <a:rPr lang="en-US" dirty="0" smtClean="0"/>
              <a:t>– </a:t>
            </a:r>
            <a:r>
              <a:rPr lang="en-US" dirty="0" err="1" smtClean="0"/>
              <a:t>exerc</a:t>
            </a:r>
            <a:r>
              <a:rPr lang="pt-BR" dirty="0" err="1" smtClean="0"/>
              <a:t>ício</a:t>
            </a:r>
            <a:r>
              <a:rPr lang="pt-BR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Faça</a:t>
            </a:r>
            <a:r>
              <a:rPr lang="en-US" dirty="0"/>
              <a:t> um </a:t>
            </a: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receba</a:t>
            </a:r>
            <a:r>
              <a:rPr lang="en-US" dirty="0"/>
              <a:t> um </a:t>
            </a:r>
            <a:r>
              <a:rPr lang="en-US" dirty="0" err="1"/>
              <a:t>número</a:t>
            </a:r>
            <a:r>
              <a:rPr lang="en-US" dirty="0"/>
              <a:t> e </a:t>
            </a:r>
            <a:r>
              <a:rPr lang="en-US" dirty="0" err="1"/>
              <a:t>mostre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 smtClean="0"/>
              <a:t>mensagem</a:t>
            </a:r>
            <a:r>
              <a:rPr lang="en-US" dirty="0" smtClean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sege</a:t>
            </a:r>
            <a:r>
              <a:rPr lang="en-US" dirty="0"/>
              <a:t>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80, </a:t>
            </a:r>
            <a:r>
              <a:rPr lang="en-US" dirty="0" err="1" smtClean="0"/>
              <a:t>menor</a:t>
            </a:r>
            <a:r>
              <a:rPr lang="en-US" dirty="0" smtClean="0"/>
              <a:t> </a:t>
            </a:r>
            <a:r>
              <a:rPr lang="en-US" dirty="0" err="1"/>
              <a:t>que</a:t>
            </a:r>
            <a:r>
              <a:rPr lang="en-US" dirty="0"/>
              <a:t> 25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igual</a:t>
            </a:r>
            <a:r>
              <a:rPr lang="en-US" dirty="0"/>
              <a:t> a 40.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772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c </a:t>
            </a:r>
            <a:r>
              <a:rPr lang="en-US" dirty="0" smtClean="0"/>
              <a:t>– </a:t>
            </a:r>
            <a:r>
              <a:rPr lang="en-US" dirty="0" err="1" smtClean="0"/>
              <a:t>exerc</a:t>
            </a:r>
            <a:r>
              <a:rPr lang="pt-BR" dirty="0" err="1" smtClean="0"/>
              <a:t>ício</a:t>
            </a:r>
            <a:r>
              <a:rPr lang="pt-BR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5126673"/>
          </a:xfrm>
        </p:spPr>
        <p:txBody>
          <a:bodyPr>
            <a:normAutofit/>
          </a:bodyPr>
          <a:lstStyle/>
          <a:p>
            <a:r>
              <a:rPr lang="en-US" dirty="0" err="1"/>
              <a:t>Elabore</a:t>
            </a:r>
            <a:r>
              <a:rPr lang="en-US" dirty="0"/>
              <a:t> um </a:t>
            </a: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, dada a </a:t>
            </a:r>
            <a:r>
              <a:rPr lang="en-US" dirty="0" err="1"/>
              <a:t>idade</a:t>
            </a:r>
            <a:r>
              <a:rPr lang="en-US" dirty="0"/>
              <a:t> de um </a:t>
            </a:r>
            <a:r>
              <a:rPr lang="en-US" dirty="0" err="1"/>
              <a:t>nadador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Classifique</a:t>
            </a:r>
            <a:r>
              <a:rPr lang="en-US" dirty="0" smtClean="0"/>
              <a:t>-o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das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categorias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Caso</a:t>
            </a:r>
            <a:r>
              <a:rPr lang="en-US" dirty="0" smtClean="0"/>
              <a:t> n</a:t>
            </a:r>
            <a:r>
              <a:rPr lang="pt-BR" dirty="0" err="1" smtClean="0"/>
              <a:t>ão</a:t>
            </a:r>
            <a:r>
              <a:rPr lang="pt-BR" dirty="0" smtClean="0"/>
              <a:t> se encaixe em nenhuma das categorias exiba a </a:t>
            </a:r>
            <a:r>
              <a:rPr lang="pt-BR" dirty="0"/>
              <a:t>mensagem </a:t>
            </a:r>
            <a:br>
              <a:rPr lang="pt-BR" dirty="0"/>
            </a:br>
            <a:r>
              <a:rPr lang="pt-BR" dirty="0"/>
              <a:t> “idade fora da faixa etária</a:t>
            </a:r>
            <a:r>
              <a:rPr lang="pt-BR" dirty="0" smtClean="0"/>
              <a:t>”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100287"/>
              </p:ext>
            </p:extLst>
          </p:nvPr>
        </p:nvGraphicFramePr>
        <p:xfrm>
          <a:off x="1893251" y="446870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Categoria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Idade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Infantil</a:t>
                      </a:r>
                      <a:r>
                        <a:rPr lang="en-US" dirty="0" smtClean="0"/>
                        <a:t>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5 - 7 </a:t>
                      </a:r>
                      <a:r>
                        <a:rPr lang="en-US" dirty="0" err="1" smtClean="0"/>
                        <a:t>anos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Infantil</a:t>
                      </a:r>
                      <a:r>
                        <a:rPr lang="en-US" dirty="0" smtClean="0"/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8 -10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anos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Juvenil</a:t>
                      </a:r>
                      <a:r>
                        <a:rPr lang="en-US" dirty="0" smtClean="0"/>
                        <a:t>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r>
                        <a:rPr lang="en-US" baseline="0" dirty="0" smtClean="0"/>
                        <a:t> - 13 </a:t>
                      </a:r>
                      <a:r>
                        <a:rPr lang="en-US" baseline="0" dirty="0" err="1" smtClean="0"/>
                        <a:t>anos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Juvenil</a:t>
                      </a:r>
                      <a:r>
                        <a:rPr lang="en-US" dirty="0" smtClean="0"/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14 -</a:t>
                      </a:r>
                      <a:r>
                        <a:rPr lang="en-US" baseline="0" dirty="0" smtClean="0"/>
                        <a:t> 17 </a:t>
                      </a:r>
                      <a:r>
                        <a:rPr lang="en-US" baseline="0" dirty="0" err="1" smtClean="0"/>
                        <a:t>anos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Sênior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18 - 25 </a:t>
                      </a:r>
                      <a:r>
                        <a:rPr lang="en-US" dirty="0" err="1" smtClean="0"/>
                        <a:t>anos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9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c </a:t>
            </a:r>
            <a:r>
              <a:rPr lang="en-US" dirty="0" smtClean="0"/>
              <a:t>– </a:t>
            </a:r>
            <a:r>
              <a:rPr lang="en-US" dirty="0" err="1" smtClean="0"/>
              <a:t>exerc</a:t>
            </a:r>
            <a:r>
              <a:rPr lang="pt-BR" dirty="0" err="1" smtClean="0"/>
              <a:t>ício</a:t>
            </a:r>
            <a:r>
              <a:rPr lang="pt-BR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Uma </a:t>
            </a:r>
            <a:r>
              <a:rPr lang="en-US" dirty="0" err="1" smtClean="0"/>
              <a:t>loja</a:t>
            </a:r>
            <a:r>
              <a:rPr lang="en-US" dirty="0" smtClean="0"/>
              <a:t> </a:t>
            </a:r>
            <a:r>
              <a:rPr lang="en-US" dirty="0" err="1" smtClean="0"/>
              <a:t>necessita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a </a:t>
            </a:r>
            <a:r>
              <a:rPr lang="en-US" dirty="0" err="1" smtClean="0"/>
              <a:t>emiss</a:t>
            </a:r>
            <a:r>
              <a:rPr lang="pt-BR" dirty="0" err="1" smtClean="0"/>
              <a:t>ão</a:t>
            </a:r>
            <a:r>
              <a:rPr lang="pt-BR" dirty="0" smtClean="0"/>
              <a:t> da planilha de gastos e trabalhos do mês </a:t>
            </a:r>
            <a:r>
              <a:rPr lang="en-US" dirty="0" smtClean="0"/>
              <a:t>e para </a:t>
            </a:r>
            <a:r>
              <a:rPr lang="en-US" dirty="0" err="1" smtClean="0"/>
              <a:t>isso</a:t>
            </a:r>
            <a:r>
              <a:rPr lang="en-US" dirty="0" smtClean="0"/>
              <a:t> </a:t>
            </a:r>
            <a:r>
              <a:rPr lang="pt-BR" dirty="0" smtClean="0"/>
              <a:t>é necessário que a venda de seus 7 produtos durante o período sejam validados</a:t>
            </a:r>
          </a:p>
          <a:p>
            <a:r>
              <a:rPr lang="pt-BR" dirty="0" smtClean="0"/>
              <a:t>Para saber se o seu status no final foi de lucro, prejuízo ou empate.</a:t>
            </a:r>
          </a:p>
          <a:p>
            <a:r>
              <a:rPr lang="pt-BR" dirty="0" smtClean="0"/>
              <a:t>Cada produto tem um preço de custo e preço de venda</a:t>
            </a:r>
          </a:p>
          <a:p>
            <a:r>
              <a:rPr lang="pt-BR" dirty="0" smtClean="0"/>
              <a:t>Considere que a loja efetuou a venda da seguinte maneira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244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c - </a:t>
            </a:r>
            <a:r>
              <a:rPr lang="en-US" dirty="0" err="1" smtClean="0"/>
              <a:t>exerc</a:t>
            </a:r>
            <a:r>
              <a:rPr lang="pt-BR" dirty="0" err="1" smtClean="0"/>
              <a:t>ício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100922"/>
              </p:ext>
            </p:extLst>
          </p:nvPr>
        </p:nvGraphicFramePr>
        <p:xfrm>
          <a:off x="1141413" y="2249488"/>
          <a:ext cx="990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/>
                <a:gridCol w="3302000"/>
                <a:gridCol w="330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Produto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Quantidade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vendida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Preço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Custo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R$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20,00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R$ 23,40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R$ 11,20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R$ 80,00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R$ 100,00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R$ 25,00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R$ 3,50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818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c - </a:t>
            </a:r>
            <a:r>
              <a:rPr lang="en-US" dirty="0" err="1" smtClean="0"/>
              <a:t>exerc</a:t>
            </a:r>
            <a:r>
              <a:rPr lang="pt-BR" dirty="0" err="1" smtClean="0"/>
              <a:t>ício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Imprima na tela o status final da loja de acordo com a venda na tabela exibida</a:t>
            </a:r>
          </a:p>
          <a:p>
            <a:r>
              <a:rPr lang="pt-BR" dirty="0" smtClean="0"/>
              <a:t>A loja comprou 8 itens de cada produto no início do mês da fábrica</a:t>
            </a:r>
          </a:p>
          <a:p>
            <a:r>
              <a:rPr lang="pt-BR" dirty="0" smtClean="0"/>
              <a:t>A loja adiciona para cada produto no seu preço de venda 30%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971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4180</TotalTime>
  <Words>278</Words>
  <Application>Microsoft Macintosh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Trebuchet MS</vt:lpstr>
      <vt:lpstr>Tw Cen MT</vt:lpstr>
      <vt:lpstr>Arial</vt:lpstr>
      <vt:lpstr>Circuit</vt:lpstr>
      <vt:lpstr>Fundamentos do desenvolvimento</vt:lpstr>
      <vt:lpstr>Objective c – exercício 1</vt:lpstr>
      <vt:lpstr>Objective c – exercício 2</vt:lpstr>
      <vt:lpstr>Objective c – exercício 3</vt:lpstr>
      <vt:lpstr>Objective c - exercício</vt:lpstr>
      <vt:lpstr>Objective c - exercício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do desenvolvimento</dc:title>
  <dc:creator>Nabil Safatli</dc:creator>
  <cp:lastModifiedBy>Nabil Safatli</cp:lastModifiedBy>
  <cp:revision>119</cp:revision>
  <dcterms:created xsi:type="dcterms:W3CDTF">2015-10-12T20:44:48Z</dcterms:created>
  <dcterms:modified xsi:type="dcterms:W3CDTF">2015-11-21T18:21:14Z</dcterms:modified>
</cp:coreProperties>
</file>