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343" autoAdjust="0"/>
  </p:normalViewPr>
  <p:slideViewPr>
    <p:cSldViewPr snapToGrid="0">
      <p:cViewPr>
        <p:scale>
          <a:sx n="93" d="100"/>
          <a:sy n="93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5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4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5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1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FF0D-1363-468E-959A-82F6CA5A89E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7B3E-DED3-4859-9456-23F3F8C3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3549" y="656850"/>
            <a:ext cx="9144000" cy="315739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Project: </a:t>
            </a:r>
            <a:r>
              <a:rPr lang="en-US" sz="14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AirBnB</a:t>
            </a:r>
            <a:r>
              <a:rPr lang="en-US" sz="14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Investment in Property in Washington, D.C  - Prompt 3 – Neighborhood popularity</a:t>
            </a:r>
            <a:endParaRPr lang="en-US" sz="1400" b="1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549" y="1091594"/>
            <a:ext cx="5267860" cy="856476"/>
          </a:xfrm>
        </p:spPr>
        <p:txBody>
          <a:bodyPr>
            <a:normAutofit/>
          </a:bodyPr>
          <a:lstStyle/>
          <a:p>
            <a:pPr marL="285750" indent="-28575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Objective</a:t>
            </a:r>
          </a:p>
          <a:p>
            <a:pPr marL="285750" indent="-28575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 Methodology </a:t>
            </a:r>
          </a:p>
          <a:p>
            <a:pPr marL="285750" indent="-285750" algn="l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Key Callouts and Recommendations </a:t>
            </a:r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invest in AirBnB </a:t>
            </a:r>
            <a:r>
              <a:rPr lang="en-US" sz="12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property</a:t>
            </a:r>
            <a:endParaRPr lang="en-US" sz="12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4158" y="1948070"/>
            <a:ext cx="78754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Objective </a:t>
            </a:r>
            <a:r>
              <a:rPr lang="en-US" sz="12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of this analysis is to recommend the neighborhood that host most number of listings in Washington, D.C.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 Methodology: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 Source</a:t>
            </a:r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 AirProject </a:t>
            </a:r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1_DC AirBnB raw </a:t>
            </a:r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Steps used to clean the data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Created copy of the original file, and retained original file for reference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Removed the duplicates for host_ids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Standardized names of the “Neighborhoods”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Key Call-outs: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Top 10 neighborhoods contributes to 69% of the highest listings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Off which 67% of the listings are for Apartments, while 30% is for house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Average price per listing per property is $155 in this neighborhood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71% of the houses and 64% of the apartments are rated excellent</a:t>
            </a:r>
            <a:endParaRPr lang="en-US" sz="12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34158" y="3621328"/>
            <a:ext cx="5583382" cy="1127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FontTx/>
              <a:buChar char="-"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1783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9" y="1939020"/>
            <a:ext cx="6136191" cy="33784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2479" y="308981"/>
            <a:ext cx="9144000" cy="3157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Recommendation: Neighborhoods that host </a:t>
            </a:r>
            <a:r>
              <a:rPr lang="en-US" sz="14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the most </a:t>
            </a:r>
            <a:r>
              <a:rPr lang="en-US" sz="14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listings by listing ID:</a:t>
            </a:r>
            <a:endParaRPr lang="en-US" sz="1400" b="1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850" y="1820323"/>
            <a:ext cx="3878194" cy="4668467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45853"/>
              </p:ext>
            </p:extLst>
          </p:nvPr>
        </p:nvGraphicFramePr>
        <p:xfrm>
          <a:off x="612478" y="5679233"/>
          <a:ext cx="3452626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2626">
                  <a:extLst>
                    <a:ext uri="{9D8B030D-6E8A-4147-A177-3AD203B41FA5}">
                      <a16:colId xmlns:a16="http://schemas.microsoft.com/office/drawing/2014/main" val="123853939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Methodology: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3102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 Considered neighborhoods listings greater than 50 only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193977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2. Shows listings for state "DC" only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1163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3. Filtered for blanks in Zip Code and Host_Name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83918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8916" y="801384"/>
            <a:ext cx="695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Top 10 neighborhoods lists about 69% of the listings.  Investing in these top 10 neighborhoods will contribute to continued revenue inflow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Off which Capitol hill, Columbia Heights, and DuPont Circle contributes to 32% of the total listings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4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2479" y="308981"/>
            <a:ext cx="9144000" cy="3157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Recommendation (contd.): </a:t>
            </a:r>
            <a:r>
              <a:rPr lang="en-US" sz="14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Neighborhoods </a:t>
            </a:r>
            <a:r>
              <a:rPr lang="en-US" sz="14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host the most listings by </a:t>
            </a:r>
            <a:r>
              <a:rPr lang="en-US" sz="14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property:</a:t>
            </a:r>
            <a:endParaRPr lang="en-US" sz="1400" b="1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16580"/>
              </p:ext>
            </p:extLst>
          </p:nvPr>
        </p:nvGraphicFramePr>
        <p:xfrm>
          <a:off x="330405" y="5657193"/>
          <a:ext cx="3029021" cy="80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9021">
                  <a:extLst>
                    <a:ext uri="{9D8B030D-6E8A-4147-A177-3AD203B41FA5}">
                      <a16:colId xmlns:a16="http://schemas.microsoft.com/office/drawing/2014/main" val="418799484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Methodology: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76365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 Considered neighborhoods listings greater than 50 only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93151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2. Considered property type listings greater than 50 only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84043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3. Shows listings for state "DC" only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61189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4. Filtered for blanks in Zip Code and Host_Name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60873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183" y="1498767"/>
            <a:ext cx="4497695" cy="39919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" y="2014857"/>
            <a:ext cx="6487686" cy="31941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9190" y="842084"/>
            <a:ext cx="695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Recommend to invest in Apartment and House property type in these neighborhoods as 67% of listings are listed for property type Apartments, while 30% is listed for property type houses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79" y="308981"/>
            <a:ext cx="9341600" cy="3157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Recommendation (contd</a:t>
            </a:r>
            <a:r>
              <a:rPr lang="en-US" sz="14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.): </a:t>
            </a:r>
            <a:r>
              <a:rPr lang="en-US" sz="14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Neighborhoods </a:t>
            </a:r>
            <a:r>
              <a:rPr lang="en-US" sz="14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host the most listings by </a:t>
            </a:r>
            <a:r>
              <a:rPr lang="en-US" sz="14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Avg. </a:t>
            </a:r>
            <a:r>
              <a:rPr lang="en-US" sz="14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Price in $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8" y="2106209"/>
            <a:ext cx="5614903" cy="285927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32988"/>
              </p:ext>
            </p:extLst>
          </p:nvPr>
        </p:nvGraphicFramePr>
        <p:xfrm>
          <a:off x="545348" y="5579993"/>
          <a:ext cx="3052617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2617">
                  <a:extLst>
                    <a:ext uri="{9D8B030D-6E8A-4147-A177-3AD203B41FA5}">
                      <a16:colId xmlns:a16="http://schemas.microsoft.com/office/drawing/2014/main" val="183053369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Methodology: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3475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 Considered neighborhoods listings greater than 50 only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6234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2. Shows listings for state "DC" only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05469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3. Filtered for blanks in Zip Code and Host_Name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51968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5348" y="821933"/>
            <a:ext cx="745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Investing in Apartments will yield continuous inflow of the revenue because of the occupancy rate (number of stays)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690" y="2106210"/>
            <a:ext cx="4291061" cy="29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6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79" y="308981"/>
            <a:ext cx="9341600" cy="31573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Recommendation (contd</a:t>
            </a:r>
            <a:r>
              <a:rPr lang="en-US" sz="14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.): </a:t>
            </a:r>
            <a:r>
              <a:rPr lang="en-US" sz="1400" b="1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Neighborhoods </a:t>
            </a:r>
            <a:r>
              <a:rPr lang="en-US" sz="1400" b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host the most listings by Ratings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8" y="1988353"/>
            <a:ext cx="5486876" cy="2889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29" y="1988353"/>
            <a:ext cx="5275125" cy="238486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93208"/>
              </p:ext>
            </p:extLst>
          </p:nvPr>
        </p:nvGraphicFramePr>
        <p:xfrm>
          <a:off x="545348" y="5508107"/>
          <a:ext cx="3370669" cy="80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0669">
                  <a:extLst>
                    <a:ext uri="{9D8B030D-6E8A-4147-A177-3AD203B41FA5}">
                      <a16:colId xmlns:a16="http://schemas.microsoft.com/office/drawing/2014/main" val="2932885579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Methodology: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31936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1. Considered neighborhoods listings greater than 50 only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9528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2. Shows listings for state "DC" only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4404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3. Filtered for blanks in Zip Code and Host_Name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6057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4. Filtered for blanks in the Ratings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2513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5348" y="821933"/>
            <a:ext cx="745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In these neighborhoods, Apartments and house are rated excellent by the customers 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447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Project: AirBnB Investment in Property in Washington, D.C  - Prompt 3 – Neighborhood popularity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Prakash, Chaya</dc:creator>
  <cp:lastModifiedBy>Prakash, Chaya</cp:lastModifiedBy>
  <cp:revision>30</cp:revision>
  <dcterms:created xsi:type="dcterms:W3CDTF">2018-10-31T23:07:05Z</dcterms:created>
  <dcterms:modified xsi:type="dcterms:W3CDTF">2018-11-06T02:31:14Z</dcterms:modified>
</cp:coreProperties>
</file>