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29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6A78-E671-40FB-9493-059D9B202F9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4DEB-F017-48B7-B953-FD0857B3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-681385"/>
            <a:ext cx="9001462" cy="2387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Online recruitment system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552" y="2492679"/>
            <a:ext cx="9552895" cy="287785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Group-1</a:t>
            </a:r>
          </a:p>
          <a:p>
            <a:r>
              <a:rPr lang="en-US" sz="32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Mali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WORK HISTORY DETAILS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,the user can add 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History details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save them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id is taken from login module to make sure that one user has only one set of Work History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only one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1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HISTORY 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used to modify the Work History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that the user had saved in add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module.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consisting of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History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will be displayed and the user can modify those accordingly.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modify any details the user had to first add them.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3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68930"/>
            <a:ext cx="10353762" cy="369513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APPLY JOBS: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search jobs based on 4 criteria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1257300" lvl="2" indent="-342900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search, list of jobs with selected criteria are displayed with APPLY option next to them.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Apply ,his application will be submitted and an auto-generated application Id is displayed.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47" y="2609632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THANK YOU</a:t>
            </a:r>
            <a:endParaRPr lang="en-US" sz="66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Requirement Understanding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actors are classified into 3 types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–can generate placement reports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Company-can add/modify company details and can post jobs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User-can add/modify Resume and can search/apply for jobs.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2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12" y="-150312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12" y="1176009"/>
            <a:ext cx="10923300" cy="45984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PERSONAL 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PERSONAL 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QUALIFICATION 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QUALIFICATION 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WORK HISTORY 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HISTORY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APPLY JOBS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1398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 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97719"/>
            <a:ext cx="10353762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 is common for all the users 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functionality of module are as follows:</a:t>
            </a:r>
          </a:p>
          <a:p>
            <a:pPr marL="904875" lvl="1" indent="-4572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login credentials from the user.</a:t>
            </a:r>
          </a:p>
          <a:p>
            <a:pPr marL="904875" lvl="1" indent="-4572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credentials are wrong, show appropriate message.</a:t>
            </a:r>
          </a:p>
          <a:p>
            <a:pPr marL="904875" lvl="1" indent="-4572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login succeeds, user will be navigated to his/her respective page as per his/her role.</a:t>
            </a:r>
          </a:p>
          <a:p>
            <a:pPr marL="457200" lvl="1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compulsory for all the visitors to Signup in order to use the portal.</a:t>
            </a:r>
          </a:p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asked to enter the following details: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name already exists then the visitor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asked to change the username.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PERSONAL DETAILS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,the user can add his personal details and can save them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id is taken from login module to make sure that one user has only one set of personal details.</a:t>
            </a:r>
          </a:p>
          <a:p>
            <a:pPr lvl="1"/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user can add only one set of personal details.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8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PERSONAL DETAILS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used to modify the personal details that the user had saved in add personal details module.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consisting of all his personal details will be displayed and the user can modify those accordingly.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modify any details the user had to first add them.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QUALIFICATION DETAILS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,the user can add 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details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save them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id is taken from login module to make sure that one user has only one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only one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Algerian" panose="04020705040A02060702" pitchFamily="82" charset="0"/>
              </a:rPr>
              <a:t>MODULES</a:t>
            </a:r>
            <a:endParaRPr lang="en-US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used to modify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that the user had saved in add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module.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consisting of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will be displayed and the user can modify those accordingly.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modify any details the user had to first add them.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72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</TotalTime>
  <Words>587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Bookman Old Style</vt:lpstr>
      <vt:lpstr>Rockwell</vt:lpstr>
      <vt:lpstr>Times New Roman</vt:lpstr>
      <vt:lpstr>Wingdings</vt:lpstr>
      <vt:lpstr>Damask</vt:lpstr>
      <vt:lpstr>Online recruitment system</vt:lpstr>
      <vt:lpstr>Requirement Understanding</vt:lpstr>
      <vt:lpstr>modules</vt:lpstr>
      <vt:lpstr> 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recruitment system</dc:title>
  <dc:creator>VALLAMKONDU, MANOJ</dc:creator>
  <cp:lastModifiedBy>VALLAMKONDU, MANOJ</cp:lastModifiedBy>
  <cp:revision>17</cp:revision>
  <dcterms:created xsi:type="dcterms:W3CDTF">2017-11-13T09:36:44Z</dcterms:created>
  <dcterms:modified xsi:type="dcterms:W3CDTF">2017-11-13T10:23:36Z</dcterms:modified>
</cp:coreProperties>
</file>