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E6EA-DCDA-4203-941B-0E1FA07F9DA8}" type="datetimeFigureOut">
              <a:rPr lang="nl-NL" smtClean="0"/>
              <a:t>9-2-2015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96A-0956-4701-BE90-1F6073D75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226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E6EA-DCDA-4203-941B-0E1FA07F9DA8}" type="datetimeFigureOut">
              <a:rPr lang="nl-NL" smtClean="0"/>
              <a:t>9-2-2015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96A-0956-4701-BE90-1F6073D75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06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E6EA-DCDA-4203-941B-0E1FA07F9DA8}" type="datetimeFigureOut">
              <a:rPr lang="nl-NL" smtClean="0"/>
              <a:t>9-2-2015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96A-0956-4701-BE90-1F6073D75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989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E6EA-DCDA-4203-941B-0E1FA07F9DA8}" type="datetimeFigureOut">
              <a:rPr lang="nl-NL" smtClean="0"/>
              <a:t>9-2-2015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96A-0956-4701-BE90-1F6073D75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41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E6EA-DCDA-4203-941B-0E1FA07F9DA8}" type="datetimeFigureOut">
              <a:rPr lang="nl-NL" smtClean="0"/>
              <a:t>9-2-2015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96A-0956-4701-BE90-1F6073D75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570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E6EA-DCDA-4203-941B-0E1FA07F9DA8}" type="datetimeFigureOut">
              <a:rPr lang="nl-NL" smtClean="0"/>
              <a:t>9-2-2015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96A-0956-4701-BE90-1F6073D75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49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E6EA-DCDA-4203-941B-0E1FA07F9DA8}" type="datetimeFigureOut">
              <a:rPr lang="nl-NL" smtClean="0"/>
              <a:t>9-2-2015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96A-0956-4701-BE90-1F6073D75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E6EA-DCDA-4203-941B-0E1FA07F9DA8}" type="datetimeFigureOut">
              <a:rPr lang="nl-NL" smtClean="0"/>
              <a:t>9-2-2015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96A-0956-4701-BE90-1F6073D75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50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E6EA-DCDA-4203-941B-0E1FA07F9DA8}" type="datetimeFigureOut">
              <a:rPr lang="nl-NL" smtClean="0"/>
              <a:t>9-2-2015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96A-0956-4701-BE90-1F6073D75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28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E6EA-DCDA-4203-941B-0E1FA07F9DA8}" type="datetimeFigureOut">
              <a:rPr lang="nl-NL" smtClean="0"/>
              <a:t>9-2-2015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96A-0956-4701-BE90-1F6073D75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16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E6EA-DCDA-4203-941B-0E1FA07F9DA8}" type="datetimeFigureOut">
              <a:rPr lang="nl-NL" smtClean="0"/>
              <a:t>9-2-2015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96A-0956-4701-BE90-1F6073D75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036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BE6EA-DCDA-4203-941B-0E1FA07F9DA8}" type="datetimeFigureOut">
              <a:rPr lang="nl-NL" smtClean="0"/>
              <a:t>9-2-2015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996A-0956-4701-BE90-1F6073D75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076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Reengineering</a:t>
            </a:r>
            <a:r>
              <a:rPr lang="nl-NL" dirty="0" smtClean="0"/>
              <a:t> </a:t>
            </a:r>
            <a:r>
              <a:rPr lang="nl-NL" dirty="0" err="1" smtClean="0"/>
              <a:t>Alitheia</a:t>
            </a:r>
            <a:r>
              <a:rPr lang="nl-NL" dirty="0" smtClean="0"/>
              <a:t> </a:t>
            </a:r>
            <a:r>
              <a:rPr lang="nl-NL" dirty="0" err="1" smtClean="0"/>
              <a:t>Core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Herman Banken </a:t>
            </a:r>
          </a:p>
          <a:p>
            <a:r>
              <a:rPr lang="nl-NL" dirty="0" smtClean="0"/>
              <a:t>&amp;</a:t>
            </a:r>
          </a:p>
          <a:p>
            <a:r>
              <a:rPr lang="nl-NL" dirty="0" smtClean="0"/>
              <a:t>Marieke van der Tuin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187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4617" y="4933891"/>
            <a:ext cx="8229600" cy="177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000" dirty="0" smtClean="0"/>
              <a:t>HTML </a:t>
            </a:r>
            <a:r>
              <a:rPr lang="nl-NL" sz="3000" dirty="0" err="1" smtClean="0"/>
              <a:t>for</a:t>
            </a:r>
            <a:r>
              <a:rPr lang="nl-NL" sz="3000" dirty="0" smtClean="0"/>
              <a:t> Web </a:t>
            </a:r>
            <a:r>
              <a:rPr lang="nl-NL" sz="3000" dirty="0" err="1" smtClean="0"/>
              <a:t>Admin</a:t>
            </a:r>
            <a:r>
              <a:rPr lang="nl-NL" sz="3000" dirty="0" smtClean="0"/>
              <a:t> in Java files:</a:t>
            </a:r>
          </a:p>
          <a:p>
            <a:pPr marL="0" indent="0">
              <a:buNone/>
            </a:pPr>
            <a:r>
              <a:rPr lang="nl-NL" sz="3000" dirty="0"/>
              <a:t>	</a:t>
            </a:r>
            <a:r>
              <a:rPr lang="nl-NL" sz="3000" dirty="0" smtClean="0">
                <a:sym typeface="Wingdings" panose="05000000000000000000" pitchFamily="2" charset="2"/>
              </a:rPr>
              <a:t></a:t>
            </a:r>
            <a:r>
              <a:rPr lang="nl-NL" sz="3000" dirty="0" smtClean="0"/>
              <a:t> </a:t>
            </a:r>
            <a:r>
              <a:rPr lang="nl-NL" sz="3000" dirty="0" err="1" smtClean="0"/>
              <a:t>Not</a:t>
            </a:r>
            <a:r>
              <a:rPr lang="nl-NL" sz="3000" dirty="0" smtClean="0"/>
              <a:t> easy </a:t>
            </a:r>
            <a:r>
              <a:rPr lang="nl-NL" sz="3000" dirty="0" err="1" smtClean="0"/>
              <a:t>to</a:t>
            </a:r>
            <a:r>
              <a:rPr lang="nl-NL" sz="3000" dirty="0" smtClean="0"/>
              <a:t> </a:t>
            </a:r>
            <a:r>
              <a:rPr lang="nl-NL" sz="3000" dirty="0" err="1" smtClean="0"/>
              <a:t>understand</a:t>
            </a:r>
            <a:endParaRPr lang="nl-NL" sz="3000" dirty="0" smtClean="0"/>
          </a:p>
          <a:p>
            <a:pPr marL="0" indent="0">
              <a:buNone/>
            </a:pPr>
            <a:r>
              <a:rPr lang="nl-NL" sz="3000" dirty="0"/>
              <a:t>	</a:t>
            </a:r>
            <a:r>
              <a:rPr lang="nl-NL" sz="3000" dirty="0" smtClean="0">
                <a:sym typeface="Wingdings" panose="05000000000000000000" pitchFamily="2" charset="2"/>
              </a:rPr>
              <a:t> </a:t>
            </a:r>
            <a:r>
              <a:rPr lang="nl-NL" sz="3000" dirty="0" err="1" smtClean="0"/>
              <a:t>Not</a:t>
            </a:r>
            <a:r>
              <a:rPr lang="nl-NL" sz="3000" dirty="0" smtClean="0"/>
              <a:t> </a:t>
            </a:r>
            <a:r>
              <a:rPr lang="nl-NL" sz="3000" dirty="0" err="1" smtClean="0"/>
              <a:t>modifiable</a:t>
            </a:r>
            <a:r>
              <a:rPr lang="nl-NL" sz="3000" dirty="0" smtClean="0"/>
              <a:t> or </a:t>
            </a:r>
            <a:r>
              <a:rPr lang="nl-NL" sz="3000" dirty="0" err="1" smtClean="0"/>
              <a:t>extensible</a:t>
            </a:r>
            <a:endParaRPr lang="nl-NL" sz="3000" dirty="0" smtClean="0"/>
          </a:p>
          <a:p>
            <a:endParaRPr lang="nl-NL" sz="3000" dirty="0"/>
          </a:p>
        </p:txBody>
      </p:sp>
      <p:pic>
        <p:nvPicPr>
          <p:cNvPr id="1026" name="Picture 2" descr="C:\Users\Marieke van der Tuin\Documents\OneDrive\TU Delft\Master\Software Reengineering\VerbeterdeCode\WebAdmin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58" y="1124000"/>
            <a:ext cx="9161958" cy="388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75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Apache </a:t>
            </a:r>
            <a:r>
              <a:rPr lang="nl-NL" dirty="0" err="1" smtClean="0"/>
              <a:t>Velocity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Already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smtClean="0">
                <a:sym typeface="Wingdings" panose="05000000000000000000" pitchFamily="2" charset="2"/>
              </a:rPr>
              <a:t></a:t>
            </a:r>
            <a:r>
              <a:rPr lang="nl-NL" dirty="0" smtClean="0"/>
              <a:t> no new packages </a:t>
            </a:r>
            <a:r>
              <a:rPr lang="nl-NL" dirty="0" err="1" smtClean="0"/>
              <a:t>needed</a:t>
            </a:r>
            <a:r>
              <a:rPr lang="nl-NL" dirty="0" smtClean="0"/>
              <a:t>!</a:t>
            </a:r>
            <a:endParaRPr lang="nl-NL" dirty="0"/>
          </a:p>
        </p:txBody>
      </p:sp>
      <p:pic>
        <p:nvPicPr>
          <p:cNvPr id="3074" name="Picture 2" descr="http://www.onjava.com/2004/06/02/graphics/fig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06" y="2348880"/>
            <a:ext cx="3816424" cy="406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08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608" y="3140968"/>
            <a:ext cx="421005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4837608" y="255546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plugins</a:t>
            </a:r>
            <a:r>
              <a:rPr lang="nl-NL" dirty="0" smtClean="0"/>
              <a:t>/list.html</a:t>
            </a:r>
            <a:endParaRPr lang="nl-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8" y="1844824"/>
            <a:ext cx="4267200" cy="393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608" y="1844824"/>
            <a:ext cx="2800350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4837608" y="126876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PluginsView.java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134528" y="126876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PluginsView.java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1558126" y="476672"/>
            <a:ext cx="1420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 smtClean="0"/>
              <a:t>Before</a:t>
            </a:r>
            <a:endParaRPr lang="nl-NL" sz="3600" dirty="0"/>
          </a:p>
        </p:txBody>
      </p:sp>
      <p:sp>
        <p:nvSpPr>
          <p:cNvPr id="12" name="Tekstvak 11"/>
          <p:cNvSpPr txBox="1"/>
          <p:nvPr/>
        </p:nvSpPr>
        <p:spPr>
          <a:xfrm>
            <a:off x="6253426" y="476671"/>
            <a:ext cx="1131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 smtClean="0"/>
              <a:t>After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327658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ensure</a:t>
            </a:r>
            <a:r>
              <a:rPr lang="nl-NL" dirty="0" smtClean="0"/>
              <a:t> code </a:t>
            </a:r>
            <a:r>
              <a:rPr lang="nl-NL" dirty="0" err="1" smtClean="0"/>
              <a:t>still</a:t>
            </a:r>
            <a:r>
              <a:rPr lang="nl-NL" dirty="0" smtClean="0"/>
              <a:t> </a:t>
            </a:r>
            <a:r>
              <a:rPr lang="nl-NL" dirty="0" err="1" smtClean="0"/>
              <a:t>works</a:t>
            </a:r>
            <a:r>
              <a:rPr lang="nl-NL" dirty="0" smtClean="0"/>
              <a:t> </a:t>
            </a:r>
            <a:r>
              <a:rPr lang="nl-NL" dirty="0" err="1" smtClean="0"/>
              <a:t>correctly</a:t>
            </a:r>
            <a:endParaRPr lang="nl-NL" dirty="0"/>
          </a:p>
        </p:txBody>
      </p:sp>
      <p:pic>
        <p:nvPicPr>
          <p:cNvPr id="4098" name="Picture 2" descr="C:\Users\Marieke van der Tuin\Documents\OneDrive\TU Delft\Master\Software Reengineering\VerbeterdeCode\coverageBeforeRefactoring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8" y="2780928"/>
            <a:ext cx="9053514" cy="17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25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Improvements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WebAdmin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Understandable</a:t>
            </a:r>
            <a:endParaRPr lang="nl-NL" dirty="0" smtClean="0"/>
          </a:p>
          <a:p>
            <a:r>
              <a:rPr lang="nl-NL" dirty="0" err="1" smtClean="0"/>
              <a:t>Maintainable</a:t>
            </a:r>
            <a:r>
              <a:rPr lang="nl-NL" dirty="0" smtClean="0"/>
              <a:t>, </a:t>
            </a:r>
            <a:r>
              <a:rPr lang="nl-NL" dirty="0" err="1" smtClean="0"/>
              <a:t>extensible</a:t>
            </a:r>
            <a:r>
              <a:rPr lang="nl-NL" dirty="0" smtClean="0"/>
              <a:t>, </a:t>
            </a:r>
            <a:r>
              <a:rPr lang="nl-NL" dirty="0" err="1" smtClean="0"/>
              <a:t>modifiable</a:t>
            </a:r>
            <a:endParaRPr lang="nl-NL" dirty="0" smtClean="0"/>
          </a:p>
          <a:p>
            <a:r>
              <a:rPr lang="nl-NL" dirty="0" err="1" smtClean="0"/>
              <a:t>Improvement</a:t>
            </a:r>
            <a:r>
              <a:rPr lang="nl-NL" dirty="0" smtClean="0"/>
              <a:t> in tests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390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 </a:t>
            </a:r>
            <a:r>
              <a:rPr lang="nl-NL" dirty="0" err="1" smtClean="0"/>
              <a:t>quality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# of </a:t>
            </a:r>
            <a:r>
              <a:rPr lang="nl-NL" sz="2800" dirty="0" err="1" smtClean="0"/>
              <a:t>lines</a:t>
            </a:r>
            <a:r>
              <a:rPr lang="nl-NL" sz="2800" dirty="0" smtClean="0"/>
              <a:t> </a:t>
            </a:r>
            <a:r>
              <a:rPr lang="nl-NL" sz="2800" dirty="0" err="1" smtClean="0"/>
              <a:t>decreases</a:t>
            </a:r>
            <a:r>
              <a:rPr lang="nl-NL" sz="2800" dirty="0" smtClean="0"/>
              <a:t> 	     	</a:t>
            </a:r>
            <a:r>
              <a:rPr lang="nl-NL" sz="2800" dirty="0" err="1" smtClean="0"/>
              <a:t>from</a:t>
            </a:r>
            <a:r>
              <a:rPr lang="nl-NL" sz="2800" dirty="0" smtClean="0"/>
              <a:t> 2029	</a:t>
            </a:r>
            <a:r>
              <a:rPr lang="nl-NL" sz="2800" dirty="0" err="1" smtClean="0"/>
              <a:t>to</a:t>
            </a:r>
            <a:r>
              <a:rPr lang="nl-NL" sz="2800" dirty="0" smtClean="0"/>
              <a:t> 1243</a:t>
            </a:r>
          </a:p>
          <a:p>
            <a:r>
              <a:rPr lang="nl-NL" sz="2800" dirty="0" smtClean="0"/>
              <a:t># of </a:t>
            </a:r>
            <a:r>
              <a:rPr lang="nl-NL" sz="2800" dirty="0" err="1" smtClean="0"/>
              <a:t>lines</a:t>
            </a:r>
            <a:r>
              <a:rPr lang="nl-NL" sz="2800" dirty="0" smtClean="0"/>
              <a:t>/</a:t>
            </a:r>
            <a:r>
              <a:rPr lang="nl-NL" sz="2800" dirty="0" err="1" smtClean="0"/>
              <a:t>method</a:t>
            </a:r>
            <a:r>
              <a:rPr lang="nl-NL" sz="2800" dirty="0" smtClean="0"/>
              <a:t> </a:t>
            </a:r>
            <a:r>
              <a:rPr lang="nl-NL" sz="2800" dirty="0" err="1" smtClean="0"/>
              <a:t>decreases</a:t>
            </a:r>
            <a:r>
              <a:rPr lang="nl-NL" sz="2800" dirty="0" smtClean="0"/>
              <a:t> 	</a:t>
            </a:r>
            <a:r>
              <a:rPr lang="nl-NL" sz="2800" dirty="0" err="1" smtClean="0"/>
              <a:t>from</a:t>
            </a:r>
            <a:r>
              <a:rPr lang="nl-NL" sz="2800" dirty="0" smtClean="0"/>
              <a:t> 28.71 	</a:t>
            </a:r>
            <a:r>
              <a:rPr lang="nl-NL" sz="2800" dirty="0" err="1" smtClean="0"/>
              <a:t>to</a:t>
            </a:r>
            <a:r>
              <a:rPr lang="nl-NL" sz="2800" dirty="0" smtClean="0"/>
              <a:t> 11.11</a:t>
            </a:r>
            <a:endParaRPr lang="nl-NL" sz="2800" dirty="0" smtClean="0"/>
          </a:p>
          <a:p>
            <a:r>
              <a:rPr lang="nl-NL" sz="2800" dirty="0" err="1" smtClean="0"/>
              <a:t>Complexity</a:t>
            </a:r>
            <a:r>
              <a:rPr lang="nl-NL" sz="2800" dirty="0" smtClean="0"/>
              <a:t> </a:t>
            </a:r>
            <a:r>
              <a:rPr lang="nl-NL" sz="2800" dirty="0" err="1" smtClean="0"/>
              <a:t>decreases</a:t>
            </a:r>
            <a:r>
              <a:rPr lang="nl-NL" sz="2800" dirty="0" smtClean="0"/>
              <a:t>  		</a:t>
            </a:r>
            <a:r>
              <a:rPr lang="nl-NL" sz="2800" dirty="0" err="1" smtClean="0"/>
              <a:t>from</a:t>
            </a:r>
            <a:r>
              <a:rPr lang="nl-NL" sz="2800" dirty="0" smtClean="0"/>
              <a:t> 4.96    	</a:t>
            </a:r>
            <a:r>
              <a:rPr lang="nl-NL" sz="2800" dirty="0" err="1" smtClean="0"/>
              <a:t>to</a:t>
            </a:r>
            <a:r>
              <a:rPr lang="nl-NL" sz="2800" dirty="0" smtClean="0"/>
              <a:t> 2.47</a:t>
            </a:r>
          </a:p>
          <a:p>
            <a:endParaRPr lang="nl-NL" sz="2800" dirty="0"/>
          </a:p>
          <a:p>
            <a:pPr marL="0" indent="0">
              <a:buNone/>
            </a:pPr>
            <a:r>
              <a:rPr lang="nl-NL" dirty="0" err="1" smtClean="0"/>
              <a:t>Functionality</a:t>
            </a:r>
            <a:r>
              <a:rPr lang="nl-NL" dirty="0" smtClean="0"/>
              <a:t> </a:t>
            </a:r>
            <a:r>
              <a:rPr lang="nl-NL" dirty="0" err="1" smtClean="0"/>
              <a:t>stays</a:t>
            </a:r>
            <a:r>
              <a:rPr lang="nl-NL" dirty="0" smtClean="0"/>
              <a:t> the </a:t>
            </a:r>
            <a:r>
              <a:rPr lang="nl-NL" dirty="0" err="1" smtClean="0"/>
              <a:t>same</a:t>
            </a:r>
            <a:r>
              <a:rPr lang="nl-NL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2717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More </a:t>
            </a:r>
            <a:r>
              <a:rPr lang="nl-NL" dirty="0" err="1" smtClean="0"/>
              <a:t>improvements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WebAdmin</a:t>
            </a:r>
            <a:r>
              <a:rPr lang="nl-NL" dirty="0" smtClean="0"/>
              <a:t> is </a:t>
            </a:r>
            <a:r>
              <a:rPr lang="nl-NL" dirty="0" err="1" smtClean="0"/>
              <a:t>only</a:t>
            </a:r>
            <a:r>
              <a:rPr lang="nl-NL" dirty="0" smtClean="0"/>
              <a:t> a small part of </a:t>
            </a:r>
            <a:r>
              <a:rPr lang="nl-NL" dirty="0" err="1" smtClean="0"/>
              <a:t>Alitheia</a:t>
            </a:r>
            <a:r>
              <a:rPr lang="nl-NL" dirty="0" smtClean="0"/>
              <a:t> </a:t>
            </a:r>
            <a:r>
              <a:rPr lang="nl-NL" dirty="0" err="1" smtClean="0"/>
              <a:t>Core</a:t>
            </a:r>
            <a:endParaRPr lang="nl-NL" dirty="0" smtClean="0"/>
          </a:p>
          <a:p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reengineering</a:t>
            </a:r>
            <a:r>
              <a:rPr lang="nl-NL" dirty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parts</a:t>
            </a:r>
            <a:r>
              <a:rPr lang="nl-NL" dirty="0" smtClean="0"/>
              <a:t> of </a:t>
            </a:r>
            <a:r>
              <a:rPr lang="nl-NL" dirty="0" err="1" smtClean="0"/>
              <a:t>Alitheia</a:t>
            </a:r>
            <a:r>
              <a:rPr lang="nl-NL" dirty="0" smtClean="0"/>
              <a:t> </a:t>
            </a:r>
            <a:r>
              <a:rPr lang="nl-NL" dirty="0" err="1" smtClean="0"/>
              <a:t>Core</a:t>
            </a:r>
            <a:endParaRPr lang="nl-NL" dirty="0"/>
          </a:p>
          <a:p>
            <a:pPr lvl="1"/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maintain</a:t>
            </a:r>
            <a:endParaRPr lang="nl-NL" dirty="0" smtClean="0"/>
          </a:p>
          <a:p>
            <a:pPr lvl="1"/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directly</a:t>
            </a:r>
            <a:r>
              <a:rPr lang="nl-NL" dirty="0" smtClean="0"/>
              <a:t> </a:t>
            </a:r>
            <a:r>
              <a:rPr lang="nl-NL" dirty="0" err="1" smtClean="0"/>
              <a:t>understand</a:t>
            </a:r>
            <a:r>
              <a:rPr lang="nl-NL" dirty="0" smtClean="0"/>
              <a:t> code</a:t>
            </a:r>
            <a:endParaRPr lang="nl-NL" dirty="0" smtClean="0"/>
          </a:p>
          <a:p>
            <a:pPr lvl="1"/>
            <a:r>
              <a:rPr lang="nl-NL" dirty="0" smtClean="0"/>
              <a:t>Ready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extensions</a:t>
            </a:r>
            <a:r>
              <a:rPr lang="nl-NL" dirty="0"/>
              <a:t> </a:t>
            </a:r>
            <a:r>
              <a:rPr lang="nl-NL" dirty="0" smtClean="0"/>
              <a:t>in </a:t>
            </a:r>
            <a:r>
              <a:rPr lang="nl-NL" dirty="0" err="1" smtClean="0"/>
              <a:t>future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72222578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91</Words>
  <Application>Microsoft Office PowerPoint</Application>
  <PresentationFormat>Diavoorstelling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Kantoorthema</vt:lpstr>
      <vt:lpstr>Reengineering Alitheia Core</vt:lpstr>
      <vt:lpstr>Problem</vt:lpstr>
      <vt:lpstr>Apache Velocity</vt:lpstr>
      <vt:lpstr>PowerPoint-presentatie</vt:lpstr>
      <vt:lpstr>Testing</vt:lpstr>
      <vt:lpstr>Improvements to WebAdmin</vt:lpstr>
      <vt:lpstr>Code quality</vt:lpstr>
      <vt:lpstr>More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Reengineering Alitheia Core</dc:title>
  <dc:creator>Marieke van der Tuin</dc:creator>
  <cp:lastModifiedBy>Marieke van der Tuin</cp:lastModifiedBy>
  <cp:revision>6</cp:revision>
  <dcterms:created xsi:type="dcterms:W3CDTF">2015-02-09T14:21:42Z</dcterms:created>
  <dcterms:modified xsi:type="dcterms:W3CDTF">2015-02-09T15:49:03Z</dcterms:modified>
</cp:coreProperties>
</file>