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Walter Turncoat" panose="020B0604020202020204" charset="0"/>
      <p:regular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991829"/>
            <a:ext cx="7772400" cy="1574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Visual analytics 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Proyecto- Recaudo</a:t>
            </a: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-82059" y="3793599"/>
            <a:ext cx="1014484" cy="758440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7721974">
            <a:off x="7718593" y="1428393"/>
            <a:ext cx="757989" cy="674377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6" y="24970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11050" y="1934800"/>
            <a:ext cx="8033566" cy="183909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-2846625" y="16941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3.1.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14749" y="8127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868200" y="29549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What - Procesados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50" y="2083650"/>
            <a:ext cx="770300" cy="7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450" y="2853950"/>
            <a:ext cx="657924" cy="65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515675" y="3695848"/>
            <a:ext cx="7772400" cy="109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cvs procesados por medio de Pandas en los que se han limpiado los datos y procesados en agregaciones.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Base de datos en la que se tienen los datos limpiados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97" y="2010647"/>
            <a:ext cx="657924" cy="65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1920" y="2668570"/>
            <a:ext cx="3769025" cy="81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-2886650" y="16941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3.2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14749" y="8127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868200" y="29549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685800" y="1694149"/>
            <a:ext cx="7772400" cy="292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T1: Present trends of the total response time of all tickets (by type of incident).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T2: Compare similarity of the average response time, for each state in a defined range of time (week, day or hour), with the expected, which is the exact same range in the past month.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T3: Identify outliers from the response time in a defined range of time. 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-2886650" y="16941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3.2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14749" y="8127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868200" y="29549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1156125" y="1541416"/>
            <a:ext cx="7772400" cy="277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 </a:t>
            </a:r>
            <a:br>
              <a:rPr lang="en"/>
            </a:br>
            <a:r>
              <a:rPr lang="en"/>
              <a:t>T4. Browse outliers from the response time filtering by operator, rush hour VS valley hour.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T5. Compare distribution of time for different tickets choosing the combination of states, based in the time that is selected in the filter.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br>
              <a:rPr lang="en"/>
            </a:br>
            <a:r>
              <a:rPr lang="en"/>
              <a:t>T6 Lookup a single ticket  with the corresponding delay between each of the different states.</a:t>
            </a:r>
            <a:br>
              <a:rPr lang="en"/>
            </a:br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-2846625" y="16941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3.3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14749" y="8127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868200" y="29549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How- overview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l="-1180" t="-7480" r="1180" b="7480"/>
          <a:stretch/>
        </p:blipFill>
        <p:spPr>
          <a:xfrm>
            <a:off x="1782600" y="1300387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-2846625" y="16941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3.3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14749" y="8127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868200" y="-6473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l="-1178" t="-7479" r="45582" b="50425"/>
          <a:stretch/>
        </p:blipFill>
        <p:spPr>
          <a:xfrm>
            <a:off x="2039450" y="639850"/>
            <a:ext cx="5661849" cy="32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465650" y="4205578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 muestra dada la causa los tiempos por estado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-2846625" y="16941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3.3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14749" y="8127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868200" y="-6473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435650" y="3453025"/>
            <a:ext cx="8112600" cy="15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En la primera visualización se pueden observar todos los tiquetes, mostrando en el eje X el tiempo establecido y en el eje Y  el tiempo que se demoró en cerrar.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En la segunda visualización  pueden ver hasta 5 tiquetes seleccionados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Mostrando el tiempo por cada estado.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t="48377" r="1176" b="7478"/>
          <a:stretch/>
        </p:blipFill>
        <p:spPr>
          <a:xfrm>
            <a:off x="2403100" y="1166475"/>
            <a:ext cx="6356299" cy="21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4.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Estado del arte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¿Qué vimos?- ¿Qué encontramos?</a:t>
            </a:r>
          </a:p>
        </p:txBody>
      </p:sp>
      <p:sp>
        <p:nvSpPr>
          <p:cNvPr id="178" name="Shape 178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341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Recaudo Bogotá se preocupa por el retardo de los PQR’s generados por los buses. Entonces, quiere ser más eficiente respondiendo a ellos.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ideas, mejoras, observaciones encontramos?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35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Las visualizaciones son tomadas como una idea para representar muchos datos de manera no convencional (gráfica-textual ).  </a:t>
            </a:r>
            <a:r>
              <a:rPr lang="en">
                <a:solidFill>
                  <a:schemeClr val="lt1"/>
                </a:solidFill>
              </a:rPr>
              <a:t>(basado en lo observado en LIVE Singapore)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Los canales se deben establecer de acuerdo al impacto generado en el observador (basado en lo observado en LIVE Singapore)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Bogotá viene afrontando problemas de movilidad agravados por la ineficiencia. (basado en La olla de presión de transporte urbano)</a:t>
            </a:r>
          </a:p>
        </p:txBody>
      </p:sp>
      <p:sp>
        <p:nvSpPr>
          <p:cNvPr id="190" name="Shape 190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9600"/>
              <a:t>	Gracias!!</a:t>
            </a:r>
          </a:p>
        </p:txBody>
      </p:sp>
      <p:sp>
        <p:nvSpPr>
          <p:cNvPr id="197" name="Shape 197"/>
          <p:cNvSpPr/>
          <p:nvPr/>
        </p:nvSpPr>
        <p:spPr>
          <a:xfrm rot="231374">
            <a:off x="2662147" y="2994783"/>
            <a:ext cx="3491296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8" name="Shape 198"/>
          <p:cNvGrpSpPr/>
          <p:nvPr/>
        </p:nvGrpSpPr>
        <p:grpSpPr>
          <a:xfrm rot="-8273672">
            <a:off x="7095800" y="1108846"/>
            <a:ext cx="1166676" cy="1032862"/>
            <a:chOff x="1113100" y="2199475"/>
            <a:chExt cx="801900" cy="709925"/>
          </a:xfrm>
        </p:grpSpPr>
        <p:sp>
          <p:nvSpPr>
            <p:cNvPr id="199" name="Shape 19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 rot="2272541">
            <a:off x="1155375" y="1159396"/>
            <a:ext cx="1115297" cy="322610"/>
            <a:chOff x="271125" y="812725"/>
            <a:chExt cx="766525" cy="221725"/>
          </a:xfrm>
        </p:grpSpPr>
        <p:sp>
          <p:nvSpPr>
            <p:cNvPr id="202" name="Shape 202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 idx="4294967295"/>
          </p:nvPr>
        </p:nvSpPr>
        <p:spPr>
          <a:xfrm>
            <a:off x="151350" y="363150"/>
            <a:ext cx="5457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Grupo 09!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ubTitle" idx="4294967295"/>
          </p:nvPr>
        </p:nvSpPr>
        <p:spPr>
          <a:xfrm>
            <a:off x="759525" y="3087175"/>
            <a:ext cx="7029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Laura Cortés 		Meilí  Vanegas		Anamaria Mojica</a:t>
            </a:r>
          </a:p>
        </p:txBody>
      </p:sp>
      <p:sp>
        <p:nvSpPr>
          <p:cNvPr id="54" name="Shape 54"/>
          <p:cNvSpPr/>
          <p:nvPr/>
        </p:nvSpPr>
        <p:spPr>
          <a:xfrm>
            <a:off x="3269726" y="3654950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621720" y="1743096"/>
            <a:ext cx="1090488" cy="1262413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172370" y="1743096"/>
            <a:ext cx="1090488" cy="1262413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071070" y="1743096"/>
            <a:ext cx="1090488" cy="1262413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719076" y="3654950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080526" y="375792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1.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Contexto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Transmilenio-Recaudo-Bogotá</a:t>
            </a:r>
          </a:p>
        </p:txBody>
      </p:sp>
      <p:sp>
        <p:nvSpPr>
          <p:cNvPr id="66" name="Shape 66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39225" y="263650"/>
            <a:ext cx="5583600" cy="15420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¿Qué pasa?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29350" y="1885725"/>
            <a:ext cx="8179500" cy="28710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¿Quien se ve afectado por la ineficiencia?</a:t>
            </a:r>
          </a:p>
          <a:p>
            <a:pPr lvl="0">
              <a:spcBef>
                <a:spcPts val="0"/>
              </a:spcBef>
              <a:buNone/>
            </a:pP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" sz="3000"/>
              <a:t>13 Operadores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Diferentes servicios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Solicitudes y tiquetes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73" name="Shape 73"/>
          <p:cNvSpPr/>
          <p:nvPr/>
        </p:nvSpPr>
        <p:spPr>
          <a:xfrm>
            <a:off x="109075" y="1764674"/>
            <a:ext cx="8685945" cy="330232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-76050" y="137400"/>
            <a:ext cx="9156000" cy="54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….. Y en general….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1127"/>
          <a:stretch/>
        </p:blipFill>
        <p:spPr>
          <a:xfrm>
            <a:off x="0" y="731775"/>
            <a:ext cx="9143999" cy="38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-6000" y="4542700"/>
            <a:ext cx="9156000" cy="54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….. Los bogotanos.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2.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Nuestra idea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Visualización-tickets-operadores</a:t>
            </a:r>
          </a:p>
        </p:txBody>
      </p:sp>
      <p:sp>
        <p:nvSpPr>
          <p:cNvPr id="87" name="Shape 87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605750" y="1497067"/>
            <a:ext cx="7772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Visualización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2004000" y="3347675"/>
            <a:ext cx="5136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De los tiquetes……...</a:t>
            </a:r>
          </a:p>
        </p:txBody>
      </p:sp>
      <p:grpSp>
        <p:nvGrpSpPr>
          <p:cNvPr id="94" name="Shape 94"/>
          <p:cNvGrpSpPr/>
          <p:nvPr/>
        </p:nvGrpSpPr>
        <p:grpSpPr>
          <a:xfrm rot="-7230029">
            <a:off x="6513865" y="1279110"/>
            <a:ext cx="1516808" cy="960909"/>
            <a:chOff x="238125" y="1918825"/>
            <a:chExt cx="1042450" cy="660400"/>
          </a:xfrm>
        </p:grpSpPr>
        <p:sp>
          <p:nvSpPr>
            <p:cNvPr id="95" name="Shape 95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 rot="4843953" flipH="1">
            <a:off x="1293748" y="1336826"/>
            <a:ext cx="1166676" cy="1032862"/>
            <a:chOff x="1113100" y="2199475"/>
            <a:chExt cx="801900" cy="709925"/>
          </a:xfrm>
        </p:grpSpPr>
        <p:sp>
          <p:nvSpPr>
            <p:cNvPr id="98" name="Shape 98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" name="Shape 100"/>
          <p:cNvGrpSpPr/>
          <p:nvPr/>
        </p:nvGrpSpPr>
        <p:grpSpPr>
          <a:xfrm rot="2011211">
            <a:off x="2656278" y="880731"/>
            <a:ext cx="1046868" cy="269658"/>
            <a:chOff x="271125" y="812725"/>
            <a:chExt cx="766525" cy="221725"/>
          </a:xfrm>
        </p:grpSpPr>
        <p:sp>
          <p:nvSpPr>
            <p:cNvPr id="101" name="Shape 101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3.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¿Qué hemos hecho?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3617074" y="25602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-2846625" y="16941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/>
              <a:t>3.1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214749" y="81275"/>
            <a:ext cx="1824692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868200" y="29549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What - originales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050" y="1694137"/>
            <a:ext cx="59436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Presentación en pantalla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Walter Turncoat</vt:lpstr>
      <vt:lpstr>Sniglet</vt:lpstr>
      <vt:lpstr>Ursula template</vt:lpstr>
      <vt:lpstr>Visual analytics  Proyecto- Recaudo</vt:lpstr>
      <vt:lpstr>Grupo 09!</vt:lpstr>
      <vt:lpstr>1.  Contexto</vt:lpstr>
      <vt:lpstr>¿Qué pasa?</vt:lpstr>
      <vt:lpstr>….. Y en general….</vt:lpstr>
      <vt:lpstr>2.  Nuestra idea</vt:lpstr>
      <vt:lpstr>Visualización</vt:lpstr>
      <vt:lpstr>3.  ¿Qué hemos hecho?</vt:lpstr>
      <vt:lpstr>   3.1  </vt:lpstr>
      <vt:lpstr>   3.1.  </vt:lpstr>
      <vt:lpstr>   3.2  </vt:lpstr>
      <vt:lpstr>   3.2  </vt:lpstr>
      <vt:lpstr>   3.3  </vt:lpstr>
      <vt:lpstr>   3.3  </vt:lpstr>
      <vt:lpstr>   3.3  </vt:lpstr>
      <vt:lpstr>4.  Estado del arte</vt:lpstr>
      <vt:lpstr>Presentación de PowerPoint</vt:lpstr>
      <vt:lpstr>¿Qué ideas, mejoras, observaciones encontramos?</vt:lpstr>
      <vt:lpstr> 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 Proyecto- Recaudo</dc:title>
  <dc:creator>Anamaria Irmgard Mojica Hanke</dc:creator>
  <cp:lastModifiedBy>Anamaria Irmgard Mojica Hanke</cp:lastModifiedBy>
  <cp:revision>2</cp:revision>
  <dcterms:modified xsi:type="dcterms:W3CDTF">2016-11-02T00:47:10Z</dcterms:modified>
</cp:coreProperties>
</file>