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c27c1d97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c27c1d97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27c1d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27c1d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b04451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1b04451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8dbf177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8dbf177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8dbf177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8dbf177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08dbf17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08dbf17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01a62df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01a62df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01a62df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01a62df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01a62df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01a62df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c27c1d9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c27c1d9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/ Mask Detection Raspberry Pi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</a:t>
            </a:r>
            <a:r>
              <a:rPr lang="en" sz="1500"/>
              <a:t>By:-</a:t>
            </a:r>
            <a:endParaRPr sz="1500"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Max Gogats </a:t>
            </a:r>
            <a:endParaRPr sz="1500"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Mehul Vani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2 :  This to turn on the Web camera and detecting face mask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13" y="2522163"/>
            <a:ext cx="55530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273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Covid-19 impacting lives greatly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Reopening / staying open has been difficult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to help with some of these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 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RC522 Sensor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Thermophile Sensor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74" y="3397500"/>
            <a:ext cx="2140551" cy="131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15857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Raspberry Pi Camera Module V2-8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Buzzer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823" y="3027400"/>
            <a:ext cx="1631235" cy="13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063" y="1492325"/>
            <a:ext cx="2195450" cy="13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Progress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Mask detection on laptop camera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Loaded classifier onto raspberry pi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337875" y="2745775"/>
            <a:ext cx="8880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Mask Data</a:t>
            </a:r>
            <a:endParaRPr sz="1000"/>
          </a:p>
        </p:txBody>
      </p:sp>
      <p:sp>
        <p:nvSpPr>
          <p:cNvPr id="121" name="Google Shape;121;p18"/>
          <p:cNvSpPr/>
          <p:nvPr/>
        </p:nvSpPr>
        <p:spPr>
          <a:xfrm>
            <a:off x="2804288" y="2745475"/>
            <a:ext cx="9603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Temperature</a:t>
            </a:r>
            <a:r>
              <a:rPr lang="en" sz="800"/>
              <a:t> </a:t>
            </a:r>
            <a:r>
              <a:rPr lang="en" sz="1000"/>
              <a:t>Data</a:t>
            </a:r>
            <a:endParaRPr sz="1000"/>
          </a:p>
        </p:txBody>
      </p:sp>
      <p:sp>
        <p:nvSpPr>
          <p:cNvPr id="122" name="Google Shape;122;p18"/>
          <p:cNvSpPr/>
          <p:nvPr/>
        </p:nvSpPr>
        <p:spPr>
          <a:xfrm>
            <a:off x="5799150" y="2745775"/>
            <a:ext cx="7848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</a:t>
            </a:r>
            <a:endParaRPr sz="1000"/>
          </a:p>
        </p:txBody>
      </p:sp>
      <p:sp>
        <p:nvSpPr>
          <p:cNvPr id="123" name="Google Shape;123;p18"/>
          <p:cNvSpPr/>
          <p:nvPr/>
        </p:nvSpPr>
        <p:spPr>
          <a:xfrm>
            <a:off x="165825" y="2745475"/>
            <a:ext cx="7848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RFID barcode data</a:t>
            </a:r>
            <a:endParaRPr sz="1000"/>
          </a:p>
        </p:txBody>
      </p:sp>
      <p:sp>
        <p:nvSpPr>
          <p:cNvPr id="124" name="Google Shape;124;p18"/>
          <p:cNvSpPr/>
          <p:nvPr/>
        </p:nvSpPr>
        <p:spPr>
          <a:xfrm>
            <a:off x="1446200" y="2745475"/>
            <a:ext cx="7848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</a:t>
            </a:r>
            <a:endParaRPr sz="1000"/>
          </a:p>
        </p:txBody>
      </p:sp>
      <p:sp>
        <p:nvSpPr>
          <p:cNvPr id="125" name="Google Shape;125;p18"/>
          <p:cNvSpPr/>
          <p:nvPr/>
        </p:nvSpPr>
        <p:spPr>
          <a:xfrm>
            <a:off x="7079550" y="2745475"/>
            <a:ext cx="8880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Buzzer</a:t>
            </a:r>
            <a:endParaRPr sz="1200"/>
          </a:p>
        </p:txBody>
      </p:sp>
      <p:cxnSp>
        <p:nvCxnSpPr>
          <p:cNvPr id="126" name="Google Shape;126;p18"/>
          <p:cNvCxnSpPr/>
          <p:nvPr/>
        </p:nvCxnSpPr>
        <p:spPr>
          <a:xfrm>
            <a:off x="950625" y="3013075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24" idx="3"/>
          </p:cNvCxnSpPr>
          <p:nvPr/>
        </p:nvCxnSpPr>
        <p:spPr>
          <a:xfrm>
            <a:off x="2231000" y="3013075"/>
            <a:ext cx="5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endCxn id="120" idx="1"/>
          </p:cNvCxnSpPr>
          <p:nvPr/>
        </p:nvCxnSpPr>
        <p:spPr>
          <a:xfrm>
            <a:off x="3767275" y="3013075"/>
            <a:ext cx="570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>
            <a:stCxn id="120" idx="3"/>
            <a:endCxn id="122" idx="1"/>
          </p:cNvCxnSpPr>
          <p:nvPr/>
        </p:nvCxnSpPr>
        <p:spPr>
          <a:xfrm>
            <a:off x="5225875" y="3013375"/>
            <a:ext cx="5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6583950" y="29364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13" y="1283300"/>
            <a:ext cx="6298226" cy="38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770775" y="58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r>
              <a:rPr lang="en"/>
              <a:t> Flow Diagram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/ Code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Vscode, also can be done on Google Colab or Jupyter lab.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Libraries  Os, tensor ,shutil, random, cv2 , numpy, sklearn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Times New Roman"/>
              <a:buChar char="●"/>
            </a:pPr>
            <a:r>
              <a:rPr lang="en"/>
              <a:t>Code: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1 :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2 : Webcam / Face Detection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Code 1 : CNN layers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5231" l="0" r="0" t="0"/>
          <a:stretch/>
        </p:blipFill>
        <p:spPr>
          <a:xfrm>
            <a:off x="1674850" y="2488050"/>
            <a:ext cx="5429250" cy="15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