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Hind"/>
      <p:regular r:id="rId14"/>
      <p:bold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ind-bold.fntdata"/><Relationship Id="rId14" Type="http://schemas.openxmlformats.org/officeDocument/2006/relationships/font" Target="fonts/Hind-regular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9feb4b91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99feb4b91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99feb4b91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99feb4b91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9feb4b91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99feb4b91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0edaaa9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0edaaa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a0edaaa9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a0edaaa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9feb4b91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99feb4b9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9feb4b91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99feb4b91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99feb4b91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99feb4b91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Google Shape;170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4" name="Google Shape;184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Google Shape;36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Google Shape;50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Google Shape;56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5" name="Google Shape;65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Google Shape;66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Google Shape;72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Google Shape;81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2" name="Google Shape;82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Google Shape;83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Google Shape;89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Google Shape;96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Google Shape;97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Google Shape;103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Google Shape;111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Google Shape;124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Google Shape;130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ctrTitle"/>
          </p:nvPr>
        </p:nvSpPr>
        <p:spPr>
          <a:xfrm>
            <a:off x="1937525" y="2027250"/>
            <a:ext cx="4878300" cy="15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</a:rPr>
              <a:t>Safety Measures for Covid</a:t>
            </a:r>
            <a:endParaRPr sz="5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6746650" y="3885600"/>
            <a:ext cx="2031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By-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Mehul Vani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81025" y="186850"/>
            <a:ext cx="7345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</a:rPr>
              <a:t>Fall 2020 - Internet of Things (CS-426-01 CS-580I) Project Proposal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258313" y="8694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126050" y="1423450"/>
            <a:ext cx="5004600" cy="3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●"/>
            </a:pPr>
            <a:r>
              <a:rPr lang="en" sz="24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Motivation</a:t>
            </a:r>
            <a:endParaRPr sz="2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●"/>
            </a:pPr>
            <a:r>
              <a:rPr lang="en" sz="24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Proposed Topic</a:t>
            </a:r>
            <a:endParaRPr sz="2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●"/>
            </a:pPr>
            <a:r>
              <a:rPr lang="en" sz="24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Proposed Method</a:t>
            </a:r>
            <a:endParaRPr sz="2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●"/>
            </a:pPr>
            <a:r>
              <a:rPr lang="en" sz="24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Hardware / Software</a:t>
            </a:r>
            <a:endParaRPr sz="2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823350" y="1448050"/>
            <a:ext cx="6468900" cy="306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Crucial Time - Pandemic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Safety Measure -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Mask Detection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Body Temperature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Where to enforce?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>
            <p:ph type="title"/>
          </p:nvPr>
        </p:nvSpPr>
        <p:spPr>
          <a:xfrm>
            <a:off x="1071738" y="6252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033388" y="1701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Proposed Topic 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903675" y="806150"/>
            <a:ext cx="64566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A system that helps take preventive measures against the coronavirus, firstly by detecting whether or not a person is wearing a mask and secondly by checking his/her body temperature being normal or not. Only if the two conditions are met door will be automatically unlocked or else will be left locked and entry will be prohibited.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5851375" y="74325"/>
            <a:ext cx="2379000" cy="980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MASK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DETECTION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879050" y="3812850"/>
            <a:ext cx="2379000" cy="980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BODY TEMPERATURE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3288663" y="1782400"/>
            <a:ext cx="2379000" cy="980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DOOR UNLOCKED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3351975" y="3007750"/>
            <a:ext cx="1334100" cy="13422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6124350" y="1351900"/>
            <a:ext cx="1334100" cy="13422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4107400" y="18050"/>
            <a:ext cx="1671624" cy="109296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CAMERA</a:t>
            </a:r>
            <a:endParaRPr b="1" sz="1300"/>
          </a:p>
        </p:txBody>
      </p:sp>
      <p:sp>
        <p:nvSpPr>
          <p:cNvPr id="221" name="Google Shape;221;p20"/>
          <p:cNvSpPr/>
          <p:nvPr/>
        </p:nvSpPr>
        <p:spPr>
          <a:xfrm>
            <a:off x="1160350" y="2587975"/>
            <a:ext cx="1671624" cy="109296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IR SENSOR</a:t>
            </a:r>
            <a:endParaRPr b="1" sz="1000"/>
          </a:p>
        </p:txBody>
      </p:sp>
      <p:sp>
        <p:nvSpPr>
          <p:cNvPr id="222" name="Google Shape;222;p20"/>
          <p:cNvSpPr txBox="1"/>
          <p:nvPr/>
        </p:nvSpPr>
        <p:spPr>
          <a:xfrm>
            <a:off x="110250" y="153800"/>
            <a:ext cx="35067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Proposed Methodology</a:t>
            </a:r>
            <a:endParaRPr b="1" sz="2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/>
        </p:nvSpPr>
        <p:spPr>
          <a:xfrm>
            <a:off x="540075" y="347650"/>
            <a:ext cx="6059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ADVANTAGES</a:t>
            </a:r>
            <a:endParaRPr b="1" sz="22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475550" y="1114550"/>
            <a:ext cx="61605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❖"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Automatic Mask Detection and body temperature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❖"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Automatic Door Operation - prevents </a:t>
            </a: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unnecessary</a:t>
            </a: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 contact with doors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063300" y="2390550"/>
            <a:ext cx="6059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USAGE</a:t>
            </a:r>
            <a:endParaRPr b="1" sz="22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1568975" y="2926475"/>
            <a:ext cx="61605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❖"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Universities</a:t>
            </a: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 Rooms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❖"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Dining Halls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❖"/>
            </a:pPr>
            <a:r>
              <a:rPr lang="en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Malls and Shops</a:t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930088" y="558850"/>
            <a:ext cx="5972100" cy="6360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Images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50" y="1141850"/>
            <a:ext cx="3313274" cy="18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125" y="2235500"/>
            <a:ext cx="2575825" cy="25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1673175" y="3222425"/>
            <a:ext cx="1559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Face detection 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4678725" y="1807450"/>
            <a:ext cx="2223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Temperature detection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1025088" y="558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/ Software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869100" y="1342450"/>
            <a:ext cx="56109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Raspberry-pi 3</a:t>
            </a:r>
            <a:endParaRPr sz="1800"/>
          </a:p>
          <a:p>
            <a:pPr indent="-342900" lvl="0" marL="457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Camera Module, laptop or phone camera will work</a:t>
            </a:r>
            <a:endParaRPr sz="1800"/>
          </a:p>
          <a:p>
            <a:pPr indent="-342900" lvl="0" marL="457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I.R. Sensor (Infrared Sensor)</a:t>
            </a:r>
            <a:endParaRPr sz="1800"/>
          </a:p>
          <a:p>
            <a:pPr indent="-342900" lvl="0" marL="457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Alarm (Instead of door lock, I will be using an alarm)</a:t>
            </a:r>
            <a:endParaRPr sz="1800"/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Python , nodejs </a:t>
            </a:r>
            <a:endParaRPr sz="1800"/>
          </a:p>
          <a:p>
            <a:pPr indent="0" lvl="0" marL="457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/>
        </p:nvSpPr>
        <p:spPr>
          <a:xfrm>
            <a:off x="792900" y="372925"/>
            <a:ext cx="6390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LISTENING!!</a:t>
            </a:r>
            <a:endParaRPr b="1"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2309875" y="1308400"/>
            <a:ext cx="4753188" cy="3194100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lfa Slab One"/>
                <a:ea typeface="Alfa Slab One"/>
                <a:cs typeface="Alfa Slab One"/>
                <a:sym typeface="Alfa Slab One"/>
              </a:rPr>
              <a:t>ANY QUESTIONS?</a:t>
            </a:r>
            <a:endParaRPr b="1" sz="1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