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5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13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7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6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75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5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8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2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16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30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06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2. 5. 2021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0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D7EAB-B697-4CBF-8B7B-2A90F2629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Predikcia zlyhania srdca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DE18A4-B70C-4EBB-B66C-B1B51C05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Martin Vanko</a:t>
            </a:r>
          </a:p>
        </p:txBody>
      </p:sp>
    </p:spTree>
    <p:extLst>
      <p:ext uri="{BB962C8B-B14F-4D97-AF65-F5344CB8AC3E}">
        <p14:creationId xmlns:p14="http://schemas.microsoft.com/office/powerpoint/2010/main" val="183663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13DF0-133A-4CD2-8CF0-7D47E817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Pohlavie-Úmrtie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EA3971-B19D-4F7A-B40D-5768160C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7" y="1879416"/>
            <a:ext cx="5201376" cy="4105848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947EED39-3756-43CF-828D-4A44FCA2E9B3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boli muži. </a:t>
            </a:r>
          </a:p>
        </p:txBody>
      </p:sp>
    </p:spTree>
    <p:extLst>
      <p:ext uri="{BB962C8B-B14F-4D97-AF65-F5344CB8AC3E}">
        <p14:creationId xmlns:p14="http://schemas.microsoft.com/office/powerpoint/2010/main" val="56479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64A4D-22DB-408B-8A3A-6E5D1A09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</a:t>
            </a:r>
            <a:r>
              <a:rPr lang="sk-SK" dirty="0" err="1"/>
              <a:t>Chudokrvnosť</a:t>
            </a:r>
            <a:r>
              <a:rPr lang="sk-SK" dirty="0"/>
              <a:t> - Úmrtie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3720DDD-59B3-4C10-8034-1AB28D1E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2" y="2031554"/>
            <a:ext cx="5182323" cy="4086795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02AF27BC-5D4D-49F0-9CD7-F5FC86D0C505}"/>
              </a:ext>
            </a:extLst>
          </p:cNvPr>
          <p:cNvSpPr txBox="1"/>
          <p:nvPr/>
        </p:nvSpPr>
        <p:spPr>
          <a:xfrm>
            <a:off x="6390968" y="2054942"/>
            <a:ext cx="410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netrpela </a:t>
            </a:r>
            <a:r>
              <a:rPr lang="sk-SK" dirty="0" err="1"/>
              <a:t>chudokrvnosťou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54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4CC03-78AE-4F89-8B89-B7F3C0F1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Cukrovka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86FABF3-FE3C-48B5-853D-D210289A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05" y="2266233"/>
            <a:ext cx="5210902" cy="4020111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8646AF38-8509-4B84-B4D9-0933EB2C22EC}"/>
              </a:ext>
            </a:extLst>
          </p:cNvPr>
          <p:cNvSpPr txBox="1"/>
          <p:nvPr/>
        </p:nvSpPr>
        <p:spPr>
          <a:xfrm>
            <a:off x="6390968" y="2054942"/>
            <a:ext cx="410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neboli diabetici. </a:t>
            </a:r>
          </a:p>
        </p:txBody>
      </p:sp>
    </p:spTree>
    <p:extLst>
      <p:ext uri="{BB962C8B-B14F-4D97-AF65-F5344CB8AC3E}">
        <p14:creationId xmlns:p14="http://schemas.microsoft.com/office/powerpoint/2010/main" val="205261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A31645-91DD-4180-8C0F-12896423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Vysoký krvný tlak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5CC62D2-114C-497F-85D5-7C9F575C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9" y="2213837"/>
            <a:ext cx="5191850" cy="4124901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D751449-8D81-41ED-81C4-8CC63F353BF0}"/>
              </a:ext>
            </a:extLst>
          </p:cNvPr>
          <p:cNvSpPr txBox="1"/>
          <p:nvPr/>
        </p:nvSpPr>
        <p:spPr>
          <a:xfrm>
            <a:off x="6390968" y="2054942"/>
            <a:ext cx="410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nemali vysoký krvný tlak. </a:t>
            </a:r>
          </a:p>
        </p:txBody>
      </p:sp>
    </p:spTree>
    <p:extLst>
      <p:ext uri="{BB962C8B-B14F-4D97-AF65-F5344CB8AC3E}">
        <p14:creationId xmlns:p14="http://schemas.microsoft.com/office/powerpoint/2010/main" val="328459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D27D6-7E61-42E4-B59F-09000965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Fajčenie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5F7018-B391-48E9-86C5-27436B31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3" y="2300002"/>
            <a:ext cx="5268060" cy="408679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1B2EA38-2EE9-4DB4-AD31-571288F014B1}"/>
              </a:ext>
            </a:extLst>
          </p:cNvPr>
          <p:cNvSpPr txBox="1"/>
          <p:nvPr/>
        </p:nvSpPr>
        <p:spPr>
          <a:xfrm>
            <a:off x="6390968" y="2054942"/>
            <a:ext cx="410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 grafu vyplýva, že väčšina pacientov, ktorý zomreli neboli fajčiari. </a:t>
            </a:r>
          </a:p>
        </p:txBody>
      </p:sp>
    </p:spTree>
    <p:extLst>
      <p:ext uri="{BB962C8B-B14F-4D97-AF65-F5344CB8AC3E}">
        <p14:creationId xmlns:p14="http://schemas.microsoft.com/office/powerpoint/2010/main" val="290982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557225-E019-48C2-9F1B-A63E5B7D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Vek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4C935FD-2D45-4437-84DF-72096DC4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02" y="2086369"/>
            <a:ext cx="6544588" cy="4363059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730C1057-2AE3-46DF-982B-E3C28F2B99DA}"/>
              </a:ext>
            </a:extLst>
          </p:cNvPr>
          <p:cNvSpPr txBox="1"/>
          <p:nvPr/>
        </p:nvSpPr>
        <p:spPr>
          <a:xfrm>
            <a:off x="7281644" y="2390862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Podľa grafu vidíme, že hodnota mediánu kedy nenastala smrť je 60 rokov.</a:t>
            </a:r>
          </a:p>
          <a:p>
            <a:endParaRPr lang="sk-SK" dirty="0"/>
          </a:p>
          <a:p>
            <a:r>
              <a:rPr lang="sk-SK" dirty="0"/>
              <a:t>Medián pre pacientov u ktorých nastala smrť je 65 rokov.</a:t>
            </a:r>
          </a:p>
        </p:txBody>
      </p:sp>
    </p:spTree>
    <p:extLst>
      <p:ext uri="{BB962C8B-B14F-4D97-AF65-F5344CB8AC3E}">
        <p14:creationId xmlns:p14="http://schemas.microsoft.com/office/powerpoint/2010/main" val="22448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F3C734-647F-46E7-A646-335F825E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8CC351-CD02-4434-A51A-86E3C425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12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021FA4-FC91-4BC4-A133-6E07EBE9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40DA9B-8D00-475C-9BFD-B1F4CF7C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275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B384D4-5050-4FBC-AE5D-07ECC282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E6CC8C-9069-44BC-AD57-040858D3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9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E04E9-8E31-4115-8868-D8CFDD2E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B80447-8677-43BD-92C8-126AE4D3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831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19159-FFD1-451A-AC7E-39894F79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CB6F54-0387-44B1-8B8C-454973B0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Porozumieť dátovému setu</a:t>
            </a:r>
          </a:p>
          <a:p>
            <a:r>
              <a:rPr lang="sk-SK" dirty="0"/>
              <a:t>Popísať dáta</a:t>
            </a:r>
          </a:p>
          <a:p>
            <a:r>
              <a:rPr lang="sk-SK" dirty="0"/>
              <a:t>Natrénovanie neurónovej siete</a:t>
            </a:r>
          </a:p>
          <a:p>
            <a:r>
              <a:rPr lang="sk-SK" dirty="0"/>
              <a:t>Predikcia smrti pacientov, ktorý by mohli zomrieť kvôli zlyhaniu srdca</a:t>
            </a:r>
          </a:p>
        </p:txBody>
      </p:sp>
    </p:spTree>
    <p:extLst>
      <p:ext uri="{BB962C8B-B14F-4D97-AF65-F5344CB8AC3E}">
        <p14:creationId xmlns:p14="http://schemas.microsoft.com/office/powerpoint/2010/main" val="148150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E2FFBB-0CC9-4F66-B428-741DE0BB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Predikcia – klasifikácia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327589-D403-4B32-A924-62D73A4E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Dáta v </a:t>
            </a:r>
            <a:r>
              <a:rPr lang="sk-SK" dirty="0" err="1"/>
              <a:t>datasete</a:t>
            </a:r>
            <a:r>
              <a:rPr lang="sk-SK" dirty="0"/>
              <a:t> sú numerické alebo kategorické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364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BEA93-655C-4A0C-843D-138FFC13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BF287F-BD79-4AE2-9FCF-D3E36269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132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4D4779-50F0-4D79-AECD-82F546F9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sz="3500" b="1" dirty="0"/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724914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31FF2-85D1-47AB-A7DA-B452A99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bibliografických odkazov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7AAD3B-DEA0-4DE7-896E-6E3BD27F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459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65974-CC7C-4150-A57C-4B9B22B7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D7E3CE-10AD-4393-BFA9-F9D25E97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sa skladá z 13 stĺpcov a 299 záznamov</a:t>
            </a:r>
          </a:p>
          <a:p>
            <a:r>
              <a:rPr lang="sk-SK" dirty="0"/>
              <a:t>Záznamy nie sú duplicitné </a:t>
            </a:r>
          </a:p>
          <a:p>
            <a:r>
              <a:rPr lang="sk-SK" dirty="0"/>
              <a:t>Záznamy neobsahujú prázdne hodnoty</a:t>
            </a:r>
          </a:p>
          <a:p>
            <a:r>
              <a:rPr lang="sk-SK" dirty="0"/>
              <a:t>Všetky záznamy sú vyjadrené číselne</a:t>
            </a:r>
          </a:p>
          <a:p>
            <a:r>
              <a:rPr lang="sk-SK" dirty="0"/>
              <a:t>Záznamy sa delia na numerické(číselné vyjadrenie) a kategorické (0 alebo 1)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80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2CE47347-2A33-4462-A9F4-08345045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93472"/>
              </p:ext>
            </p:extLst>
          </p:nvPr>
        </p:nvGraphicFramePr>
        <p:xfrm>
          <a:off x="110288" y="112144"/>
          <a:ext cx="11966695" cy="665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39">
                  <a:extLst>
                    <a:ext uri="{9D8B030D-6E8A-4147-A177-3AD203B41FA5}">
                      <a16:colId xmlns:a16="http://schemas.microsoft.com/office/drawing/2014/main" val="843914870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1091452545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250839539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4122784280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2535052696"/>
                    </a:ext>
                  </a:extLst>
                </a:gridCol>
              </a:tblGrid>
              <a:tr h="571342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Názov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Preklad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Typ hodnoty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Reprezentácia hodnoty(min/max)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Vysvetlenie hodnoty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72050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Age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 až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 pacienta v rokoch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7458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 err="1"/>
                        <a:t>Anaemia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Chudokrvnosť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</a:t>
                      </a:r>
                      <a:r>
                        <a:rPr lang="sk-SK" sz="1200" dirty="0" err="1"/>
                        <a:t>Nechudokrvný</a:t>
                      </a:r>
                      <a:r>
                        <a:rPr lang="sk-SK" sz="1200" dirty="0"/>
                        <a:t>,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</a:t>
                      </a:r>
                      <a:r>
                        <a:rPr lang="sk-SK" sz="1200" dirty="0" err="1"/>
                        <a:t>Chudokrvný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050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Creatinine_phosphokinase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Kreatínkináza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23 až 7861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Výška enzýmu CPK v krvi (</a:t>
                      </a:r>
                      <a:r>
                        <a:rPr lang="sk-SK" sz="1200" dirty="0" err="1"/>
                        <a:t>mcg</a:t>
                      </a:r>
                      <a:r>
                        <a:rPr lang="sk-SK" sz="1200" dirty="0"/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60110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Cukrovka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cukrovku 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cukrovku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9345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Ejection_fraction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Ejekčná</a:t>
                      </a:r>
                      <a:r>
                        <a:rPr lang="sk-SK" sz="1200" dirty="0"/>
                        <a:t> frakcia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14 až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Počet % krvi, ktorú vytlačí ľavá srdcová komora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43182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High_blood_pressure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Vysoký krvný tlak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vysoký krvný tlak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vysoký krvný tlak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06207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Platelets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Krvné doštičky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25100 až 850000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Množstvo krvných doštičiek v krvi (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kiloplatelets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20275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Serum_creatinine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Kreatinín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0,5 až 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Výška kreatinínu v krvi (mg/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7898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Serum_sodium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Sodík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113 až 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Výška sodíku v krvi (</a:t>
                      </a:r>
                      <a:r>
                        <a:rPr lang="sk-SK" sz="1200" dirty="0" err="1"/>
                        <a:t>mEq</a:t>
                      </a:r>
                      <a:r>
                        <a:rPr lang="sk-SK" sz="1200" dirty="0"/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73068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Pohlavie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Žena,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Muž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2199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Fajčenie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nefajčiar,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1- fajčiar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17231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Time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Čas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 až 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Reprezentácia postupnosti času v dňoch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74326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DEATH_EVENT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Úmrtie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nenastala smrť,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nastala smrť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1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25EA97-5109-49C5-ACE7-FD32F9D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Pohlavie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998F037-68BF-4468-9486-40AD7042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270" y="1872000"/>
            <a:ext cx="3515216" cy="382958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7126BD8-7B61-49F9-BFFB-F13EB743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91" y="2796773"/>
            <a:ext cx="1867161" cy="543001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EA3A0FF8-35D7-4CE0-9185-8FE227BB9786}"/>
              </a:ext>
            </a:extLst>
          </p:cNvPr>
          <p:cNvSpPr txBox="1"/>
          <p:nvPr/>
        </p:nvSpPr>
        <p:spPr>
          <a:xfrm>
            <a:off x="7382312" y="3456264"/>
            <a:ext cx="230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Pohlavie pacientov:</a:t>
            </a:r>
            <a:br>
              <a:rPr lang="sk-SK" dirty="0"/>
            </a:br>
            <a:r>
              <a:rPr lang="sk-SK" dirty="0"/>
              <a:t>Žien je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dirty="0"/>
              <a:t>35,1%</a:t>
            </a:r>
          </a:p>
          <a:p>
            <a:r>
              <a:rPr lang="sk-SK" dirty="0"/>
              <a:t>Mužov je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64,9%</a:t>
            </a:r>
          </a:p>
        </p:txBody>
      </p:sp>
    </p:spTree>
    <p:extLst>
      <p:ext uri="{BB962C8B-B14F-4D97-AF65-F5344CB8AC3E}">
        <p14:creationId xmlns:p14="http://schemas.microsoft.com/office/powerpoint/2010/main" val="254598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89DCA-D4F3-4D99-ABBF-FB23701F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Úmrtia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20D6072-CACA-42E9-9B25-C0FA9C4C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00" y="1872000"/>
            <a:ext cx="3572374" cy="374384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A5FA2B3-43DB-4EBA-8703-89774F8C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976" y="2331753"/>
            <a:ext cx="2534004" cy="533474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F7930D6C-A051-4386-A33F-9442B6EE4EAC}"/>
              </a:ext>
            </a:extLst>
          </p:cNvPr>
          <p:cNvSpPr txBox="1"/>
          <p:nvPr/>
        </p:nvSpPr>
        <p:spPr>
          <a:xfrm>
            <a:off x="7600426" y="3137483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Úmrtia pacientov:</a:t>
            </a:r>
          </a:p>
          <a:p>
            <a:r>
              <a:rPr lang="sk-SK" dirty="0"/>
              <a:t>Prežilo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67,9%</a:t>
            </a:r>
          </a:p>
          <a:p>
            <a:r>
              <a:rPr lang="sk-SK" dirty="0"/>
              <a:t>Zomrelo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32,1%</a:t>
            </a:r>
          </a:p>
        </p:txBody>
      </p:sp>
    </p:spTree>
    <p:extLst>
      <p:ext uri="{BB962C8B-B14F-4D97-AF65-F5344CB8AC3E}">
        <p14:creationId xmlns:p14="http://schemas.microsoft.com/office/powerpoint/2010/main" val="9743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7A0CC0-3DA9-4D80-B3E9-BBFC4F0B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Fajčenie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419028C-5BD1-458D-A708-880419AC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00" y="1872000"/>
            <a:ext cx="3610479" cy="366763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8296460-C37B-4618-9536-8DDB9846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64" y="2191414"/>
            <a:ext cx="2219635" cy="495369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8E7EAC0B-C56A-4292-865B-808ADC20F77E}"/>
              </a:ext>
            </a:extLst>
          </p:cNvPr>
          <p:cNvSpPr txBox="1"/>
          <p:nvPr/>
        </p:nvSpPr>
        <p:spPr>
          <a:xfrm>
            <a:off x="7130642" y="2978092"/>
            <a:ext cx="304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Fajčiaci pacienti:</a:t>
            </a:r>
          </a:p>
          <a:p>
            <a:r>
              <a:rPr lang="sk-SK" dirty="0"/>
              <a:t>Nefajčiari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 67,9%</a:t>
            </a:r>
          </a:p>
          <a:p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Fajčiari ≐ 32,1%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76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30759D-1BB2-47F7-87EA-1221867E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Cukrovka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0998CC6-0E8C-4C13-8F8E-EEE4CD03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00" y="1872000"/>
            <a:ext cx="3696216" cy="390579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CFE63CF-C94E-4FBD-9508-5E69BBEF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64" y="2142218"/>
            <a:ext cx="2333951" cy="476316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8033DBEC-26C3-462F-BF47-AF8660FF2E51}"/>
              </a:ext>
            </a:extLst>
          </p:cNvPr>
          <p:cNvSpPr txBox="1"/>
          <p:nvPr/>
        </p:nvSpPr>
        <p:spPr>
          <a:xfrm>
            <a:off x="7248087" y="2860646"/>
            <a:ext cx="281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Pacienti s cukrovkou:</a:t>
            </a:r>
          </a:p>
          <a:p>
            <a:r>
              <a:rPr lang="sk-SK" dirty="0"/>
              <a:t>Má cukrovku ≐ 58,2%</a:t>
            </a:r>
          </a:p>
          <a:p>
            <a:r>
              <a:rPr lang="sk-SK" dirty="0"/>
              <a:t>Nemá cukrovku ≐ 41,8%</a:t>
            </a:r>
          </a:p>
        </p:txBody>
      </p:sp>
    </p:spTree>
    <p:extLst>
      <p:ext uri="{BB962C8B-B14F-4D97-AF65-F5344CB8AC3E}">
        <p14:creationId xmlns:p14="http://schemas.microsoft.com/office/powerpoint/2010/main" val="322835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AB213-05FD-4202-BF52-C4DACAD0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Vysoký krvný tlak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EC1E3E1-44A3-4E60-81E0-9940B841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00" y="1872000"/>
            <a:ext cx="3524742" cy="371526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62891F0-43F3-44B1-98AE-AC32D83A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936" y="2265778"/>
            <a:ext cx="3086531" cy="514422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F5800575-9A3E-47E1-A1C6-1DE8038A5156}"/>
              </a:ext>
            </a:extLst>
          </p:cNvPr>
          <p:cNvSpPr txBox="1"/>
          <p:nvPr/>
        </p:nvSpPr>
        <p:spPr>
          <a:xfrm>
            <a:off x="7415868" y="3045204"/>
            <a:ext cx="3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Vysoký krvný tlak u pacientov:</a:t>
            </a:r>
          </a:p>
          <a:p>
            <a:r>
              <a:rPr lang="sk-SK" dirty="0"/>
              <a:t>Má VKT ≐ 64,9%</a:t>
            </a:r>
          </a:p>
          <a:p>
            <a:r>
              <a:rPr lang="sk-SK" dirty="0"/>
              <a:t>Nemá VKT ≐ 35,1%</a:t>
            </a:r>
          </a:p>
        </p:txBody>
      </p:sp>
    </p:spTree>
    <p:extLst>
      <p:ext uri="{BB962C8B-B14F-4D97-AF65-F5344CB8AC3E}">
        <p14:creationId xmlns:p14="http://schemas.microsoft.com/office/powerpoint/2010/main" val="3833575052"/>
      </p:ext>
    </p:extLst>
  </p:cSld>
  <p:clrMapOvr>
    <a:masterClrMapping/>
  </p:clrMapOvr>
</p:sld>
</file>

<file path=ppt/theme/theme1.xml><?xml version="1.0" encoding="utf-8"?>
<a:theme xmlns:a="http://schemas.openxmlformats.org/drawingml/2006/main" name="Pohľad">
  <a:themeElements>
    <a:clrScheme name="Pohľa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ľa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ľa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TM03457515[[fn=Zobrazenie]]</Template>
  <TotalTime>528</TotalTime>
  <Words>524</Words>
  <Application>Microsoft Office PowerPoint</Application>
  <PresentationFormat>Širokouhlá</PresentationFormat>
  <Paragraphs>122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Pohľad</vt:lpstr>
      <vt:lpstr>Predikcia zlyhania srdca</vt:lpstr>
      <vt:lpstr>Ciele práce</vt:lpstr>
      <vt:lpstr>Popis dát</vt:lpstr>
      <vt:lpstr>Prezentácia programu PowerPoint</vt:lpstr>
      <vt:lpstr>Vizualizácia dát: Pohlavie</vt:lpstr>
      <vt:lpstr>Vizualizácia dát: Úmrtia </vt:lpstr>
      <vt:lpstr>Vizualizácia dát: Fajčenie</vt:lpstr>
      <vt:lpstr>Vizualizácia dát: Cukrovka</vt:lpstr>
      <vt:lpstr>Vizualizácia dát: Vysoký krvný tlak</vt:lpstr>
      <vt:lpstr>Vizualizácia dát: Pohlavie-Úmrtie</vt:lpstr>
      <vt:lpstr>Vizualizácia dát: Chudokrvnosť - Úmrtie </vt:lpstr>
      <vt:lpstr>Vizualizácia dát: Cukrovka - Úmrtie</vt:lpstr>
      <vt:lpstr>Vizualizácia dát: Vysoký krvný tlak - Úmrtie</vt:lpstr>
      <vt:lpstr>Vizualizácia dát: Fajčenie - Úmrtie</vt:lpstr>
      <vt:lpstr>Vizualizácia dát: Vek - Úmrtie</vt:lpstr>
      <vt:lpstr>Prezentácia programu PowerPoint</vt:lpstr>
      <vt:lpstr>Prezentácia programu PowerPoint</vt:lpstr>
      <vt:lpstr>Prezentácia programu PowerPoint</vt:lpstr>
      <vt:lpstr>Prezentácia programu PowerPoint</vt:lpstr>
      <vt:lpstr>Predikcia – klasifikácia dát</vt:lpstr>
      <vt:lpstr>Prezentácia programu PowerPoint</vt:lpstr>
      <vt:lpstr>Prezentácia programu PowerPoint</vt:lpstr>
      <vt:lpstr>Zoznam bibliografických odkazov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zlyhania srdca</dc:title>
  <dc:creator>Martin Vanko</dc:creator>
  <cp:lastModifiedBy>Martin Vanko</cp:lastModifiedBy>
  <cp:revision>13</cp:revision>
  <dcterms:created xsi:type="dcterms:W3CDTF">2021-04-30T05:42:00Z</dcterms:created>
  <dcterms:modified xsi:type="dcterms:W3CDTF">2021-05-02T16:24:26Z</dcterms:modified>
</cp:coreProperties>
</file>