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13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7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75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5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8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2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16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30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0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30. 4. 2021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0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D7EAB-B697-4CBF-8B7B-2A90F2629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Predikcia zlyhania srdca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DE18A4-B70C-4EBB-B66C-B1B51C05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Martin Vanko</a:t>
            </a:r>
          </a:p>
        </p:txBody>
      </p:sp>
    </p:spTree>
    <p:extLst>
      <p:ext uri="{BB962C8B-B14F-4D97-AF65-F5344CB8AC3E}">
        <p14:creationId xmlns:p14="http://schemas.microsoft.com/office/powerpoint/2010/main" val="18366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19159-FFD1-451A-AC7E-39894F79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CB6F54-0387-44B1-8B8C-454973B0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Porozumieť dátovému setu</a:t>
            </a:r>
          </a:p>
          <a:p>
            <a:r>
              <a:rPr lang="sk-SK" dirty="0"/>
              <a:t>Popísať dáta</a:t>
            </a:r>
          </a:p>
          <a:p>
            <a:r>
              <a:rPr lang="sk-SK" dirty="0"/>
              <a:t>Natrénovanie neurónovej siete</a:t>
            </a:r>
          </a:p>
          <a:p>
            <a:r>
              <a:rPr lang="sk-SK" dirty="0"/>
              <a:t>Predikcia smrti pacientov, ktorý by mohli zomrieť kvôli zlyhaniu srdca</a:t>
            </a:r>
          </a:p>
        </p:txBody>
      </p:sp>
    </p:spTree>
    <p:extLst>
      <p:ext uri="{BB962C8B-B14F-4D97-AF65-F5344CB8AC3E}">
        <p14:creationId xmlns:p14="http://schemas.microsoft.com/office/powerpoint/2010/main" val="148150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65974-CC7C-4150-A57C-4B9B22B7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D7E3CE-10AD-4393-BFA9-F9D25E97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sa skladá z 13 stĺpcov a 299 záznamov</a:t>
            </a:r>
          </a:p>
          <a:p>
            <a:r>
              <a:rPr lang="sk-SK" dirty="0"/>
              <a:t>Záznamy nie sú duplicitné </a:t>
            </a:r>
          </a:p>
          <a:p>
            <a:r>
              <a:rPr lang="sk-SK" dirty="0"/>
              <a:t>Záznamy neobsahujú prázdne hodnoty</a:t>
            </a:r>
          </a:p>
          <a:p>
            <a:r>
              <a:rPr lang="sk-SK" dirty="0"/>
              <a:t>Všetky záznamy sú vyjadrené číselne</a:t>
            </a:r>
          </a:p>
          <a:p>
            <a:r>
              <a:rPr lang="sk-SK" dirty="0"/>
              <a:t>Niektoré číselné vyjadrenia predstavujú boolean hodnoty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80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2CE47347-2A33-4462-A9F4-08345045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50397"/>
              </p:ext>
            </p:extLst>
          </p:nvPr>
        </p:nvGraphicFramePr>
        <p:xfrm>
          <a:off x="438092" y="234892"/>
          <a:ext cx="10685710" cy="641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142">
                  <a:extLst>
                    <a:ext uri="{9D8B030D-6E8A-4147-A177-3AD203B41FA5}">
                      <a16:colId xmlns:a16="http://schemas.microsoft.com/office/drawing/2014/main" val="843914870"/>
                    </a:ext>
                  </a:extLst>
                </a:gridCol>
                <a:gridCol w="2137142">
                  <a:extLst>
                    <a:ext uri="{9D8B030D-6E8A-4147-A177-3AD203B41FA5}">
                      <a16:colId xmlns:a16="http://schemas.microsoft.com/office/drawing/2014/main" val="1091452545"/>
                    </a:ext>
                  </a:extLst>
                </a:gridCol>
                <a:gridCol w="2137142">
                  <a:extLst>
                    <a:ext uri="{9D8B030D-6E8A-4147-A177-3AD203B41FA5}">
                      <a16:colId xmlns:a16="http://schemas.microsoft.com/office/drawing/2014/main" val="250839539"/>
                    </a:ext>
                  </a:extLst>
                </a:gridCol>
                <a:gridCol w="2137142">
                  <a:extLst>
                    <a:ext uri="{9D8B030D-6E8A-4147-A177-3AD203B41FA5}">
                      <a16:colId xmlns:a16="http://schemas.microsoft.com/office/drawing/2014/main" val="4122784280"/>
                    </a:ext>
                  </a:extLst>
                </a:gridCol>
                <a:gridCol w="2137142">
                  <a:extLst>
                    <a:ext uri="{9D8B030D-6E8A-4147-A177-3AD203B41FA5}">
                      <a16:colId xmlns:a16="http://schemas.microsoft.com/office/drawing/2014/main" val="2535052696"/>
                    </a:ext>
                  </a:extLst>
                </a:gridCol>
              </a:tblGrid>
              <a:tr h="571342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Názov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Preklad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Typ hodnoty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Reprezentácia hodnoty(min/max)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Vysvetlenie hodnoty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72050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Age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 až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 pacienta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7458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 err="1"/>
                        <a:t>Anaemia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Chudokrvnosť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</a:t>
                      </a:r>
                      <a:r>
                        <a:rPr lang="sk-SK" sz="1200" dirty="0" err="1"/>
                        <a:t>Nechudokrvný</a:t>
                      </a:r>
                      <a:r>
                        <a:rPr lang="sk-SK" sz="1200" dirty="0"/>
                        <a:t>,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</a:t>
                      </a:r>
                      <a:r>
                        <a:rPr lang="sk-SK" sz="1200" dirty="0" err="1"/>
                        <a:t>Chudokrvný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050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Creatinine_phosphokinase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Kreatínkináza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23 až 7861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60110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Cukrovka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cukrovku 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cukrovku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9345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Ejection_fraction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Ejekčná</a:t>
                      </a:r>
                      <a:r>
                        <a:rPr lang="sk-SK" sz="1200" dirty="0"/>
                        <a:t> frakcia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14 až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3182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High_blood_pressure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Vysoký krvný tlak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vysoký krvný tlak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vysoký krvný tlak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06207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Platelets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Krvné doštičky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25100 až 850000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20275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Serum_creatinine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Kreatinín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0,5 až 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898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Serum_sodium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Sodík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113 až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73068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Pohlavie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Žena,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Muž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2199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Fajčenie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nefajčiar,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1- fajčiar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17231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Time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Čas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 až 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74326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DEATH_EVENT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Úmrtie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nenastala smrť,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nastala smrť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1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5EA97-5109-49C5-ACE7-FD32F9D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092BCF-0DC3-4573-94F2-A010BEE8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598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C89DCA-D4F3-4D99-ABBF-FB23701F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6354BDF-9E2B-4981-9D6C-E42F53A0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43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7A0CC0-3DA9-4D80-B3E9-BBFC4F0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BD1E3A7-CD43-4BEC-B5CC-0AB7DC0A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76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4D4779-50F0-4D79-AECD-82F546F9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sz="3500" b="1" dirty="0"/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724914022"/>
      </p:ext>
    </p:extLst>
  </p:cSld>
  <p:clrMapOvr>
    <a:masterClrMapping/>
  </p:clrMapOvr>
</p:sld>
</file>

<file path=ppt/theme/theme1.xml><?xml version="1.0" encoding="utf-8"?>
<a:theme xmlns:a="http://schemas.openxmlformats.org/drawingml/2006/main" name="Pohľad">
  <a:themeElements>
    <a:clrScheme name="Pohľa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ľa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ľa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TM03457515[[fn=Zobrazenie]]</Template>
  <TotalTime>190</TotalTime>
  <Words>229</Words>
  <Application>Microsoft Office PowerPoint</Application>
  <PresentationFormat>Širokouhlá</PresentationFormat>
  <Paragraphs>80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Pohľad</vt:lpstr>
      <vt:lpstr>Predikcia zlyhania srdca</vt:lpstr>
      <vt:lpstr>Ciele práce</vt:lpstr>
      <vt:lpstr>Popis dát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zlyhania srdca</dc:title>
  <dc:creator>Martin Vanko</dc:creator>
  <cp:lastModifiedBy>Martin Vanko</cp:lastModifiedBy>
  <cp:revision>11</cp:revision>
  <dcterms:created xsi:type="dcterms:W3CDTF">2021-04-30T05:42:00Z</dcterms:created>
  <dcterms:modified xsi:type="dcterms:W3CDTF">2021-04-30T08:52:13Z</dcterms:modified>
</cp:coreProperties>
</file>