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57" r:id="rId4"/>
    <p:sldId id="261" r:id="rId5"/>
    <p:sldId id="259" r:id="rId6"/>
    <p:sldId id="258" r:id="rId7"/>
    <p:sldId id="265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4B24F-E2A1-49B4-965A-816A9A283E65}" v="90" dt="2025-06-17T23:11:33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Hariman" userId="944226f4-c0bd-444e-8152-728ae792d6b1" providerId="ADAL" clId="{2574B24F-E2A1-49B4-965A-816A9A283E65}"/>
    <pc:docChg chg="undo custSel addSld delSld modSld sldOrd">
      <pc:chgData name="George Hariman" userId="944226f4-c0bd-444e-8152-728ae792d6b1" providerId="ADAL" clId="{2574B24F-E2A1-49B4-965A-816A9A283E65}" dt="2025-06-17T23:27:32.496" v="2525" actId="313"/>
      <pc:docMkLst>
        <pc:docMk/>
      </pc:docMkLst>
      <pc:sldChg chg="addSp delSp modSp new mod modClrScheme chgLayout">
        <pc:chgData name="George Hariman" userId="944226f4-c0bd-444e-8152-728ae792d6b1" providerId="ADAL" clId="{2574B24F-E2A1-49B4-965A-816A9A283E65}" dt="2025-06-17T23:09:39.035" v="2429" actId="1076"/>
        <pc:sldMkLst>
          <pc:docMk/>
          <pc:sldMk cId="1800593104" sldId="256"/>
        </pc:sldMkLst>
        <pc:spChg chg="del mod ord">
          <ac:chgData name="George Hariman" userId="944226f4-c0bd-444e-8152-728ae792d6b1" providerId="ADAL" clId="{2574B24F-E2A1-49B4-965A-816A9A283E65}" dt="2025-06-17T21:54:00.403" v="2" actId="700"/>
          <ac:spMkLst>
            <pc:docMk/>
            <pc:sldMk cId="1800593104" sldId="256"/>
            <ac:spMk id="2" creationId="{A7F6FCB6-B2C5-CB4A-23DD-2B0FF19B8D23}"/>
          </ac:spMkLst>
        </pc:spChg>
        <pc:spChg chg="del mod">
          <ac:chgData name="George Hariman" userId="944226f4-c0bd-444e-8152-728ae792d6b1" providerId="ADAL" clId="{2574B24F-E2A1-49B4-965A-816A9A283E65}" dt="2025-06-17T21:54:00.403" v="2" actId="700"/>
          <ac:spMkLst>
            <pc:docMk/>
            <pc:sldMk cId="1800593104" sldId="256"/>
            <ac:spMk id="3" creationId="{4DCA1A39-4A1B-7879-C6DC-B52152EFE0B0}"/>
          </ac:spMkLst>
        </pc:spChg>
        <pc:spChg chg="add mod ord">
          <ac:chgData name="George Hariman" userId="944226f4-c0bd-444e-8152-728ae792d6b1" providerId="ADAL" clId="{2574B24F-E2A1-49B4-965A-816A9A283E65}" dt="2025-06-17T22:37:59.576" v="2071" actId="20577"/>
          <ac:spMkLst>
            <pc:docMk/>
            <pc:sldMk cId="1800593104" sldId="256"/>
            <ac:spMk id="4" creationId="{4B4D2160-B5AB-E2DC-2564-260BBF12622E}"/>
          </ac:spMkLst>
        </pc:spChg>
        <pc:spChg chg="add mod topLvl">
          <ac:chgData name="George Hariman" userId="944226f4-c0bd-444e-8152-728ae792d6b1" providerId="ADAL" clId="{2574B24F-E2A1-49B4-965A-816A9A283E65}" dt="2025-06-17T23:09:20.247" v="2422" actId="1076"/>
          <ac:spMkLst>
            <pc:docMk/>
            <pc:sldMk cId="1800593104" sldId="256"/>
            <ac:spMk id="15" creationId="{00D293E9-91A6-D1CF-792E-84A40E0F368F}"/>
          </ac:spMkLst>
        </pc:spChg>
        <pc:spChg chg="add mod topLvl">
          <ac:chgData name="George Hariman" userId="944226f4-c0bd-444e-8152-728ae792d6b1" providerId="ADAL" clId="{2574B24F-E2A1-49B4-965A-816A9A283E65}" dt="2025-06-17T23:09:20.247" v="2422" actId="1076"/>
          <ac:spMkLst>
            <pc:docMk/>
            <pc:sldMk cId="1800593104" sldId="256"/>
            <ac:spMk id="31" creationId="{E1509700-B293-3F55-F55C-F3701790459F}"/>
          </ac:spMkLst>
        </pc:spChg>
        <pc:spChg chg="add mod topLvl">
          <ac:chgData name="George Hariman" userId="944226f4-c0bd-444e-8152-728ae792d6b1" providerId="ADAL" clId="{2574B24F-E2A1-49B4-965A-816A9A283E65}" dt="2025-06-17T23:09:20.247" v="2422" actId="1076"/>
          <ac:spMkLst>
            <pc:docMk/>
            <pc:sldMk cId="1800593104" sldId="256"/>
            <ac:spMk id="32" creationId="{D4361B2B-C269-6504-E428-1B94844EB182}"/>
          </ac:spMkLst>
        </pc:spChg>
        <pc:spChg chg="add mod topLvl">
          <ac:chgData name="George Hariman" userId="944226f4-c0bd-444e-8152-728ae792d6b1" providerId="ADAL" clId="{2574B24F-E2A1-49B4-965A-816A9A283E65}" dt="2025-06-17T23:09:20.247" v="2422" actId="1076"/>
          <ac:spMkLst>
            <pc:docMk/>
            <pc:sldMk cId="1800593104" sldId="256"/>
            <ac:spMk id="33" creationId="{4C12D5DA-E102-F6FA-3EF8-B1463E1BBA05}"/>
          </ac:spMkLst>
        </pc:spChg>
        <pc:spChg chg="add mod topLvl">
          <ac:chgData name="George Hariman" userId="944226f4-c0bd-444e-8152-728ae792d6b1" providerId="ADAL" clId="{2574B24F-E2A1-49B4-965A-816A9A283E65}" dt="2025-06-17T23:09:20.247" v="2422" actId="1076"/>
          <ac:spMkLst>
            <pc:docMk/>
            <pc:sldMk cId="1800593104" sldId="256"/>
            <ac:spMk id="35" creationId="{EC3C011E-0D3F-8E74-1F48-907C8470B1E2}"/>
          </ac:spMkLst>
        </pc:spChg>
        <pc:spChg chg="add mod topLvl">
          <ac:chgData name="George Hariman" userId="944226f4-c0bd-444e-8152-728ae792d6b1" providerId="ADAL" clId="{2574B24F-E2A1-49B4-965A-816A9A283E65}" dt="2025-06-17T23:09:39.035" v="2429" actId="1076"/>
          <ac:spMkLst>
            <pc:docMk/>
            <pc:sldMk cId="1800593104" sldId="256"/>
            <ac:spMk id="36" creationId="{EA64A9E9-A333-6437-3863-AED0AEECE158}"/>
          </ac:spMkLst>
        </pc:spChg>
        <pc:grpChg chg="add del mod">
          <ac:chgData name="George Hariman" userId="944226f4-c0bd-444e-8152-728ae792d6b1" providerId="ADAL" clId="{2574B24F-E2A1-49B4-965A-816A9A283E65}" dt="2025-06-17T22:38:18.300" v="2076" actId="165"/>
          <ac:grpSpMkLst>
            <pc:docMk/>
            <pc:sldMk cId="1800593104" sldId="256"/>
            <ac:grpSpMk id="34" creationId="{BC3506C0-177E-E972-C6FB-82D047D51FA7}"/>
          </ac:grpSpMkLst>
        </pc:grpChg>
        <pc:grpChg chg="add del mod">
          <ac:chgData name="George Hariman" userId="944226f4-c0bd-444e-8152-728ae792d6b1" providerId="ADAL" clId="{2574B24F-E2A1-49B4-965A-816A9A283E65}" dt="2025-06-17T22:39:13.622" v="2154" actId="165"/>
          <ac:grpSpMkLst>
            <pc:docMk/>
            <pc:sldMk cId="1800593104" sldId="256"/>
            <ac:grpSpMk id="37" creationId="{9FAB20D3-379D-DE79-840C-084C00EE1876}"/>
          </ac:grpSpMkLst>
        </pc:grpChg>
        <pc:grpChg chg="add mod">
          <ac:chgData name="George Hariman" userId="944226f4-c0bd-444e-8152-728ae792d6b1" providerId="ADAL" clId="{2574B24F-E2A1-49B4-965A-816A9A283E65}" dt="2025-06-17T23:09:20.247" v="2422" actId="1076"/>
          <ac:grpSpMkLst>
            <pc:docMk/>
            <pc:sldMk cId="1800593104" sldId="256"/>
            <ac:grpSpMk id="38" creationId="{49BE9925-0CF5-CDE9-A59C-BE856EC70DAB}"/>
          </ac:grpSpMkLst>
        </pc:grpChg>
        <pc:picChg chg="add mod topLvl">
          <ac:chgData name="George Hariman" userId="944226f4-c0bd-444e-8152-728ae792d6b1" providerId="ADAL" clId="{2574B24F-E2A1-49B4-965A-816A9A283E65}" dt="2025-06-17T23:09:20.247" v="2422" actId="1076"/>
          <ac:picMkLst>
            <pc:docMk/>
            <pc:sldMk cId="1800593104" sldId="256"/>
            <ac:picMk id="6" creationId="{8AAD5153-AFC0-8523-9C2E-0C261C5B4D41}"/>
          </ac:picMkLst>
        </pc:picChg>
        <pc:picChg chg="add mod">
          <ac:chgData name="George Hariman" userId="944226f4-c0bd-444e-8152-728ae792d6b1" providerId="ADAL" clId="{2574B24F-E2A1-49B4-965A-816A9A283E65}" dt="2025-06-17T23:09:20.247" v="2422" actId="1076"/>
          <ac:picMkLst>
            <pc:docMk/>
            <pc:sldMk cId="1800593104" sldId="256"/>
            <ac:picMk id="1026" creationId="{31E0B8E7-5AAF-5314-AEE2-A82B6163324E}"/>
          </ac:picMkLst>
        </pc:picChg>
        <pc:cxnChg chg="add mod">
          <ac:chgData name="George Hariman" userId="944226f4-c0bd-444e-8152-728ae792d6b1" providerId="ADAL" clId="{2574B24F-E2A1-49B4-965A-816A9A283E65}" dt="2025-06-17T21:59:01.554" v="278" actId="1582"/>
          <ac:cxnSpMkLst>
            <pc:docMk/>
            <pc:sldMk cId="1800593104" sldId="256"/>
            <ac:cxnSpMk id="8" creationId="{5BAC6693-3255-95F7-21DA-824391F87B6D}"/>
          </ac:cxnSpMkLst>
        </pc:cxnChg>
        <pc:cxnChg chg="add mod topLvl">
          <ac:chgData name="George Hariman" userId="944226f4-c0bd-444e-8152-728ae792d6b1" providerId="ADAL" clId="{2574B24F-E2A1-49B4-965A-816A9A283E65}" dt="2025-06-17T22:38:18.300" v="2076" actId="165"/>
          <ac:cxnSpMkLst>
            <pc:docMk/>
            <pc:sldMk cId="1800593104" sldId="256"/>
            <ac:cxnSpMk id="11" creationId="{1AD40D1C-B744-3257-22B7-43950B349E78}"/>
          </ac:cxnSpMkLst>
        </pc:cxnChg>
        <pc:cxnChg chg="add mod topLvl">
          <ac:chgData name="George Hariman" userId="944226f4-c0bd-444e-8152-728ae792d6b1" providerId="ADAL" clId="{2574B24F-E2A1-49B4-965A-816A9A283E65}" dt="2025-06-17T22:38:18.300" v="2076" actId="165"/>
          <ac:cxnSpMkLst>
            <pc:docMk/>
            <pc:sldMk cId="1800593104" sldId="256"/>
            <ac:cxnSpMk id="18" creationId="{2682BF95-1F5D-DCF8-03E2-FE7549D6119E}"/>
          </ac:cxnSpMkLst>
        </pc:cxnChg>
        <pc:cxnChg chg="add mod topLvl">
          <ac:chgData name="George Hariman" userId="944226f4-c0bd-444e-8152-728ae792d6b1" providerId="ADAL" clId="{2574B24F-E2A1-49B4-965A-816A9A283E65}" dt="2025-06-17T22:39:13.622" v="2154" actId="165"/>
          <ac:cxnSpMkLst>
            <pc:docMk/>
            <pc:sldMk cId="1800593104" sldId="256"/>
            <ac:cxnSpMk id="24" creationId="{D2306F76-99C2-8DF4-2071-FACD58F635F4}"/>
          </ac:cxnSpMkLst>
        </pc:cxnChg>
        <pc:cxnChg chg="add mod topLvl">
          <ac:chgData name="George Hariman" userId="944226f4-c0bd-444e-8152-728ae792d6b1" providerId="ADAL" clId="{2574B24F-E2A1-49B4-965A-816A9A283E65}" dt="2025-06-17T23:09:20.247" v="2422" actId="1076"/>
          <ac:cxnSpMkLst>
            <pc:docMk/>
            <pc:sldMk cId="1800593104" sldId="256"/>
            <ac:cxnSpMk id="29" creationId="{7A82C5DF-9BE8-5D12-86E4-A699752CF43D}"/>
          </ac:cxnSpMkLst>
        </pc:cxnChg>
      </pc:sldChg>
      <pc:sldChg chg="addSp delSp modSp new mod">
        <pc:chgData name="George Hariman" userId="944226f4-c0bd-444e-8152-728ae792d6b1" providerId="ADAL" clId="{2574B24F-E2A1-49B4-965A-816A9A283E65}" dt="2025-06-17T22:39:51.415" v="2185" actId="164"/>
        <pc:sldMkLst>
          <pc:docMk/>
          <pc:sldMk cId="2969960632" sldId="257"/>
        </pc:sldMkLst>
        <pc:spChg chg="mod">
          <ac:chgData name="George Hariman" userId="944226f4-c0bd-444e-8152-728ae792d6b1" providerId="ADAL" clId="{2574B24F-E2A1-49B4-965A-816A9A283E65}" dt="2025-06-17T22:00:42.359" v="423" actId="20577"/>
          <ac:spMkLst>
            <pc:docMk/>
            <pc:sldMk cId="2969960632" sldId="257"/>
            <ac:spMk id="2" creationId="{23AC7BDC-BFED-4A2D-45A7-38DF244D2DC8}"/>
          </ac:spMkLst>
        </pc:spChg>
        <pc:spChg chg="add del mod">
          <ac:chgData name="George Hariman" userId="944226f4-c0bd-444e-8152-728ae792d6b1" providerId="ADAL" clId="{2574B24F-E2A1-49B4-965A-816A9A283E65}" dt="2025-06-17T22:27:55.980" v="1725"/>
          <ac:spMkLst>
            <pc:docMk/>
            <pc:sldMk cId="2969960632" sldId="257"/>
            <ac:spMk id="3" creationId="{5C6E1206-2855-3A6F-B6E7-66DA6D178630}"/>
          </ac:spMkLst>
        </pc:spChg>
        <pc:spChg chg="add mod">
          <ac:chgData name="George Hariman" userId="944226f4-c0bd-444e-8152-728ae792d6b1" providerId="ADAL" clId="{2574B24F-E2A1-49B4-965A-816A9A283E65}" dt="2025-06-17T22:39:51.415" v="2185" actId="164"/>
          <ac:spMkLst>
            <pc:docMk/>
            <pc:sldMk cId="2969960632" sldId="257"/>
            <ac:spMk id="6" creationId="{29575C94-4CB1-0F07-83D9-F3D9824B1A83}"/>
          </ac:spMkLst>
        </pc:spChg>
        <pc:spChg chg="add mod">
          <ac:chgData name="George Hariman" userId="944226f4-c0bd-444e-8152-728ae792d6b1" providerId="ADAL" clId="{2574B24F-E2A1-49B4-965A-816A9A283E65}" dt="2025-06-17T22:39:51.415" v="2185" actId="164"/>
          <ac:spMkLst>
            <pc:docMk/>
            <pc:sldMk cId="2969960632" sldId="257"/>
            <ac:spMk id="9" creationId="{B27607DC-D63B-C2FB-0A98-398A783AF4D3}"/>
          </ac:spMkLst>
        </pc:spChg>
        <pc:spChg chg="add mod">
          <ac:chgData name="George Hariman" userId="944226f4-c0bd-444e-8152-728ae792d6b1" providerId="ADAL" clId="{2574B24F-E2A1-49B4-965A-816A9A283E65}" dt="2025-06-17T22:39:51.415" v="2185" actId="164"/>
          <ac:spMkLst>
            <pc:docMk/>
            <pc:sldMk cId="2969960632" sldId="257"/>
            <ac:spMk id="12" creationId="{53C19DD8-6935-7535-8472-C3E194E59CDD}"/>
          </ac:spMkLst>
        </pc:spChg>
        <pc:spChg chg="add mod">
          <ac:chgData name="George Hariman" userId="944226f4-c0bd-444e-8152-728ae792d6b1" providerId="ADAL" clId="{2574B24F-E2A1-49B4-965A-816A9A283E65}" dt="2025-06-17T22:39:51.415" v="2185" actId="164"/>
          <ac:spMkLst>
            <pc:docMk/>
            <pc:sldMk cId="2969960632" sldId="257"/>
            <ac:spMk id="13" creationId="{84A1639D-F9AF-1635-40C3-F8AC65BCDA26}"/>
          </ac:spMkLst>
        </pc:spChg>
        <pc:spChg chg="add mod">
          <ac:chgData name="George Hariman" userId="944226f4-c0bd-444e-8152-728ae792d6b1" providerId="ADAL" clId="{2574B24F-E2A1-49B4-965A-816A9A283E65}" dt="2025-06-17T22:39:51.415" v="2185" actId="164"/>
          <ac:spMkLst>
            <pc:docMk/>
            <pc:sldMk cId="2969960632" sldId="257"/>
            <ac:spMk id="14" creationId="{70B28D93-A226-720E-3E31-06CECCE7601C}"/>
          </ac:spMkLst>
        </pc:spChg>
        <pc:spChg chg="add mod">
          <ac:chgData name="George Hariman" userId="944226f4-c0bd-444e-8152-728ae792d6b1" providerId="ADAL" clId="{2574B24F-E2A1-49B4-965A-816A9A283E65}" dt="2025-06-17T22:39:51.415" v="2185" actId="164"/>
          <ac:spMkLst>
            <pc:docMk/>
            <pc:sldMk cId="2969960632" sldId="257"/>
            <ac:spMk id="15" creationId="{C8E73DF3-538C-FACE-EF86-1BC71A9A772B}"/>
          </ac:spMkLst>
        </pc:spChg>
        <pc:grpChg chg="add mod">
          <ac:chgData name="George Hariman" userId="944226f4-c0bd-444e-8152-728ae792d6b1" providerId="ADAL" clId="{2574B24F-E2A1-49B4-965A-816A9A283E65}" dt="2025-06-17T22:39:51.415" v="2185" actId="164"/>
          <ac:grpSpMkLst>
            <pc:docMk/>
            <pc:sldMk cId="2969960632" sldId="257"/>
            <ac:grpSpMk id="16" creationId="{CF085448-7C76-D6D6-12B7-BD1847371D56}"/>
          </ac:grpSpMkLst>
        </pc:grpChg>
        <pc:picChg chg="add mod">
          <ac:chgData name="George Hariman" userId="944226f4-c0bd-444e-8152-728ae792d6b1" providerId="ADAL" clId="{2574B24F-E2A1-49B4-965A-816A9A283E65}" dt="2025-06-17T22:39:51.415" v="2185" actId="164"/>
          <ac:picMkLst>
            <pc:docMk/>
            <pc:sldMk cId="2969960632" sldId="257"/>
            <ac:picMk id="5" creationId="{A601B528-92B5-CC83-E56D-A6A0941F8BA9}"/>
          </ac:picMkLst>
        </pc:picChg>
        <pc:picChg chg="add mod">
          <ac:chgData name="George Hariman" userId="944226f4-c0bd-444e-8152-728ae792d6b1" providerId="ADAL" clId="{2574B24F-E2A1-49B4-965A-816A9A283E65}" dt="2025-06-17T22:39:51.415" v="2185" actId="164"/>
          <ac:picMkLst>
            <pc:docMk/>
            <pc:sldMk cId="2969960632" sldId="257"/>
            <ac:picMk id="8" creationId="{2E2E6F67-6B81-E911-4D27-7A300CE5CE2A}"/>
          </ac:picMkLst>
        </pc:picChg>
        <pc:picChg chg="add mod">
          <ac:chgData name="George Hariman" userId="944226f4-c0bd-444e-8152-728ae792d6b1" providerId="ADAL" clId="{2574B24F-E2A1-49B4-965A-816A9A283E65}" dt="2025-06-17T22:39:51.415" v="2185" actId="164"/>
          <ac:picMkLst>
            <pc:docMk/>
            <pc:sldMk cId="2969960632" sldId="257"/>
            <ac:picMk id="11" creationId="{375541AD-D2C8-D280-7DE7-BA5DD684B961}"/>
          </ac:picMkLst>
        </pc:picChg>
      </pc:sldChg>
      <pc:sldChg chg="addSp delSp modSp new mod">
        <pc:chgData name="George Hariman" userId="944226f4-c0bd-444e-8152-728ae792d6b1" providerId="ADAL" clId="{2574B24F-E2A1-49B4-965A-816A9A283E65}" dt="2025-06-17T23:08:56.651" v="2418" actId="164"/>
        <pc:sldMkLst>
          <pc:docMk/>
          <pc:sldMk cId="3341469045" sldId="258"/>
        </pc:sldMkLst>
        <pc:spChg chg="mod">
          <ac:chgData name="George Hariman" userId="944226f4-c0bd-444e-8152-728ae792d6b1" providerId="ADAL" clId="{2574B24F-E2A1-49B4-965A-816A9A283E65}" dt="2025-06-17T22:07:56.204" v="831" actId="20577"/>
          <ac:spMkLst>
            <pc:docMk/>
            <pc:sldMk cId="3341469045" sldId="258"/>
            <ac:spMk id="2" creationId="{B0A9A127-E455-3462-7B68-E892CA0DF85A}"/>
          </ac:spMkLst>
        </pc:spChg>
        <pc:spChg chg="add mod topLvl">
          <ac:chgData name="George Hariman" userId="944226f4-c0bd-444e-8152-728ae792d6b1" providerId="ADAL" clId="{2574B24F-E2A1-49B4-965A-816A9A283E65}" dt="2025-06-17T23:08:56.651" v="2418" actId="164"/>
          <ac:spMkLst>
            <pc:docMk/>
            <pc:sldMk cId="3341469045" sldId="258"/>
            <ac:spMk id="7" creationId="{929F6ABB-78E4-0763-4A74-62C2DF12DF44}"/>
          </ac:spMkLst>
        </pc:spChg>
        <pc:spChg chg="add mod ord topLvl">
          <ac:chgData name="George Hariman" userId="944226f4-c0bd-444e-8152-728ae792d6b1" providerId="ADAL" clId="{2574B24F-E2A1-49B4-965A-816A9A283E65}" dt="2025-06-17T23:08:56.651" v="2418" actId="164"/>
          <ac:spMkLst>
            <pc:docMk/>
            <pc:sldMk cId="3341469045" sldId="258"/>
            <ac:spMk id="8" creationId="{86F1D908-0535-46A6-2615-0F72D87469BA}"/>
          </ac:spMkLst>
        </pc:spChg>
        <pc:spChg chg="add mod topLvl">
          <ac:chgData name="George Hariman" userId="944226f4-c0bd-444e-8152-728ae792d6b1" providerId="ADAL" clId="{2574B24F-E2A1-49B4-965A-816A9A283E65}" dt="2025-06-17T23:08:56.651" v="2418" actId="164"/>
          <ac:spMkLst>
            <pc:docMk/>
            <pc:sldMk cId="3341469045" sldId="258"/>
            <ac:spMk id="21" creationId="{EB16D86F-0232-3913-18F9-2A16A1CE4D9D}"/>
          </ac:spMkLst>
        </pc:spChg>
        <pc:spChg chg="add mod topLvl">
          <ac:chgData name="George Hariman" userId="944226f4-c0bd-444e-8152-728ae792d6b1" providerId="ADAL" clId="{2574B24F-E2A1-49B4-965A-816A9A283E65}" dt="2025-06-17T23:08:56.651" v="2418" actId="164"/>
          <ac:spMkLst>
            <pc:docMk/>
            <pc:sldMk cId="3341469045" sldId="258"/>
            <ac:spMk id="23" creationId="{17AA000F-B524-6980-28DC-32037312051B}"/>
          </ac:spMkLst>
        </pc:spChg>
        <pc:spChg chg="add mod topLvl">
          <ac:chgData name="George Hariman" userId="944226f4-c0bd-444e-8152-728ae792d6b1" providerId="ADAL" clId="{2574B24F-E2A1-49B4-965A-816A9A283E65}" dt="2025-06-17T23:08:56.651" v="2418" actId="164"/>
          <ac:spMkLst>
            <pc:docMk/>
            <pc:sldMk cId="3341469045" sldId="258"/>
            <ac:spMk id="34" creationId="{FEFDF549-EAFF-3F16-7D50-7F032E831F32}"/>
          </ac:spMkLst>
        </pc:spChg>
        <pc:spChg chg="add mod topLvl">
          <ac:chgData name="George Hariman" userId="944226f4-c0bd-444e-8152-728ae792d6b1" providerId="ADAL" clId="{2574B24F-E2A1-49B4-965A-816A9A283E65}" dt="2025-06-17T23:08:56.651" v="2418" actId="164"/>
          <ac:spMkLst>
            <pc:docMk/>
            <pc:sldMk cId="3341469045" sldId="258"/>
            <ac:spMk id="35" creationId="{F3ECA9D0-22C8-CA8E-AC32-9FB4E5C13DE4}"/>
          </ac:spMkLst>
        </pc:spChg>
        <pc:spChg chg="add mod">
          <ac:chgData name="George Hariman" userId="944226f4-c0bd-444e-8152-728ae792d6b1" providerId="ADAL" clId="{2574B24F-E2A1-49B4-965A-816A9A283E65}" dt="2025-06-17T23:08:56.651" v="2418" actId="164"/>
          <ac:spMkLst>
            <pc:docMk/>
            <pc:sldMk cId="3341469045" sldId="258"/>
            <ac:spMk id="37" creationId="{B993709A-08EF-B4F0-E3E4-B02E703C1C79}"/>
          </ac:spMkLst>
        </pc:spChg>
        <pc:grpChg chg="add del mod">
          <ac:chgData name="George Hariman" userId="944226f4-c0bd-444e-8152-728ae792d6b1" providerId="ADAL" clId="{2574B24F-E2A1-49B4-965A-816A9A283E65}" dt="2025-06-17T22:15:03.317" v="1681" actId="165"/>
          <ac:grpSpMkLst>
            <pc:docMk/>
            <pc:sldMk cId="3341469045" sldId="258"/>
            <ac:grpSpMk id="22" creationId="{00978DD6-8AED-24A4-B9D4-BD180F2C3308}"/>
          </ac:grpSpMkLst>
        </pc:grpChg>
        <pc:grpChg chg="add del mod">
          <ac:chgData name="George Hariman" userId="944226f4-c0bd-444e-8152-728ae792d6b1" providerId="ADAL" clId="{2574B24F-E2A1-49B4-965A-816A9A283E65}" dt="2025-06-17T23:04:53.913" v="2357" actId="165"/>
          <ac:grpSpMkLst>
            <pc:docMk/>
            <pc:sldMk cId="3341469045" sldId="258"/>
            <ac:grpSpMk id="32" creationId="{211CC7D5-BA24-7583-93B8-3238659A4989}"/>
          </ac:grpSpMkLst>
        </pc:grpChg>
        <pc:picChg chg="add del mod">
          <ac:chgData name="George Hariman" userId="944226f4-c0bd-444e-8152-728ae792d6b1" providerId="ADAL" clId="{2574B24F-E2A1-49B4-965A-816A9A283E65}" dt="2025-06-17T22:05:15.356" v="800" actId="478"/>
          <ac:picMkLst>
            <pc:docMk/>
            <pc:sldMk cId="3341469045" sldId="258"/>
            <ac:picMk id="4" creationId="{D9518653-2CCF-B21C-047B-D24909E2F9D0}"/>
          </ac:picMkLst>
        </pc:picChg>
        <pc:picChg chg="add del mod">
          <ac:chgData name="George Hariman" userId="944226f4-c0bd-444e-8152-728ae792d6b1" providerId="ADAL" clId="{2574B24F-E2A1-49B4-965A-816A9A283E65}" dt="2025-06-17T22:05:15.855" v="801" actId="478"/>
          <ac:picMkLst>
            <pc:docMk/>
            <pc:sldMk cId="3341469045" sldId="258"/>
            <ac:picMk id="6" creationId="{715C288D-3496-F13A-5027-1C9E136E89FD}"/>
          </ac:picMkLst>
        </pc:picChg>
        <pc:picChg chg="add mod topLvl">
          <ac:chgData name="George Hariman" userId="944226f4-c0bd-444e-8152-728ae792d6b1" providerId="ADAL" clId="{2574B24F-E2A1-49B4-965A-816A9A283E65}" dt="2025-06-17T23:08:56.651" v="2418" actId="164"/>
          <ac:picMkLst>
            <pc:docMk/>
            <pc:sldMk cId="3341469045" sldId="258"/>
            <ac:picMk id="10" creationId="{ADEA51C6-72BB-6120-0769-C39557877E1F}"/>
          </ac:picMkLst>
        </pc:picChg>
        <pc:picChg chg="add mod topLvl">
          <ac:chgData name="George Hariman" userId="944226f4-c0bd-444e-8152-728ae792d6b1" providerId="ADAL" clId="{2574B24F-E2A1-49B4-965A-816A9A283E65}" dt="2025-06-17T23:08:56.651" v="2418" actId="164"/>
          <ac:picMkLst>
            <pc:docMk/>
            <pc:sldMk cId="3341469045" sldId="258"/>
            <ac:picMk id="12" creationId="{3254E32B-B86D-AD1B-D308-F777E823F06B}"/>
          </ac:picMkLst>
        </pc:picChg>
        <pc:picChg chg="add mod topLvl">
          <ac:chgData name="George Hariman" userId="944226f4-c0bd-444e-8152-728ae792d6b1" providerId="ADAL" clId="{2574B24F-E2A1-49B4-965A-816A9A283E65}" dt="2025-06-17T23:08:27.949" v="2413" actId="165"/>
          <ac:picMkLst>
            <pc:docMk/>
            <pc:sldMk cId="3341469045" sldId="258"/>
            <ac:picMk id="14" creationId="{78097711-6AA8-A566-49D0-8DB889328F84}"/>
          </ac:picMkLst>
        </pc:picChg>
        <pc:picChg chg="add mod topLvl">
          <ac:chgData name="George Hariman" userId="944226f4-c0bd-444e-8152-728ae792d6b1" providerId="ADAL" clId="{2574B24F-E2A1-49B4-965A-816A9A283E65}" dt="2025-06-17T23:08:56.651" v="2418" actId="164"/>
          <ac:picMkLst>
            <pc:docMk/>
            <pc:sldMk cId="3341469045" sldId="258"/>
            <ac:picMk id="20" creationId="{B009955A-14C2-1C7B-011C-BAC8F8DA9855}"/>
          </ac:picMkLst>
        </pc:picChg>
        <pc:cxnChg chg="add mod topLvl">
          <ac:chgData name="George Hariman" userId="944226f4-c0bd-444e-8152-728ae792d6b1" providerId="ADAL" clId="{2574B24F-E2A1-49B4-965A-816A9A283E65}" dt="2025-06-17T23:04:43.800" v="2356" actId="14100"/>
          <ac:cxnSpMkLst>
            <pc:docMk/>
            <pc:sldMk cId="3341469045" sldId="258"/>
            <ac:cxnSpMk id="16" creationId="{3509523A-E161-175B-BE0F-1A676FA6F20D}"/>
          </ac:cxnSpMkLst>
        </pc:cxnChg>
        <pc:cxnChg chg="add mod topLvl">
          <ac:chgData name="George Hariman" userId="944226f4-c0bd-444e-8152-728ae792d6b1" providerId="ADAL" clId="{2574B24F-E2A1-49B4-965A-816A9A283E65}" dt="2025-06-17T23:08:44.314" v="2417" actId="14100"/>
          <ac:cxnSpMkLst>
            <pc:docMk/>
            <pc:sldMk cId="3341469045" sldId="258"/>
            <ac:cxnSpMk id="27" creationId="{3E3063A8-3E02-6202-3853-803E036DF5E0}"/>
          </ac:cxnSpMkLst>
        </pc:cxnChg>
        <pc:cxnChg chg="add mod">
          <ac:chgData name="George Hariman" userId="944226f4-c0bd-444e-8152-728ae792d6b1" providerId="ADAL" clId="{2574B24F-E2A1-49B4-965A-816A9A283E65}" dt="2025-06-17T22:15:46.811" v="1698" actId="14100"/>
          <ac:cxnSpMkLst>
            <pc:docMk/>
            <pc:sldMk cId="3341469045" sldId="258"/>
            <ac:cxnSpMk id="29" creationId="{3D231C14-5C29-C10E-4A57-A2E9C451D820}"/>
          </ac:cxnSpMkLst>
        </pc:cxnChg>
      </pc:sldChg>
      <pc:sldChg chg="addSp delSp modSp add mod ord">
        <pc:chgData name="George Hariman" userId="944226f4-c0bd-444e-8152-728ae792d6b1" providerId="ADAL" clId="{2574B24F-E2A1-49B4-965A-816A9A283E65}" dt="2025-06-17T23:21:57.675" v="2496" actId="1076"/>
        <pc:sldMkLst>
          <pc:docMk/>
          <pc:sldMk cId="1143546009" sldId="259"/>
        </pc:sldMkLst>
        <pc:spChg chg="mod">
          <ac:chgData name="George Hariman" userId="944226f4-c0bd-444e-8152-728ae792d6b1" providerId="ADAL" clId="{2574B24F-E2A1-49B4-965A-816A9A283E65}" dt="2025-06-17T23:21:38.778" v="2486" actId="20577"/>
          <ac:spMkLst>
            <pc:docMk/>
            <pc:sldMk cId="1143546009" sldId="259"/>
            <ac:spMk id="2" creationId="{12FC13A1-51AE-D5EB-EF9A-25B3F58208D5}"/>
          </ac:spMkLst>
        </pc:spChg>
        <pc:spChg chg="add del mod topLvl">
          <ac:chgData name="George Hariman" userId="944226f4-c0bd-444e-8152-728ae792d6b1" providerId="ADAL" clId="{2574B24F-E2A1-49B4-965A-816A9A283E65}" dt="2025-06-17T23:21:49.975" v="2492" actId="478"/>
          <ac:spMkLst>
            <pc:docMk/>
            <pc:sldMk cId="1143546009" sldId="259"/>
            <ac:spMk id="3" creationId="{1F136FF2-6D86-F869-8FEB-14B9CA7D181D}"/>
          </ac:spMkLst>
        </pc:spChg>
        <pc:spChg chg="mod topLvl">
          <ac:chgData name="George Hariman" userId="944226f4-c0bd-444e-8152-728ae792d6b1" providerId="ADAL" clId="{2574B24F-E2A1-49B4-965A-816A9A283E65}" dt="2025-06-17T23:10:01.957" v="2434" actId="20577"/>
          <ac:spMkLst>
            <pc:docMk/>
            <pc:sldMk cId="1143546009" sldId="259"/>
            <ac:spMk id="7" creationId="{2BD12CFA-1CD3-95F8-A967-E49813C5EA33}"/>
          </ac:spMkLst>
        </pc:spChg>
        <pc:spChg chg="del mod topLvl">
          <ac:chgData name="George Hariman" userId="944226f4-c0bd-444e-8152-728ae792d6b1" providerId="ADAL" clId="{2574B24F-E2A1-49B4-965A-816A9A283E65}" dt="2025-06-17T23:21:44.162" v="2487" actId="478"/>
          <ac:spMkLst>
            <pc:docMk/>
            <pc:sldMk cId="1143546009" sldId="259"/>
            <ac:spMk id="8" creationId="{C1483460-37EF-63E9-53CB-258AD0953317}"/>
          </ac:spMkLst>
        </pc:spChg>
        <pc:spChg chg="add del mod topLvl">
          <ac:chgData name="George Hariman" userId="944226f4-c0bd-444e-8152-728ae792d6b1" providerId="ADAL" clId="{2574B24F-E2A1-49B4-965A-816A9A283E65}" dt="2025-06-17T23:21:52.515" v="2494" actId="478"/>
          <ac:spMkLst>
            <pc:docMk/>
            <pc:sldMk cId="1143546009" sldId="259"/>
            <ac:spMk id="11" creationId="{E38E63D8-AEBC-F817-D1E0-411193D176EB}"/>
          </ac:spMkLst>
        </pc:spChg>
        <pc:spChg chg="add del mod topLvl">
          <ac:chgData name="George Hariman" userId="944226f4-c0bd-444e-8152-728ae792d6b1" providerId="ADAL" clId="{2574B24F-E2A1-49B4-965A-816A9A283E65}" dt="2025-06-17T23:21:53.612" v="2495" actId="478"/>
          <ac:spMkLst>
            <pc:docMk/>
            <pc:sldMk cId="1143546009" sldId="259"/>
            <ac:spMk id="12" creationId="{7316DFE2-CC03-79F1-C50E-A5DB8157BDCB}"/>
          </ac:spMkLst>
        </pc:spChg>
        <pc:spChg chg="add mod topLvl">
          <ac:chgData name="George Hariman" userId="944226f4-c0bd-444e-8152-728ae792d6b1" providerId="ADAL" clId="{2574B24F-E2A1-49B4-965A-816A9A283E65}" dt="2025-06-17T23:06:07.048" v="2372" actId="164"/>
          <ac:spMkLst>
            <pc:docMk/>
            <pc:sldMk cId="1143546009" sldId="259"/>
            <ac:spMk id="13" creationId="{806DD5E2-6A89-A0A6-B3A0-7603EF3685B1}"/>
          </ac:spMkLst>
        </pc:spChg>
        <pc:spChg chg="add mod">
          <ac:chgData name="George Hariman" userId="944226f4-c0bd-444e-8152-728ae792d6b1" providerId="ADAL" clId="{2574B24F-E2A1-49B4-965A-816A9A283E65}" dt="2025-06-17T23:05:04.756" v="2358"/>
          <ac:spMkLst>
            <pc:docMk/>
            <pc:sldMk cId="1143546009" sldId="259"/>
            <ac:spMk id="19" creationId="{B4FD8C37-87FE-EB61-803A-B5A1AB9911A5}"/>
          </ac:spMkLst>
        </pc:spChg>
        <pc:spChg chg="add mod">
          <ac:chgData name="George Hariman" userId="944226f4-c0bd-444e-8152-728ae792d6b1" providerId="ADAL" clId="{2574B24F-E2A1-49B4-965A-816A9A283E65}" dt="2025-06-17T23:06:07.048" v="2372" actId="164"/>
          <ac:spMkLst>
            <pc:docMk/>
            <pc:sldMk cId="1143546009" sldId="259"/>
            <ac:spMk id="20" creationId="{D0602795-57C0-E3D1-95CA-F5FA1C3D1CCF}"/>
          </ac:spMkLst>
        </pc:spChg>
        <pc:spChg chg="add del mod">
          <ac:chgData name="George Hariman" userId="944226f4-c0bd-444e-8152-728ae792d6b1" providerId="ADAL" clId="{2574B24F-E2A1-49B4-965A-816A9A283E65}" dt="2025-06-17T23:21:48.558" v="2491" actId="478"/>
          <ac:spMkLst>
            <pc:docMk/>
            <pc:sldMk cId="1143546009" sldId="259"/>
            <ac:spMk id="21" creationId="{1AD4B1E2-246C-25FC-3615-C1FE9B765F00}"/>
          </ac:spMkLst>
        </pc:spChg>
        <pc:grpChg chg="add del mod">
          <ac:chgData name="George Hariman" userId="944226f4-c0bd-444e-8152-728ae792d6b1" providerId="ADAL" clId="{2574B24F-E2A1-49B4-965A-816A9A283E65}" dt="2025-06-17T23:05:54.143" v="2365" actId="165"/>
          <ac:grpSpMkLst>
            <pc:docMk/>
            <pc:sldMk cId="1143546009" sldId="259"/>
            <ac:grpSpMk id="17" creationId="{572AEC98-A54F-1A84-2091-920814513F9F}"/>
          </ac:grpSpMkLst>
        </pc:grpChg>
        <pc:grpChg chg="add del mod">
          <ac:chgData name="George Hariman" userId="944226f4-c0bd-444e-8152-728ae792d6b1" providerId="ADAL" clId="{2574B24F-E2A1-49B4-965A-816A9A283E65}" dt="2025-06-17T23:21:57.675" v="2496" actId="1076"/>
          <ac:grpSpMkLst>
            <pc:docMk/>
            <pc:sldMk cId="1143546009" sldId="259"/>
            <ac:grpSpMk id="22" creationId="{8B4793E7-34A5-4A47-ECC1-84B6F0CD910E}"/>
          </ac:grpSpMkLst>
        </pc:grpChg>
        <pc:picChg chg="mod topLvl">
          <ac:chgData name="George Hariman" userId="944226f4-c0bd-444e-8152-728ae792d6b1" providerId="ADAL" clId="{2574B24F-E2A1-49B4-965A-816A9A283E65}" dt="2025-06-17T23:06:07.048" v="2372" actId="164"/>
          <ac:picMkLst>
            <pc:docMk/>
            <pc:sldMk cId="1143546009" sldId="259"/>
            <ac:picMk id="4" creationId="{80C8457A-CCB9-6D4D-1D55-A087DCFA8D43}"/>
          </ac:picMkLst>
        </pc:picChg>
        <pc:picChg chg="del mod topLvl">
          <ac:chgData name="George Hariman" userId="944226f4-c0bd-444e-8152-728ae792d6b1" providerId="ADAL" clId="{2574B24F-E2A1-49B4-965A-816A9A283E65}" dt="2025-06-17T23:21:47.227" v="2490" actId="478"/>
          <ac:picMkLst>
            <pc:docMk/>
            <pc:sldMk cId="1143546009" sldId="259"/>
            <ac:picMk id="6" creationId="{BC25ECD3-0A83-8B73-196D-130A1013B83B}"/>
          </ac:picMkLst>
        </pc:picChg>
        <pc:picChg chg="add mod">
          <ac:chgData name="George Hariman" userId="944226f4-c0bd-444e-8152-728ae792d6b1" providerId="ADAL" clId="{2574B24F-E2A1-49B4-965A-816A9A283E65}" dt="2025-06-17T23:05:04.756" v="2358"/>
          <ac:picMkLst>
            <pc:docMk/>
            <pc:sldMk cId="1143546009" sldId="259"/>
            <ac:picMk id="18" creationId="{71B56BB6-1B32-6B42-5D93-392C027B0F38}"/>
          </ac:picMkLst>
        </pc:picChg>
        <pc:cxnChg chg="add del mod topLvl">
          <ac:chgData name="George Hariman" userId="944226f4-c0bd-444e-8152-728ae792d6b1" providerId="ADAL" clId="{2574B24F-E2A1-49B4-965A-816A9A283E65}" dt="2025-06-17T23:21:51.275" v="2493" actId="478"/>
          <ac:cxnSpMkLst>
            <pc:docMk/>
            <pc:sldMk cId="1143546009" sldId="259"/>
            <ac:cxnSpMk id="9" creationId="{E041A158-2CEF-4B84-30C7-82300FC8FFE9}"/>
          </ac:cxnSpMkLst>
        </pc:cxnChg>
        <pc:cxnChg chg="add del mod">
          <ac:chgData name="George Hariman" userId="944226f4-c0bd-444e-8152-728ae792d6b1" providerId="ADAL" clId="{2574B24F-E2A1-49B4-965A-816A9A283E65}" dt="2025-06-17T22:03:44.589" v="680" actId="478"/>
          <ac:cxnSpMkLst>
            <pc:docMk/>
            <pc:sldMk cId="1143546009" sldId="259"/>
            <ac:cxnSpMk id="10" creationId="{67BFA2B7-9132-4C85-BB85-F2D4BD1BEEAB}"/>
          </ac:cxnSpMkLst>
        </pc:cxnChg>
        <pc:cxnChg chg="add mod">
          <ac:chgData name="George Hariman" userId="944226f4-c0bd-444e-8152-728ae792d6b1" providerId="ADAL" clId="{2574B24F-E2A1-49B4-965A-816A9A283E65}" dt="2025-06-17T22:04:56.068" v="792" actId="14100"/>
          <ac:cxnSpMkLst>
            <pc:docMk/>
            <pc:sldMk cId="1143546009" sldId="259"/>
            <ac:cxnSpMk id="14" creationId="{C74670F0-D53F-AC51-EF4E-3FE6D1AB4C86}"/>
          </ac:cxnSpMkLst>
        </pc:cxnChg>
      </pc:sldChg>
      <pc:sldChg chg="addSp delSp modSp add mod">
        <pc:chgData name="George Hariman" userId="944226f4-c0bd-444e-8152-728ae792d6b1" providerId="ADAL" clId="{2574B24F-E2A1-49B4-965A-816A9A283E65}" dt="2025-06-17T23:27:32.496" v="2525" actId="313"/>
        <pc:sldMkLst>
          <pc:docMk/>
          <pc:sldMk cId="208232504" sldId="260"/>
        </pc:sldMkLst>
        <pc:spChg chg="mod">
          <ac:chgData name="George Hariman" userId="944226f4-c0bd-444e-8152-728ae792d6b1" providerId="ADAL" clId="{2574B24F-E2A1-49B4-965A-816A9A283E65}" dt="2025-06-17T22:36:57.353" v="2060" actId="20577"/>
          <ac:spMkLst>
            <pc:docMk/>
            <pc:sldMk cId="208232504" sldId="260"/>
            <ac:spMk id="2" creationId="{29363A13-4002-A891-1FB1-A716AE9764A3}"/>
          </ac:spMkLst>
        </pc:spChg>
        <pc:spChg chg="add mod topLvl">
          <ac:chgData name="George Hariman" userId="944226f4-c0bd-444e-8152-728ae792d6b1" providerId="ADAL" clId="{2574B24F-E2A1-49B4-965A-816A9A283E65}" dt="2025-06-17T22:37:21.947" v="2067" actId="164"/>
          <ac:spMkLst>
            <pc:docMk/>
            <pc:sldMk cId="208232504" sldId="260"/>
            <ac:spMk id="5" creationId="{19EE73C8-D819-8B55-60C8-8DB89892D618}"/>
          </ac:spMkLst>
        </pc:spChg>
        <pc:spChg chg="mod topLvl">
          <ac:chgData name="George Hariman" userId="944226f4-c0bd-444e-8152-728ae792d6b1" providerId="ADAL" clId="{2574B24F-E2A1-49B4-965A-816A9A283E65}" dt="2025-06-17T22:37:21.947" v="2067" actId="164"/>
          <ac:spMkLst>
            <pc:docMk/>
            <pc:sldMk cId="208232504" sldId="260"/>
            <ac:spMk id="7" creationId="{0D06B1EE-082A-209E-9716-1D4B5E60F804}"/>
          </ac:spMkLst>
        </pc:spChg>
        <pc:spChg chg="del">
          <ac:chgData name="George Hariman" userId="944226f4-c0bd-444e-8152-728ae792d6b1" providerId="ADAL" clId="{2574B24F-E2A1-49B4-965A-816A9A283E65}" dt="2025-06-17T22:08:19.831" v="836" actId="478"/>
          <ac:spMkLst>
            <pc:docMk/>
            <pc:sldMk cId="208232504" sldId="260"/>
            <ac:spMk id="8" creationId="{5BCB7EF5-4E6F-0989-2CF5-8668539BFE6A}"/>
          </ac:spMkLst>
        </pc:spChg>
        <pc:spChg chg="add mod topLvl">
          <ac:chgData name="George Hariman" userId="944226f4-c0bd-444e-8152-728ae792d6b1" providerId="ADAL" clId="{2574B24F-E2A1-49B4-965A-816A9A283E65}" dt="2025-06-17T22:37:21.947" v="2067" actId="164"/>
          <ac:spMkLst>
            <pc:docMk/>
            <pc:sldMk cId="208232504" sldId="260"/>
            <ac:spMk id="11" creationId="{2A0C8B57-675C-1DB0-7662-70EDC635D666}"/>
          </ac:spMkLst>
        </pc:spChg>
        <pc:spChg chg="add mod topLvl">
          <ac:chgData name="George Hariman" userId="944226f4-c0bd-444e-8152-728ae792d6b1" providerId="ADAL" clId="{2574B24F-E2A1-49B4-965A-816A9A283E65}" dt="2025-06-17T22:37:21.947" v="2067" actId="164"/>
          <ac:spMkLst>
            <pc:docMk/>
            <pc:sldMk cId="208232504" sldId="260"/>
            <ac:spMk id="13" creationId="{2E1D9537-265B-1388-9A22-9F99FDC70F46}"/>
          </ac:spMkLst>
        </pc:spChg>
        <pc:spChg chg="add mod topLvl">
          <ac:chgData name="George Hariman" userId="944226f4-c0bd-444e-8152-728ae792d6b1" providerId="ADAL" clId="{2574B24F-E2A1-49B4-965A-816A9A283E65}" dt="2025-06-17T22:37:21.947" v="2067" actId="164"/>
          <ac:spMkLst>
            <pc:docMk/>
            <pc:sldMk cId="208232504" sldId="260"/>
            <ac:spMk id="15" creationId="{8F92EF18-82BF-1E5B-46AD-90CE9BBEA5A7}"/>
          </ac:spMkLst>
        </pc:spChg>
        <pc:spChg chg="add mod topLvl">
          <ac:chgData name="George Hariman" userId="944226f4-c0bd-444e-8152-728ae792d6b1" providerId="ADAL" clId="{2574B24F-E2A1-49B4-965A-816A9A283E65}" dt="2025-06-17T22:37:21.947" v="2067" actId="164"/>
          <ac:spMkLst>
            <pc:docMk/>
            <pc:sldMk cId="208232504" sldId="260"/>
            <ac:spMk id="17" creationId="{AEFE8A87-C3D1-80C9-269E-2BE37DF4FB9F}"/>
          </ac:spMkLst>
        </pc:spChg>
        <pc:spChg chg="add mod topLvl">
          <ac:chgData name="George Hariman" userId="944226f4-c0bd-444e-8152-728ae792d6b1" providerId="ADAL" clId="{2574B24F-E2A1-49B4-965A-816A9A283E65}" dt="2025-06-17T23:27:32.496" v="2525" actId="313"/>
          <ac:spMkLst>
            <pc:docMk/>
            <pc:sldMk cId="208232504" sldId="260"/>
            <ac:spMk id="18" creationId="{6BBC815C-2AC7-A202-CF1A-A08C93633EC4}"/>
          </ac:spMkLst>
        </pc:spChg>
        <pc:spChg chg="del">
          <ac:chgData name="George Hariman" userId="944226f4-c0bd-444e-8152-728ae792d6b1" providerId="ADAL" clId="{2574B24F-E2A1-49B4-965A-816A9A283E65}" dt="2025-06-17T22:08:19.831" v="836" actId="478"/>
          <ac:spMkLst>
            <pc:docMk/>
            <pc:sldMk cId="208232504" sldId="260"/>
            <ac:spMk id="21" creationId="{93BBE771-C411-5F97-D20E-BACDBFB56295}"/>
          </ac:spMkLst>
        </pc:spChg>
        <pc:spChg chg="add del mod">
          <ac:chgData name="George Hariman" userId="944226f4-c0bd-444e-8152-728ae792d6b1" providerId="ADAL" clId="{2574B24F-E2A1-49B4-965A-816A9A283E65}" dt="2025-06-17T22:11:39.451" v="1251" actId="478"/>
          <ac:spMkLst>
            <pc:docMk/>
            <pc:sldMk cId="208232504" sldId="260"/>
            <ac:spMk id="25" creationId="{A39DD927-6AD8-9CB8-A60A-779F8C5432BF}"/>
          </ac:spMkLst>
        </pc:spChg>
        <pc:spChg chg="add mod">
          <ac:chgData name="George Hariman" userId="944226f4-c0bd-444e-8152-728ae792d6b1" providerId="ADAL" clId="{2574B24F-E2A1-49B4-965A-816A9A283E65}" dt="2025-06-17T22:37:21.947" v="2067" actId="164"/>
          <ac:spMkLst>
            <pc:docMk/>
            <pc:sldMk cId="208232504" sldId="260"/>
            <ac:spMk id="27" creationId="{3CAB54F4-F106-0E19-5DC9-5E03548FEE89}"/>
          </ac:spMkLst>
        </pc:spChg>
        <pc:spChg chg="add mod">
          <ac:chgData name="George Hariman" userId="944226f4-c0bd-444e-8152-728ae792d6b1" providerId="ADAL" clId="{2574B24F-E2A1-49B4-965A-816A9A283E65}" dt="2025-06-17T22:37:21.947" v="2067" actId="164"/>
          <ac:spMkLst>
            <pc:docMk/>
            <pc:sldMk cId="208232504" sldId="260"/>
            <ac:spMk id="28" creationId="{F4840324-A71B-A359-ED83-C05C67F44A42}"/>
          </ac:spMkLst>
        </pc:spChg>
        <pc:grpChg chg="add del mod">
          <ac:chgData name="George Hariman" userId="944226f4-c0bd-444e-8152-728ae792d6b1" providerId="ADAL" clId="{2574B24F-E2A1-49B4-965A-816A9A283E65}" dt="2025-06-17T22:37:07.499" v="2061" actId="165"/>
          <ac:grpSpMkLst>
            <pc:docMk/>
            <pc:sldMk cId="208232504" sldId="260"/>
            <ac:grpSpMk id="26" creationId="{FEAC962A-70E1-6BB4-23CF-BCD756B39E20}"/>
          </ac:grpSpMkLst>
        </pc:grpChg>
        <pc:picChg chg="add mod topLvl">
          <ac:chgData name="George Hariman" userId="944226f4-c0bd-444e-8152-728ae792d6b1" providerId="ADAL" clId="{2574B24F-E2A1-49B4-965A-816A9A283E65}" dt="2025-06-17T22:37:07.499" v="2061" actId="165"/>
          <ac:picMkLst>
            <pc:docMk/>
            <pc:sldMk cId="208232504" sldId="260"/>
            <ac:picMk id="4" creationId="{C954ECB2-F50B-C6C0-E8E3-29D536AA1A0F}"/>
          </ac:picMkLst>
        </pc:picChg>
        <pc:picChg chg="add mod topLvl">
          <ac:chgData name="George Hariman" userId="944226f4-c0bd-444e-8152-728ae792d6b1" providerId="ADAL" clId="{2574B24F-E2A1-49B4-965A-816A9A283E65}" dt="2025-06-17T22:37:21.947" v="2067" actId="164"/>
          <ac:picMkLst>
            <pc:docMk/>
            <pc:sldMk cId="208232504" sldId="260"/>
            <ac:picMk id="9" creationId="{73699B15-8D9D-1C1B-5CB6-175C4CB81992}"/>
          </ac:picMkLst>
        </pc:picChg>
        <pc:picChg chg="del">
          <ac:chgData name="George Hariman" userId="944226f4-c0bd-444e-8152-728ae792d6b1" providerId="ADAL" clId="{2574B24F-E2A1-49B4-965A-816A9A283E65}" dt="2025-06-17T22:08:19.831" v="836" actId="478"/>
          <ac:picMkLst>
            <pc:docMk/>
            <pc:sldMk cId="208232504" sldId="260"/>
            <ac:picMk id="10" creationId="{A6253E3C-1EF5-E465-9784-4575627930AA}"/>
          </ac:picMkLst>
        </pc:picChg>
        <pc:picChg chg="del">
          <ac:chgData name="George Hariman" userId="944226f4-c0bd-444e-8152-728ae792d6b1" providerId="ADAL" clId="{2574B24F-E2A1-49B4-965A-816A9A283E65}" dt="2025-06-17T22:08:19.831" v="836" actId="478"/>
          <ac:picMkLst>
            <pc:docMk/>
            <pc:sldMk cId="208232504" sldId="260"/>
            <ac:picMk id="12" creationId="{F8B5F295-8C30-A324-FCC7-11C089931A02}"/>
          </ac:picMkLst>
        </pc:picChg>
        <pc:picChg chg="del">
          <ac:chgData name="George Hariman" userId="944226f4-c0bd-444e-8152-728ae792d6b1" providerId="ADAL" clId="{2574B24F-E2A1-49B4-965A-816A9A283E65}" dt="2025-06-17T22:08:19.831" v="836" actId="478"/>
          <ac:picMkLst>
            <pc:docMk/>
            <pc:sldMk cId="208232504" sldId="260"/>
            <ac:picMk id="14" creationId="{4E718037-1981-4DDC-D16E-450913CE8104}"/>
          </ac:picMkLst>
        </pc:picChg>
        <pc:picChg chg="del">
          <ac:chgData name="George Hariman" userId="944226f4-c0bd-444e-8152-728ae792d6b1" providerId="ADAL" clId="{2574B24F-E2A1-49B4-965A-816A9A283E65}" dt="2025-06-17T22:08:19.831" v="836" actId="478"/>
          <ac:picMkLst>
            <pc:docMk/>
            <pc:sldMk cId="208232504" sldId="260"/>
            <ac:picMk id="20" creationId="{79F7E2AD-014A-CF09-8E26-5857EC79F850}"/>
          </ac:picMkLst>
        </pc:picChg>
        <pc:cxnChg chg="del">
          <ac:chgData name="George Hariman" userId="944226f4-c0bd-444e-8152-728ae792d6b1" providerId="ADAL" clId="{2574B24F-E2A1-49B4-965A-816A9A283E65}" dt="2025-06-17T22:08:19.831" v="836" actId="478"/>
          <ac:cxnSpMkLst>
            <pc:docMk/>
            <pc:sldMk cId="208232504" sldId="260"/>
            <ac:cxnSpMk id="16" creationId="{1C716A5C-E410-72F3-E924-FEE844906A5F}"/>
          </ac:cxnSpMkLst>
        </pc:cxnChg>
        <pc:cxnChg chg="add del mod">
          <ac:chgData name="George Hariman" userId="944226f4-c0bd-444e-8152-728ae792d6b1" providerId="ADAL" clId="{2574B24F-E2A1-49B4-965A-816A9A283E65}" dt="2025-06-17T22:11:18.018" v="1244" actId="478"/>
          <ac:cxnSpMkLst>
            <pc:docMk/>
            <pc:sldMk cId="208232504" sldId="260"/>
            <ac:cxnSpMk id="22" creationId="{54F09C54-CA3C-4846-2AF5-E70B87A9B9EB}"/>
          </ac:cxnSpMkLst>
        </pc:cxnChg>
      </pc:sldChg>
      <pc:sldChg chg="addSp delSp modSp add mod">
        <pc:chgData name="George Hariman" userId="944226f4-c0bd-444e-8152-728ae792d6b1" providerId="ADAL" clId="{2574B24F-E2A1-49B4-965A-816A9A283E65}" dt="2025-06-17T23:03:55.904" v="2339" actId="1076"/>
        <pc:sldMkLst>
          <pc:docMk/>
          <pc:sldMk cId="657922982" sldId="261"/>
        </pc:sldMkLst>
        <pc:spChg chg="mod">
          <ac:chgData name="George Hariman" userId="944226f4-c0bd-444e-8152-728ae792d6b1" providerId="ADAL" clId="{2574B24F-E2A1-49B4-965A-816A9A283E65}" dt="2025-06-17T22:34:36.339" v="1930" actId="20577"/>
          <ac:spMkLst>
            <pc:docMk/>
            <pc:sldMk cId="657922982" sldId="261"/>
            <ac:spMk id="2" creationId="{10BE49AF-1203-C464-4B22-0188C8E1C6BC}"/>
          </ac:spMkLst>
        </pc:spChg>
        <pc:spChg chg="mod topLvl">
          <ac:chgData name="George Hariman" userId="944226f4-c0bd-444e-8152-728ae792d6b1" providerId="ADAL" clId="{2574B24F-E2A1-49B4-965A-816A9A283E65}" dt="2025-06-17T22:36:46.723" v="2056" actId="164"/>
          <ac:spMkLst>
            <pc:docMk/>
            <pc:sldMk cId="657922982" sldId="261"/>
            <ac:spMk id="6" creationId="{E39EE8FB-4D22-0182-9EB7-B6590F79C61F}"/>
          </ac:spMkLst>
        </pc:spChg>
        <pc:spChg chg="mod topLvl">
          <ac:chgData name="George Hariman" userId="944226f4-c0bd-444e-8152-728ae792d6b1" providerId="ADAL" clId="{2574B24F-E2A1-49B4-965A-816A9A283E65}" dt="2025-06-17T22:36:46.723" v="2056" actId="164"/>
          <ac:spMkLst>
            <pc:docMk/>
            <pc:sldMk cId="657922982" sldId="261"/>
            <ac:spMk id="9" creationId="{DE1EB251-EB96-1295-F856-BF3F54C9AE8F}"/>
          </ac:spMkLst>
        </pc:spChg>
        <pc:spChg chg="mod topLvl">
          <ac:chgData name="George Hariman" userId="944226f4-c0bd-444e-8152-728ae792d6b1" providerId="ADAL" clId="{2574B24F-E2A1-49B4-965A-816A9A283E65}" dt="2025-06-17T22:36:46.723" v="2056" actId="164"/>
          <ac:spMkLst>
            <pc:docMk/>
            <pc:sldMk cId="657922982" sldId="261"/>
            <ac:spMk id="12" creationId="{6B3D20D0-4F7F-66BD-8868-54E2E9B2FC01}"/>
          </ac:spMkLst>
        </pc:spChg>
        <pc:spChg chg="mod topLvl">
          <ac:chgData name="George Hariman" userId="944226f4-c0bd-444e-8152-728ae792d6b1" providerId="ADAL" clId="{2574B24F-E2A1-49B4-965A-816A9A283E65}" dt="2025-06-17T22:36:46.723" v="2056" actId="164"/>
          <ac:spMkLst>
            <pc:docMk/>
            <pc:sldMk cId="657922982" sldId="261"/>
            <ac:spMk id="13" creationId="{7332EAD3-F05D-CDB8-5A99-E2D5083AD7FF}"/>
          </ac:spMkLst>
        </pc:spChg>
        <pc:spChg chg="mod topLvl">
          <ac:chgData name="George Hariman" userId="944226f4-c0bd-444e-8152-728ae792d6b1" providerId="ADAL" clId="{2574B24F-E2A1-49B4-965A-816A9A283E65}" dt="2025-06-17T22:36:46.723" v="2056" actId="164"/>
          <ac:spMkLst>
            <pc:docMk/>
            <pc:sldMk cId="657922982" sldId="261"/>
            <ac:spMk id="14" creationId="{4420996F-22E7-00BB-0143-22CCC5FC5C7E}"/>
          </ac:spMkLst>
        </pc:spChg>
        <pc:spChg chg="mod topLvl">
          <ac:chgData name="George Hariman" userId="944226f4-c0bd-444e-8152-728ae792d6b1" providerId="ADAL" clId="{2574B24F-E2A1-49B4-965A-816A9A283E65}" dt="2025-06-17T22:36:46.723" v="2056" actId="164"/>
          <ac:spMkLst>
            <pc:docMk/>
            <pc:sldMk cId="657922982" sldId="261"/>
            <ac:spMk id="15" creationId="{0327E7F0-D882-2310-8BDA-3BD7F8A5035A}"/>
          </ac:spMkLst>
        </pc:spChg>
        <pc:spChg chg="add mod">
          <ac:chgData name="George Hariman" userId="944226f4-c0bd-444e-8152-728ae792d6b1" providerId="ADAL" clId="{2574B24F-E2A1-49B4-965A-816A9A283E65}" dt="2025-06-17T23:03:50.172" v="2338" actId="207"/>
          <ac:spMkLst>
            <pc:docMk/>
            <pc:sldMk cId="657922982" sldId="261"/>
            <ac:spMk id="21" creationId="{D369C16B-9452-9C00-36F9-FF97754C8B00}"/>
          </ac:spMkLst>
        </pc:spChg>
        <pc:spChg chg="add mod">
          <ac:chgData name="George Hariman" userId="944226f4-c0bd-444e-8152-728ae792d6b1" providerId="ADAL" clId="{2574B24F-E2A1-49B4-965A-816A9A283E65}" dt="2025-06-17T22:36:46.723" v="2056" actId="164"/>
          <ac:spMkLst>
            <pc:docMk/>
            <pc:sldMk cId="657922982" sldId="261"/>
            <ac:spMk id="25" creationId="{4C06EE02-F8E5-55CD-4C16-CD396E80FFA1}"/>
          </ac:spMkLst>
        </pc:spChg>
        <pc:spChg chg="add mod">
          <ac:chgData name="George Hariman" userId="944226f4-c0bd-444e-8152-728ae792d6b1" providerId="ADAL" clId="{2574B24F-E2A1-49B4-965A-816A9A283E65}" dt="2025-06-17T22:36:46.723" v="2056" actId="164"/>
          <ac:spMkLst>
            <pc:docMk/>
            <pc:sldMk cId="657922982" sldId="261"/>
            <ac:spMk id="26" creationId="{713D6C6B-791E-5B61-CF7B-8D6BFA37C6B6}"/>
          </ac:spMkLst>
        </pc:spChg>
        <pc:spChg chg="add mod">
          <ac:chgData name="George Hariman" userId="944226f4-c0bd-444e-8152-728ae792d6b1" providerId="ADAL" clId="{2574B24F-E2A1-49B4-965A-816A9A283E65}" dt="2025-06-17T22:36:46.723" v="2056" actId="164"/>
          <ac:spMkLst>
            <pc:docMk/>
            <pc:sldMk cId="657922982" sldId="261"/>
            <ac:spMk id="27" creationId="{B2A7AB0B-58DF-F439-4A48-3A5F19EAB296}"/>
          </ac:spMkLst>
        </pc:spChg>
        <pc:grpChg chg="add del mod">
          <ac:chgData name="George Hariman" userId="944226f4-c0bd-444e-8152-728ae792d6b1" providerId="ADAL" clId="{2574B24F-E2A1-49B4-965A-816A9A283E65}" dt="2025-06-17T22:35:56.016" v="2031" actId="165"/>
          <ac:grpSpMkLst>
            <pc:docMk/>
            <pc:sldMk cId="657922982" sldId="261"/>
            <ac:grpSpMk id="20" creationId="{6506054C-8295-3AE4-AB7A-500E4ACA38ED}"/>
          </ac:grpSpMkLst>
        </pc:grpChg>
        <pc:grpChg chg="mod">
          <ac:chgData name="George Hariman" userId="944226f4-c0bd-444e-8152-728ae792d6b1" providerId="ADAL" clId="{2574B24F-E2A1-49B4-965A-816A9A283E65}" dt="2025-06-17T23:03:55.904" v="2339" actId="1076"/>
          <ac:grpSpMkLst>
            <pc:docMk/>
            <pc:sldMk cId="657922982" sldId="261"/>
            <ac:grpSpMk id="31" creationId="{B3FC59B0-8C06-7A25-ADBC-FE49EFB47561}"/>
          </ac:grpSpMkLst>
        </pc:grpChg>
        <pc:picChg chg="add del mod ord">
          <ac:chgData name="George Hariman" userId="944226f4-c0bd-444e-8152-728ae792d6b1" providerId="ADAL" clId="{2574B24F-E2A1-49B4-965A-816A9A283E65}" dt="2025-06-17T22:33:34.054" v="1900" actId="478"/>
          <ac:picMkLst>
            <pc:docMk/>
            <pc:sldMk cId="657922982" sldId="261"/>
            <ac:picMk id="4" creationId="{A36E9619-3A3B-BB5C-FEAD-3BCD37A142C4}"/>
          </ac:picMkLst>
        </pc:picChg>
        <pc:picChg chg="del">
          <ac:chgData name="George Hariman" userId="944226f4-c0bd-444e-8152-728ae792d6b1" providerId="ADAL" clId="{2574B24F-E2A1-49B4-965A-816A9A283E65}" dt="2025-06-17T22:31:46.762" v="1770" actId="478"/>
          <ac:picMkLst>
            <pc:docMk/>
            <pc:sldMk cId="657922982" sldId="261"/>
            <ac:picMk id="5" creationId="{4BD997F9-2370-87A8-6393-C5CF0A3571D8}"/>
          </ac:picMkLst>
        </pc:picChg>
        <pc:picChg chg="del">
          <ac:chgData name="George Hariman" userId="944226f4-c0bd-444e-8152-728ae792d6b1" providerId="ADAL" clId="{2574B24F-E2A1-49B4-965A-816A9A283E65}" dt="2025-06-17T22:31:48.151" v="1772" actId="478"/>
          <ac:picMkLst>
            <pc:docMk/>
            <pc:sldMk cId="657922982" sldId="261"/>
            <ac:picMk id="8" creationId="{B8A22296-5682-B14D-1F26-200517DF8F6F}"/>
          </ac:picMkLst>
        </pc:picChg>
        <pc:picChg chg="add mod ord topLvl">
          <ac:chgData name="George Hariman" userId="944226f4-c0bd-444e-8152-728ae792d6b1" providerId="ADAL" clId="{2574B24F-E2A1-49B4-965A-816A9A283E65}" dt="2025-06-17T22:36:46.723" v="2056" actId="164"/>
          <ac:picMkLst>
            <pc:docMk/>
            <pc:sldMk cId="657922982" sldId="261"/>
            <ac:picMk id="10" creationId="{0519A932-252A-326C-7683-A84E9C6CF331}"/>
          </ac:picMkLst>
        </pc:picChg>
        <pc:picChg chg="del">
          <ac:chgData name="George Hariman" userId="944226f4-c0bd-444e-8152-728ae792d6b1" providerId="ADAL" clId="{2574B24F-E2A1-49B4-965A-816A9A283E65}" dt="2025-06-17T22:31:47.834" v="1771" actId="478"/>
          <ac:picMkLst>
            <pc:docMk/>
            <pc:sldMk cId="657922982" sldId="261"/>
            <ac:picMk id="11" creationId="{FB9A4276-1266-41A7-889E-6BBD2D9B0008}"/>
          </ac:picMkLst>
        </pc:picChg>
        <pc:picChg chg="add mod">
          <ac:chgData name="George Hariman" userId="944226f4-c0bd-444e-8152-728ae792d6b1" providerId="ADAL" clId="{2574B24F-E2A1-49B4-965A-816A9A283E65}" dt="2025-06-17T22:36:29.265" v="2049" actId="1076"/>
          <ac:picMkLst>
            <pc:docMk/>
            <pc:sldMk cId="657922982" sldId="261"/>
            <ac:picMk id="23" creationId="{3746EB9D-0BE7-4E21-69E1-BEF8A1F89078}"/>
          </ac:picMkLst>
        </pc:picChg>
        <pc:cxnChg chg="add del mod">
          <ac:chgData name="George Hariman" userId="944226f4-c0bd-444e-8152-728ae792d6b1" providerId="ADAL" clId="{2574B24F-E2A1-49B4-965A-816A9A283E65}" dt="2025-06-17T22:33:52.158" v="1907" actId="11529"/>
          <ac:cxnSpMkLst>
            <pc:docMk/>
            <pc:sldMk cId="657922982" sldId="261"/>
            <ac:cxnSpMk id="17" creationId="{AB9CB912-05F2-730B-E8D5-D7AA5CEF506B}"/>
          </ac:cxnSpMkLst>
        </pc:cxnChg>
        <pc:cxnChg chg="add mod topLvl">
          <ac:chgData name="George Hariman" userId="944226f4-c0bd-444e-8152-728ae792d6b1" providerId="ADAL" clId="{2574B24F-E2A1-49B4-965A-816A9A283E65}" dt="2025-06-17T22:35:56.016" v="2031" actId="165"/>
          <ac:cxnSpMkLst>
            <pc:docMk/>
            <pc:sldMk cId="657922982" sldId="261"/>
            <ac:cxnSpMk id="19" creationId="{8E99C28C-3941-660C-D1C8-48DBDC58869E}"/>
          </ac:cxnSpMkLst>
        </pc:cxnChg>
        <pc:cxnChg chg="add mod">
          <ac:chgData name="George Hariman" userId="944226f4-c0bd-444e-8152-728ae792d6b1" providerId="ADAL" clId="{2574B24F-E2A1-49B4-965A-816A9A283E65}" dt="2025-06-17T22:36:40.894" v="2055" actId="14100"/>
          <ac:cxnSpMkLst>
            <pc:docMk/>
            <pc:sldMk cId="657922982" sldId="261"/>
            <ac:cxnSpMk id="29" creationId="{46CF9E1B-B5CD-D452-6E2F-8FACAA82B43F}"/>
          </ac:cxnSpMkLst>
        </pc:cxnChg>
      </pc:sldChg>
      <pc:sldChg chg="add del">
        <pc:chgData name="George Hariman" userId="944226f4-c0bd-444e-8152-728ae792d6b1" providerId="ADAL" clId="{2574B24F-E2A1-49B4-965A-816A9A283E65}" dt="2025-06-17T23:00:27.462" v="2187" actId="2696"/>
        <pc:sldMkLst>
          <pc:docMk/>
          <pc:sldMk cId="1060339108" sldId="262"/>
        </pc:sldMkLst>
      </pc:sldChg>
      <pc:sldChg chg="addSp delSp modSp new mod">
        <pc:chgData name="George Hariman" userId="944226f4-c0bd-444e-8152-728ae792d6b1" providerId="ADAL" clId="{2574B24F-E2A1-49B4-965A-816A9A283E65}" dt="2025-06-17T23:11:47.258" v="2466" actId="1076"/>
        <pc:sldMkLst>
          <pc:docMk/>
          <pc:sldMk cId="1382637432" sldId="262"/>
        </pc:sldMkLst>
        <pc:spChg chg="mod">
          <ac:chgData name="George Hariman" userId="944226f4-c0bd-444e-8152-728ae792d6b1" providerId="ADAL" clId="{2574B24F-E2A1-49B4-965A-816A9A283E65}" dt="2025-06-17T23:11:01.501" v="2436" actId="207"/>
          <ac:spMkLst>
            <pc:docMk/>
            <pc:sldMk cId="1382637432" sldId="262"/>
            <ac:spMk id="2" creationId="{E5107369-7280-2E2C-2D0A-5978DCE55FB3}"/>
          </ac:spMkLst>
        </pc:spChg>
        <pc:spChg chg="add mod">
          <ac:chgData name="George Hariman" userId="944226f4-c0bd-444e-8152-728ae792d6b1" providerId="ADAL" clId="{2574B24F-E2A1-49B4-965A-816A9A283E65}" dt="2025-06-17T23:11:24.529" v="2450" actId="164"/>
          <ac:spMkLst>
            <pc:docMk/>
            <pc:sldMk cId="1382637432" sldId="262"/>
            <ac:spMk id="4" creationId="{6AE3EB9B-7EAC-921A-E8B6-B98D0E730A19}"/>
          </ac:spMkLst>
        </pc:spChg>
        <pc:spChg chg="add mod">
          <ac:chgData name="George Hariman" userId="944226f4-c0bd-444e-8152-728ae792d6b1" providerId="ADAL" clId="{2574B24F-E2A1-49B4-965A-816A9A283E65}" dt="2025-06-17T23:11:24.529" v="2450" actId="164"/>
          <ac:spMkLst>
            <pc:docMk/>
            <pc:sldMk cId="1382637432" sldId="262"/>
            <ac:spMk id="5" creationId="{96268986-1BFF-6601-1070-76B81FA96572}"/>
          </ac:spMkLst>
        </pc:spChg>
        <pc:spChg chg="add mod">
          <ac:chgData name="George Hariman" userId="944226f4-c0bd-444e-8152-728ae792d6b1" providerId="ADAL" clId="{2574B24F-E2A1-49B4-965A-816A9A283E65}" dt="2025-06-17T23:11:24.529" v="2450" actId="164"/>
          <ac:spMkLst>
            <pc:docMk/>
            <pc:sldMk cId="1382637432" sldId="262"/>
            <ac:spMk id="6" creationId="{C3F20E03-91E4-AE2A-CD7D-6836D2A5E002}"/>
          </ac:spMkLst>
        </pc:spChg>
        <pc:spChg chg="add del mod">
          <ac:chgData name="George Hariman" userId="944226f4-c0bd-444e-8152-728ae792d6b1" providerId="ADAL" clId="{2574B24F-E2A1-49B4-965A-816A9A283E65}" dt="2025-06-17T23:11:10.999" v="2445"/>
          <ac:spMkLst>
            <pc:docMk/>
            <pc:sldMk cId="1382637432" sldId="262"/>
            <ac:spMk id="7" creationId="{448086EC-129E-B0D4-FE95-C7C3E3B40321}"/>
          </ac:spMkLst>
        </pc:spChg>
        <pc:spChg chg="add mod">
          <ac:chgData name="George Hariman" userId="944226f4-c0bd-444e-8152-728ae792d6b1" providerId="ADAL" clId="{2574B24F-E2A1-49B4-965A-816A9A283E65}" dt="2025-06-17T23:11:24.529" v="2450" actId="164"/>
          <ac:spMkLst>
            <pc:docMk/>
            <pc:sldMk cId="1382637432" sldId="262"/>
            <ac:spMk id="8" creationId="{4E26E74E-D16A-78E3-D1F5-50EC9CD11DB4}"/>
          </ac:spMkLst>
        </pc:spChg>
        <pc:spChg chg="add mod">
          <ac:chgData name="George Hariman" userId="944226f4-c0bd-444e-8152-728ae792d6b1" providerId="ADAL" clId="{2574B24F-E2A1-49B4-965A-816A9A283E65}" dt="2025-06-17T23:11:47.258" v="2466" actId="1076"/>
          <ac:spMkLst>
            <pc:docMk/>
            <pc:sldMk cId="1382637432" sldId="262"/>
            <ac:spMk id="10" creationId="{74170F05-7A1C-FCDE-3694-267718638800}"/>
          </ac:spMkLst>
        </pc:spChg>
        <pc:grpChg chg="add mod">
          <ac:chgData name="George Hariman" userId="944226f4-c0bd-444e-8152-728ae792d6b1" providerId="ADAL" clId="{2574B24F-E2A1-49B4-965A-816A9A283E65}" dt="2025-06-17T23:11:24.529" v="2450" actId="164"/>
          <ac:grpSpMkLst>
            <pc:docMk/>
            <pc:sldMk cId="1382637432" sldId="262"/>
            <ac:grpSpMk id="9" creationId="{61888DED-3346-1250-183A-4AE2E99AF78A}"/>
          </ac:grpSpMkLst>
        </pc:grpChg>
        <pc:picChg chg="add mod">
          <ac:chgData name="George Hariman" userId="944226f4-c0bd-444e-8152-728ae792d6b1" providerId="ADAL" clId="{2574B24F-E2A1-49B4-965A-816A9A283E65}" dt="2025-06-17T23:11:24.529" v="2450" actId="164"/>
          <ac:picMkLst>
            <pc:docMk/>
            <pc:sldMk cId="1382637432" sldId="262"/>
            <ac:picMk id="2050" creationId="{D3C9AFC5-B76C-BE6A-4653-7F148138FC46}"/>
          </ac:picMkLst>
        </pc:picChg>
        <pc:picChg chg="add mod">
          <ac:chgData name="George Hariman" userId="944226f4-c0bd-444e-8152-728ae792d6b1" providerId="ADAL" clId="{2574B24F-E2A1-49B4-965A-816A9A283E65}" dt="2025-06-17T23:11:24.529" v="2450" actId="164"/>
          <ac:picMkLst>
            <pc:docMk/>
            <pc:sldMk cId="1382637432" sldId="262"/>
            <ac:picMk id="2052" creationId="{589C0BD9-2778-11DB-5CBE-A5A7B59F63A1}"/>
          </ac:picMkLst>
        </pc:picChg>
      </pc:sldChg>
      <pc:sldChg chg="new">
        <pc:chgData name="George Hariman" userId="944226f4-c0bd-444e-8152-728ae792d6b1" providerId="ADAL" clId="{2574B24F-E2A1-49B4-965A-816A9A283E65}" dt="2025-06-17T23:02:34.838" v="2267" actId="680"/>
        <pc:sldMkLst>
          <pc:docMk/>
          <pc:sldMk cId="828892827" sldId="263"/>
        </pc:sldMkLst>
      </pc:sldChg>
      <pc:sldChg chg="modSp new mod ord">
        <pc:chgData name="George Hariman" userId="944226f4-c0bd-444e-8152-728ae792d6b1" providerId="ADAL" clId="{2574B24F-E2A1-49B4-965A-816A9A283E65}" dt="2025-06-17T23:03:01.222" v="2334"/>
        <pc:sldMkLst>
          <pc:docMk/>
          <pc:sldMk cId="1793599662" sldId="264"/>
        </pc:sldMkLst>
        <pc:spChg chg="mod">
          <ac:chgData name="George Hariman" userId="944226f4-c0bd-444e-8152-728ae792d6b1" providerId="ADAL" clId="{2574B24F-E2A1-49B4-965A-816A9A283E65}" dt="2025-06-17T23:02:50.962" v="2320" actId="20577"/>
          <ac:spMkLst>
            <pc:docMk/>
            <pc:sldMk cId="1793599662" sldId="264"/>
            <ac:spMk id="2" creationId="{3E13B0F8-0D51-D02B-3682-F9C2AABB54B0}"/>
          </ac:spMkLst>
        </pc:spChg>
        <pc:spChg chg="mod">
          <ac:chgData name="George Hariman" userId="944226f4-c0bd-444e-8152-728ae792d6b1" providerId="ADAL" clId="{2574B24F-E2A1-49B4-965A-816A9A283E65}" dt="2025-06-17T23:02:58.774" v="2332" actId="20577"/>
          <ac:spMkLst>
            <pc:docMk/>
            <pc:sldMk cId="1793599662" sldId="264"/>
            <ac:spMk id="3" creationId="{9D9A9121-AF12-1969-1F1A-0B296611702E}"/>
          </ac:spMkLst>
        </pc:spChg>
      </pc:sldChg>
      <pc:sldChg chg="delSp modSp add mod ord">
        <pc:chgData name="George Hariman" userId="944226f4-c0bd-444e-8152-728ae792d6b1" providerId="ADAL" clId="{2574B24F-E2A1-49B4-965A-816A9A283E65}" dt="2025-06-17T23:22:17.564" v="2524" actId="20577"/>
        <pc:sldMkLst>
          <pc:docMk/>
          <pc:sldMk cId="2371463180" sldId="265"/>
        </pc:sldMkLst>
        <pc:spChg chg="mod">
          <ac:chgData name="George Hariman" userId="944226f4-c0bd-444e-8152-728ae792d6b1" providerId="ADAL" clId="{2574B24F-E2A1-49B4-965A-816A9A283E65}" dt="2025-06-17T23:22:17.564" v="2524" actId="20577"/>
          <ac:spMkLst>
            <pc:docMk/>
            <pc:sldMk cId="2371463180" sldId="265"/>
            <ac:spMk id="2" creationId="{5E4BF864-D7E8-6A70-DEA3-B1BA9BA87E87}"/>
          </ac:spMkLst>
        </pc:spChg>
        <pc:spChg chg="del">
          <ac:chgData name="George Hariman" userId="944226f4-c0bd-444e-8152-728ae792d6b1" providerId="ADAL" clId="{2574B24F-E2A1-49B4-965A-816A9A283E65}" dt="2025-06-17T23:22:04.445" v="2501" actId="478"/>
          <ac:spMkLst>
            <pc:docMk/>
            <pc:sldMk cId="2371463180" sldId="265"/>
            <ac:spMk id="7" creationId="{861EACE3-1E1E-73BC-6F68-844FBD082299}"/>
          </ac:spMkLst>
        </pc:spChg>
        <pc:spChg chg="del">
          <ac:chgData name="George Hariman" userId="944226f4-c0bd-444e-8152-728ae792d6b1" providerId="ADAL" clId="{2574B24F-E2A1-49B4-965A-816A9A283E65}" dt="2025-06-17T23:22:05.796" v="2502" actId="478"/>
          <ac:spMkLst>
            <pc:docMk/>
            <pc:sldMk cId="2371463180" sldId="265"/>
            <ac:spMk id="13" creationId="{F00CF5A3-9C3B-7DF0-0A4D-1C96EACA4F7D}"/>
          </ac:spMkLst>
        </pc:spChg>
        <pc:spChg chg="del">
          <ac:chgData name="George Hariman" userId="944226f4-c0bd-444e-8152-728ae792d6b1" providerId="ADAL" clId="{2574B24F-E2A1-49B4-965A-816A9A283E65}" dt="2025-06-17T23:22:03.016" v="2500" actId="478"/>
          <ac:spMkLst>
            <pc:docMk/>
            <pc:sldMk cId="2371463180" sldId="265"/>
            <ac:spMk id="20" creationId="{95979E6E-9643-7183-3141-A345D713B504}"/>
          </ac:spMkLst>
        </pc:spChg>
        <pc:grpChg chg="mod">
          <ac:chgData name="George Hariman" userId="944226f4-c0bd-444e-8152-728ae792d6b1" providerId="ADAL" clId="{2574B24F-E2A1-49B4-965A-816A9A283E65}" dt="2025-06-17T23:22:12.854" v="2506" actId="1076"/>
          <ac:grpSpMkLst>
            <pc:docMk/>
            <pc:sldMk cId="2371463180" sldId="265"/>
            <ac:grpSpMk id="22" creationId="{0FB8D146-BE66-39C6-FCB0-0A1054290227}"/>
          </ac:grpSpMkLst>
        </pc:grpChg>
        <pc:picChg chg="del">
          <ac:chgData name="George Hariman" userId="944226f4-c0bd-444e-8152-728ae792d6b1" providerId="ADAL" clId="{2574B24F-E2A1-49B4-965A-816A9A283E65}" dt="2025-06-17T23:22:01.591" v="2499" actId="478"/>
          <ac:picMkLst>
            <pc:docMk/>
            <pc:sldMk cId="2371463180" sldId="265"/>
            <ac:picMk id="4" creationId="{915A12AE-957D-3FE2-2B15-2DE7E2EF55C7}"/>
          </ac:picMkLst>
        </pc:picChg>
        <pc:picChg chg="mod">
          <ac:chgData name="George Hariman" userId="944226f4-c0bd-444e-8152-728ae792d6b1" providerId="ADAL" clId="{2574B24F-E2A1-49B4-965A-816A9A283E65}" dt="2025-06-17T23:22:09.942" v="2505" actId="1076"/>
          <ac:picMkLst>
            <pc:docMk/>
            <pc:sldMk cId="2371463180" sldId="265"/>
            <ac:picMk id="6" creationId="{7BD6556F-F278-17C4-7FD9-639190DE1D67}"/>
          </ac:picMkLst>
        </pc:picChg>
        <pc:cxnChg chg="del">
          <ac:chgData name="George Hariman" userId="944226f4-c0bd-444e-8152-728ae792d6b1" providerId="ADAL" clId="{2574B24F-E2A1-49B4-965A-816A9A283E65}" dt="2025-06-17T23:22:07.037" v="2503" actId="478"/>
          <ac:cxnSpMkLst>
            <pc:docMk/>
            <pc:sldMk cId="2371463180" sldId="265"/>
            <ac:cxnSpMk id="14" creationId="{C865BFAA-31F4-E1E9-A2EB-106A0BF880D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3564" y="2982444"/>
            <a:ext cx="5510468" cy="864096"/>
          </a:xfrm>
        </p:spPr>
        <p:txBody>
          <a:bodyPr lIns="0"/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ja-JP" dirty="0"/>
              <a:t>Title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3566" y="4844752"/>
            <a:ext cx="4992555" cy="1176536"/>
          </a:xfrm>
        </p:spPr>
        <p:txBody>
          <a:bodyPr lIns="0" anchor="t"/>
          <a:lstStyle>
            <a:lvl1pPr marL="0" indent="0">
              <a:spcBef>
                <a:spcPts val="0"/>
              </a:spcBef>
              <a:buFontTx/>
              <a:buNone/>
              <a:defRPr sz="1800" baseline="0">
                <a:latin typeface="+mj-lt"/>
              </a:defRPr>
            </a:lvl1pPr>
          </a:lstStyle>
          <a:p>
            <a:r>
              <a:rPr lang="en-US" altLang="ja-JP" dirty="0"/>
              <a:t>MM,</a:t>
            </a:r>
            <a:r>
              <a:rPr lang="ja-JP" altLang="en-US" dirty="0"/>
              <a:t> </a:t>
            </a:r>
            <a:r>
              <a:rPr lang="en-US" altLang="ja-JP" dirty="0"/>
              <a:t>DD, 20XX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Name 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Job Title</a:t>
            </a:r>
            <a:endParaRPr lang="ja-JP" altLang="en-US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6495" y="6469307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2025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3216AD4-E448-144E-884D-D2DDF2FF26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612" y="153410"/>
            <a:ext cx="5090474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0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onfidential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3564" y="2982444"/>
            <a:ext cx="5510468" cy="864096"/>
          </a:xfrm>
        </p:spPr>
        <p:txBody>
          <a:bodyPr lIns="0"/>
          <a:lstStyle>
            <a:lvl1pPr>
              <a:defRPr sz="36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altLang="ja-JP" dirty="0"/>
              <a:t>Title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3566" y="4844752"/>
            <a:ext cx="4992555" cy="1176536"/>
          </a:xfrm>
        </p:spPr>
        <p:txBody>
          <a:bodyPr lIns="0" anchor="t"/>
          <a:lstStyle>
            <a:lvl1pPr marL="0" indent="0">
              <a:spcBef>
                <a:spcPts val="0"/>
              </a:spcBef>
              <a:buFontTx/>
              <a:buNone/>
              <a:defRPr sz="1800" baseline="0">
                <a:latin typeface="+mj-lt"/>
              </a:defRPr>
            </a:lvl1pPr>
          </a:lstStyle>
          <a:p>
            <a:r>
              <a:rPr lang="en-US" altLang="ja-JP" dirty="0"/>
              <a:t>MM,</a:t>
            </a:r>
            <a:r>
              <a:rPr lang="ja-JP" altLang="en-US" dirty="0"/>
              <a:t> </a:t>
            </a:r>
            <a:r>
              <a:rPr lang="en-US" altLang="ja-JP" dirty="0"/>
              <a:t>DD, 20XX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Name </a:t>
            </a:r>
            <a:br>
              <a:rPr lang="en-US" altLang="ja-JP" dirty="0"/>
            </a:br>
            <a:r>
              <a:rPr lang="ja-JP" altLang="en-US" dirty="0"/>
              <a:t>○○</a:t>
            </a:r>
            <a:r>
              <a:rPr lang="en-US" altLang="ja-JP" dirty="0"/>
              <a:t> Job Title</a:t>
            </a:r>
            <a:endParaRPr lang="ja-JP" altLang="en-US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426495" y="6469307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/>
          <a:p>
            <a:pPr marL="0" marR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2025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9703BB0-5EA8-464E-8E8F-90AC0828B571}"/>
              </a:ext>
            </a:extLst>
          </p:cNvPr>
          <p:cNvSpPr/>
          <p:nvPr/>
        </p:nvSpPr>
        <p:spPr>
          <a:xfrm>
            <a:off x="10128448" y="404664"/>
            <a:ext cx="1512161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32"/>
              </a:spcBef>
            </a:pPr>
            <a:r>
              <a:rPr lang="en-US" altLang="ja-JP" sz="1800" b="1">
                <a:solidFill>
                  <a:schemeClr val="accent1"/>
                </a:solidFill>
                <a:cs typeface="メイリオ" panose="020B0604030504040204" pitchFamily="50" charset="-128"/>
              </a:rPr>
              <a:t>Confidential</a:t>
            </a:r>
            <a:endParaRPr kumimoji="1" lang="ja-JP" altLang="en-US" sz="1800" b="1">
              <a:solidFill>
                <a:schemeClr val="accent1"/>
              </a:solidFill>
              <a:cs typeface="メイリオ" panose="020B0604030504040204" pitchFamily="50" charset="-128"/>
            </a:endParaRP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FCD4BCDB-EC5C-454B-B4CE-3527C1F88B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382" y="820463"/>
            <a:ext cx="3259227" cy="276999"/>
          </a:xfrm>
          <a:solidFill>
            <a:schemeClr val="bg1"/>
          </a:solidFill>
        </p:spPr>
        <p:txBody>
          <a:bodyPr wrap="none">
            <a:spAutoFit/>
          </a:bodyPr>
          <a:lstStyle>
            <a:lvl1pPr marL="0" indent="0" algn="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Only Accessible by XX Department of ROHM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3F4FE54-6A0E-7643-9609-A0A554B718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612" y="153410"/>
            <a:ext cx="5090474" cy="16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3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&amp;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>
            <a:extLst>
              <a:ext uri="{FF2B5EF4-FFF2-40B4-BE49-F238E27FC236}">
                <a16:creationId xmlns:a16="http://schemas.microsoft.com/office/drawing/2014/main" id="{D8801157-3E91-4211-B3D9-C6ADAC9125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>
                <a:latin typeface="+mj-ea"/>
                <a:ea typeface="+mj-ea"/>
              </a:defRPr>
            </a:lvl1pPr>
            <a:lvl2pPr marL="457189" indent="0">
              <a:buFontTx/>
              <a:buNone/>
              <a:defRPr>
                <a:latin typeface="+mj-ea"/>
                <a:ea typeface="+mj-ea"/>
              </a:defRPr>
            </a:lvl2pPr>
            <a:lvl3pPr marL="914377" indent="0">
              <a:buFontTx/>
              <a:buNone/>
              <a:defRPr>
                <a:latin typeface="+mj-ea"/>
                <a:ea typeface="+mj-ea"/>
              </a:defRPr>
            </a:lvl3pPr>
            <a:lvl4pPr marL="1371566" indent="0">
              <a:buFontTx/>
              <a:buNone/>
              <a:defRPr>
                <a:latin typeface="+mj-ea"/>
                <a:ea typeface="+mj-ea"/>
              </a:defRPr>
            </a:lvl4pPr>
            <a:lvl5pPr marL="1828754" indent="0">
              <a:buFontTx/>
              <a:buNone/>
              <a:defRPr>
                <a:latin typeface="+mj-ea"/>
                <a:ea typeface="+mj-ea"/>
              </a:defRPr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412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630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fidential（with cover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360" y="97200"/>
            <a:ext cx="9360000" cy="594628"/>
          </a:xfrm>
        </p:spPr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0F3A89C-C854-416A-A404-BBF7039799A6}"/>
              </a:ext>
            </a:extLst>
          </p:cNvPr>
          <p:cNvGrpSpPr/>
          <p:nvPr/>
        </p:nvGrpSpPr>
        <p:grpSpPr>
          <a:xfrm>
            <a:off x="9411474" y="148031"/>
            <a:ext cx="1656184" cy="605446"/>
            <a:chOff x="9264352" y="148031"/>
            <a:chExt cx="1656184" cy="60544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FEE5327-BC23-40AE-8322-E5563577F075}"/>
                </a:ext>
              </a:extLst>
            </p:cNvPr>
            <p:cNvSpPr/>
            <p:nvPr userDrawn="1"/>
          </p:nvSpPr>
          <p:spPr>
            <a:xfrm>
              <a:off x="9698894" y="148031"/>
              <a:ext cx="1221642" cy="23971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32"/>
                </a:spcBef>
              </a:pPr>
              <a:r>
                <a:rPr lang="en-US" altLang="ja-JP" sz="1400" b="1" dirty="0">
                  <a:solidFill>
                    <a:schemeClr val="accent1"/>
                  </a:solidFill>
                  <a:cs typeface="メイリオ" panose="020B0604030504040204" pitchFamily="50" charset="-128"/>
                </a:rPr>
                <a:t>Confidential</a:t>
              </a:r>
              <a:endParaRPr kumimoji="1" lang="ja-JP" altLang="en-US" sz="1400" b="1" dirty="0">
                <a:solidFill>
                  <a:schemeClr val="accent1"/>
                </a:solidFill>
                <a:cs typeface="メイリオ" panose="020B0604030504040204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5214D8A-29E1-49A7-BF90-ED33E4AD4B5B}"/>
                </a:ext>
              </a:extLst>
            </p:cNvPr>
            <p:cNvSpPr txBox="1"/>
            <p:nvPr userDrawn="1"/>
          </p:nvSpPr>
          <p:spPr>
            <a:xfrm>
              <a:off x="9264352" y="404664"/>
              <a:ext cx="1656184" cy="348813"/>
            </a:xfrm>
            <a:prstGeom prst="rect">
              <a:avLst/>
            </a:prstGeom>
            <a:noFill/>
          </p:spPr>
          <p:txBody>
            <a:bodyPr wrap="square" tIns="46800" rIns="0">
              <a:spAutoFit/>
            </a:bodyPr>
            <a:lstStyle/>
            <a:p>
              <a:pPr algn="r">
                <a:lnSpc>
                  <a:spcPts val="1000"/>
                </a:lnSpc>
              </a:pPr>
              <a:r>
                <a:rPr lang="en-US" altLang="ja-JP" sz="800" dirty="0">
                  <a:solidFill>
                    <a:schemeClr val="accent1"/>
                  </a:solidFill>
                  <a:latin typeface="+mj-lt"/>
                  <a:ea typeface="+mn-ea"/>
                </a:rPr>
                <a:t>*Accessible range is </a:t>
              </a:r>
            </a:p>
            <a:p>
              <a:pPr algn="r">
                <a:lnSpc>
                  <a:spcPts val="1000"/>
                </a:lnSpc>
              </a:pPr>
              <a:r>
                <a:rPr lang="en-US" altLang="ja-JP" sz="800" dirty="0">
                  <a:solidFill>
                    <a:schemeClr val="accent1"/>
                  </a:solidFill>
                  <a:latin typeface="+mj-lt"/>
                  <a:ea typeface="+mn-ea"/>
                </a:rPr>
                <a:t>mentioned on cover page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32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fidential_for separate use of the insid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360" y="97200"/>
            <a:ext cx="9360000" cy="594628"/>
          </a:xfrm>
        </p:spPr>
        <p:txBody>
          <a:bodyPr/>
          <a:lstStyle/>
          <a:p>
            <a:r>
              <a:rPr kumimoji="1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/>
              </a:rPr>
              <a:t>Master Title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>
          <a:xfrm>
            <a:off x="335360" y="836712"/>
            <a:ext cx="11593288" cy="949475"/>
          </a:xfrm>
        </p:spPr>
        <p:txBody>
          <a:bodyPr/>
          <a:lstStyle>
            <a:lvl1pPr>
              <a:buFontTx/>
              <a:buNone/>
              <a:defRPr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3F9C987-D3D6-4678-97EE-A25AECC3B8ED}"/>
              </a:ext>
            </a:extLst>
          </p:cNvPr>
          <p:cNvSpPr/>
          <p:nvPr/>
        </p:nvSpPr>
        <p:spPr>
          <a:xfrm>
            <a:off x="9846000" y="147600"/>
            <a:ext cx="1221642" cy="23971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32"/>
              </a:spcBef>
            </a:pPr>
            <a:r>
              <a:rPr lang="en-US" altLang="ja-JP" sz="1400" b="1" dirty="0">
                <a:solidFill>
                  <a:schemeClr val="accent1"/>
                </a:solidFill>
                <a:cs typeface="メイリオ" panose="020B0604030504040204" pitchFamily="50" charset="-128"/>
              </a:rPr>
              <a:t>Confidential</a:t>
            </a:r>
            <a:endParaRPr kumimoji="1" lang="ja-JP" altLang="en-US" sz="1400" b="1" dirty="0">
              <a:solidFill>
                <a:schemeClr val="accent1"/>
              </a:solidFill>
              <a:cs typeface="メイリオ" panose="020B0604030504040204" pitchFamily="50" charset="-128"/>
            </a:endParaRPr>
          </a:p>
        </p:txBody>
      </p:sp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1810FD52-0E38-4281-AC30-5FE79C20C1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02000" y="404664"/>
            <a:ext cx="1365658" cy="324256"/>
          </a:xfrm>
        </p:spPr>
        <p:txBody>
          <a:bodyPr wrap="square" tIns="46800" rIns="0">
            <a:spAutoFit/>
          </a:bodyPr>
          <a:lstStyle>
            <a:lvl1pPr marL="0" indent="0" algn="r">
              <a:lnSpc>
                <a:spcPts val="900"/>
              </a:lnSpc>
              <a:buNone/>
              <a:defRPr sz="8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Only Accessible by XX Department of ROHM</a:t>
            </a:r>
          </a:p>
        </p:txBody>
      </p:sp>
    </p:spTree>
    <p:extLst>
      <p:ext uri="{BB962C8B-B14F-4D97-AF65-F5344CB8AC3E}">
        <p14:creationId xmlns:p14="http://schemas.microsoft.com/office/powerpoint/2010/main" val="193858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D7C5ACC-35FE-EE45-9CAF-6C38ED15D89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2662" y="1953104"/>
            <a:ext cx="4025846" cy="2412000"/>
          </a:xfrm>
          <a:prstGeom prst="rect">
            <a:avLst/>
          </a:prstGeom>
        </p:spPr>
      </p:pic>
      <p:sp>
        <p:nvSpPr>
          <p:cNvPr id="5" name="Rectangle 18">
            <a:extLst>
              <a:ext uri="{FF2B5EF4-FFF2-40B4-BE49-F238E27FC236}">
                <a16:creationId xmlns:a16="http://schemas.microsoft.com/office/drawing/2014/main" id="{B624F9FB-E7E2-4D4B-9415-F8DFEA70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876" y="6669360"/>
            <a:ext cx="223224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kern="1200">
                <a:solidFill>
                  <a:srgbClr val="272727"/>
                </a:solidFill>
                <a:cs typeface="Arial" pitchFamily="34" charset="0"/>
              </a:rPr>
              <a:t>©  2025 </a:t>
            </a: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ROHM 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Semiconductor U.S.A., </a:t>
            </a: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LLC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600" kern="1200" dirty="0">
              <a:solidFill>
                <a:srgbClr val="272727"/>
              </a:solidFill>
              <a:cs typeface="Arial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600" kern="1200" dirty="0">
                <a:solidFill>
                  <a:srgbClr val="272727"/>
                </a:solidFill>
                <a:cs typeface="Arial" pitchFamily="34" charset="0"/>
              </a:rPr>
              <a:t>.</a:t>
            </a:r>
            <a:r>
              <a:rPr lang="en-US" altLang="ja-JP" sz="6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6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64ADFAB-1569-4827-B44D-3E031FD21EC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0600" y="6490807"/>
            <a:ext cx="2530800" cy="12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61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F08C-2DB0-33CD-95E5-E0A5942D1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28621-3FDA-ED38-0C8A-F25FF5600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ED12-F1EE-A176-966E-4693F014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73C7-85E1-4631-82BB-A7046A93EA7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EC83F-1341-7EC3-3F6E-648AAC8F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D95F7-C536-5ED9-D609-C6E1D5D1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7326D-D7B0-4EE6-9ACC-D5CB084FA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7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5360" y="97200"/>
            <a:ext cx="10801200" cy="59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Title</a:t>
            </a:r>
            <a:endParaRPr lang="ja-JP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844679"/>
            <a:ext cx="11588472" cy="9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Meiryo UI" panose="020B0604030504040204" pitchFamily="50" charset="-128"/>
              </a:rPr>
              <a:t>Master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  <a:p>
            <a:pPr marL="742932" marR="0" lvl="1" indent="-28574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2</a:t>
            </a:r>
            <a:endParaRPr kumimoji="1" lang="ja-JP" altLang="en-US" sz="16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1142971" marR="0" lvl="2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3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1600160" marR="0" lvl="3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4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2057349" marR="0" lvl="4" indent="-228594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Level </a:t>
            </a:r>
            <a:r>
              <a:rPr kumimoji="1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 </a:t>
            </a:r>
            <a:r>
              <a:rPr kumimoji="1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444F58"/>
                </a:solidFill>
                <a:effectLst/>
                <a:uLnTx/>
                <a:uFillTx/>
                <a:latin typeface="Arial"/>
                <a:ea typeface="ＭＳ Ｐゴシック"/>
              </a:rPr>
              <a:t>5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ＭＳ Ｐゴシック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 dirty="0">
              <a:ln>
                <a:noFill/>
              </a:ln>
              <a:solidFill>
                <a:srgbClr val="444F58"/>
              </a:solidFill>
              <a:effectLst/>
              <a:uLnTx/>
              <a:uFillTx/>
              <a:latin typeface="Arial"/>
              <a:ea typeface="Meiryo UI" panose="020B0604030504040204" pitchFamily="50" charset="-128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/>
        </p:nvSpPr>
        <p:spPr bwMode="auto">
          <a:xfrm>
            <a:off x="10632504" y="6501015"/>
            <a:ext cx="1344149" cy="388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900" kern="12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900" dirty="0"/>
              <a:t>P. </a:t>
            </a:r>
            <a:fld id="{D3322D54-75E1-4158-8758-41968877A363}" type="slidenum">
              <a:rPr lang="en-US" altLang="ja-JP" sz="900" smtClean="0"/>
              <a:pPr algn="r">
                <a:defRPr/>
              </a:pPr>
              <a:t>‹#›</a:t>
            </a:fld>
            <a:endParaRPr lang="en-US" altLang="ja-JP" sz="900" dirty="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7320136" y="6522908"/>
            <a:ext cx="414323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indent="0" algn="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1200" dirty="0">
                <a:solidFill>
                  <a:srgbClr val="272727"/>
                </a:solidFill>
                <a:cs typeface="Arial" pitchFamily="34" charset="0"/>
              </a:rPr>
              <a:t>©  2025 </a:t>
            </a:r>
            <a:r>
              <a:rPr lang="es-ES" altLang="ja-JP" sz="700" kern="1200" dirty="0">
                <a:solidFill>
                  <a:srgbClr val="272727"/>
                </a:solidFill>
                <a:cs typeface="Arial" pitchFamily="34" charset="0"/>
              </a:rPr>
              <a:t>ROHM Semiconductor U.S.A., LLC</a:t>
            </a:r>
            <a:r>
              <a:rPr lang="en-US" altLang="ja-JP" sz="700" kern="1200" baseline="0" dirty="0">
                <a:solidFill>
                  <a:srgbClr val="272727"/>
                </a:solidFill>
                <a:cs typeface="Arial" pitchFamily="34" charset="0"/>
              </a:rPr>
              <a:t>  </a:t>
            </a:r>
            <a:endParaRPr lang="en-US" altLang="ja-JP" sz="700" kern="1200" dirty="0">
              <a:solidFill>
                <a:srgbClr val="272727"/>
              </a:solidFill>
              <a:cs typeface="Arial" pitchFamily="34" charset="0"/>
            </a:endParaRPr>
          </a:p>
        </p:txBody>
      </p:sp>
      <p:pic>
        <p:nvPicPr>
          <p:cNvPr id="11" name="Picture 23" descr="rohm_brandmark">
            <a:extLst>
              <a:ext uri="{FF2B5EF4-FFF2-40B4-BE49-F238E27FC236}">
                <a16:creationId xmlns:a16="http://schemas.microsoft.com/office/drawing/2014/main" id="{CE420EED-591D-1E4D-A0EF-DC82B7851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96800" y="140400"/>
            <a:ext cx="648000" cy="4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0" name="Line 9">
            <a:extLst>
              <a:ext uri="{FF2B5EF4-FFF2-40B4-BE49-F238E27FC236}">
                <a16:creationId xmlns:a16="http://schemas.microsoft.com/office/drawing/2014/main" id="{56A5D09A-EB6E-4259-A2D5-7B863138241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140080" y="-5040016"/>
            <a:ext cx="0" cy="11609442"/>
          </a:xfrm>
          <a:prstGeom prst="line">
            <a:avLst/>
          </a:prstGeom>
          <a:ln w="19050">
            <a:solidFill>
              <a:srgbClr val="444F5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7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b="0">
          <a:solidFill>
            <a:schemeClr val="tx2"/>
          </a:solidFill>
          <a:latin typeface="+mj-lt"/>
          <a:ea typeface="+mj-ea"/>
          <a:cs typeface="Meiryo UI" panose="020B0604030504040204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rgbClr val="444F58"/>
          </a:solidFill>
          <a:latin typeface="Arial" charset="0"/>
          <a:ea typeface="ＭＳ ゴシック" pitchFamily="1" charset="-128"/>
        </a:defRPr>
      </a:lvl9pPr>
    </p:titleStyle>
    <p:bodyStyle>
      <a:lvl1pPr marL="285750" indent="-285750" algn="l" rtl="0" eaLnBrk="1" fontAlgn="base" hangingPunct="1"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kumimoji="1" sz="1800">
          <a:solidFill>
            <a:schemeClr val="tx2"/>
          </a:solidFill>
          <a:latin typeface="+mj-lt"/>
          <a:ea typeface="+mj-ea"/>
          <a:cs typeface="Meiryo UI" panose="020B0604030504040204" pitchFamily="50" charset="-128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600">
          <a:solidFill>
            <a:schemeClr val="tx2"/>
          </a:solidFill>
          <a:latin typeface="+mj-lt"/>
          <a:ea typeface="+mj-ea"/>
          <a:cs typeface="ＭＳ Ｐゴシック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400">
          <a:solidFill>
            <a:schemeClr val="tx2"/>
          </a:solidFill>
          <a:latin typeface="+mj-lt"/>
          <a:ea typeface="+mj-ea"/>
          <a:cs typeface="ＭＳ Ｐゴシック"/>
        </a:defRPr>
      </a:lvl3pPr>
      <a:lvl4pPr marL="1543016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200">
          <a:solidFill>
            <a:schemeClr val="tx2"/>
          </a:solidFill>
          <a:latin typeface="+mj-lt"/>
          <a:ea typeface="+mj-ea"/>
          <a:cs typeface="ＭＳ Ｐゴシック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1200">
          <a:solidFill>
            <a:schemeClr val="tx2"/>
          </a:solidFill>
          <a:latin typeface="+mj-lt"/>
          <a:ea typeface="+mj-ea"/>
          <a:cs typeface="ＭＳ Ｐゴシック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rgbClr val="444F58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adafruit.com/product/381?srsltid=AfmBOoooli1XO_yppyBPyvpcBWYL0KMoVCed8fbv0-zbDvSYs38vISJ9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B0F8-0D51-D02B-3682-F9C2AABB5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 Pump Demo:</a:t>
            </a:r>
            <a:br>
              <a:rPr lang="en-US" dirty="0"/>
            </a:br>
            <a:r>
              <a:rPr lang="en-US" dirty="0"/>
              <a:t>GUI and Arduino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A9121-AF12-1969-1F1A-0B2966117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USTC</a:t>
            </a:r>
          </a:p>
          <a:p>
            <a:r>
              <a:rPr lang="en-US" dirty="0"/>
              <a:t>6/17/25</a:t>
            </a:r>
          </a:p>
        </p:txBody>
      </p:sp>
    </p:spTree>
    <p:extLst>
      <p:ext uri="{BB962C8B-B14F-4D97-AF65-F5344CB8AC3E}">
        <p14:creationId xmlns:p14="http://schemas.microsoft.com/office/powerpoint/2010/main" val="179359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89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4D2160-B5AB-E2DC-2564-260BBF126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UNO Connections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9BE9925-0CF5-CDE9-A59C-BE856EC70DAB}"/>
              </a:ext>
            </a:extLst>
          </p:cNvPr>
          <p:cNvGrpSpPr/>
          <p:nvPr/>
        </p:nvGrpSpPr>
        <p:grpSpPr>
          <a:xfrm>
            <a:off x="78658" y="943898"/>
            <a:ext cx="12752438" cy="5659832"/>
            <a:chOff x="294968" y="953730"/>
            <a:chExt cx="12752438" cy="56598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AD5153-AFC0-8523-9C2E-0C261C5B4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4664922" y="1497366"/>
              <a:ext cx="2921150" cy="4197566"/>
            </a:xfrm>
            <a:prstGeom prst="rect">
              <a:avLst/>
            </a:prstGeom>
          </p:spPr>
        </p:pic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5BAC6693-3255-95F7-21DA-824391F87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8838" y="5093110"/>
              <a:ext cx="1602658" cy="501445"/>
            </a:xfrm>
            <a:prstGeom prst="bentConnector3">
              <a:avLst>
                <a:gd name="adj1" fmla="val 99693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1AD40D1C-B744-3257-22B7-43950B349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8336" y="5112775"/>
              <a:ext cx="1691148" cy="776748"/>
            </a:xfrm>
            <a:prstGeom prst="bentConnector3">
              <a:avLst>
                <a:gd name="adj1" fmla="val 100000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D293E9-91A6-D1CF-792E-84A40E0F368F}"/>
                </a:ext>
              </a:extLst>
            </p:cNvPr>
            <p:cNvSpPr txBox="1"/>
            <p:nvPr/>
          </p:nvSpPr>
          <p:spPr>
            <a:xfrm>
              <a:off x="294968" y="4100053"/>
              <a:ext cx="2963375" cy="25135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Pin2: From Flow Meter</a:t>
              </a:r>
              <a:b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</a:b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(counting pulses)</a:t>
              </a:r>
            </a:p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Pin 3: From EVK “SOUT”</a:t>
              </a:r>
            </a:p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(counting pulses)</a:t>
              </a:r>
            </a:p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Pin 4: From </a:t>
              </a: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DS12B80</a:t>
              </a:r>
              <a:b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(Inlet Temp)</a:t>
              </a:r>
              <a:b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</a:b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Pin 5: From DS12B80</a:t>
              </a:r>
            </a:p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(Outlet Temp)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2682BF95-1F5D-DCF8-03E2-FE7549D61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7497" y="5093109"/>
              <a:ext cx="1789471" cy="1061884"/>
            </a:xfrm>
            <a:prstGeom prst="bentConnector3">
              <a:avLst>
                <a:gd name="adj1" fmla="val 100000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D2306F76-99C2-8DF4-2071-FACD58F635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3084" y="5122607"/>
              <a:ext cx="1971367" cy="1361767"/>
            </a:xfrm>
            <a:prstGeom prst="bentConnector3">
              <a:avLst>
                <a:gd name="adj1" fmla="val 99875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7A82C5DF-9BE8-5D12-86E4-A699752CF43D}"/>
                </a:ext>
              </a:extLst>
            </p:cNvPr>
            <p:cNvCxnSpPr/>
            <p:nvPr/>
          </p:nvCxnSpPr>
          <p:spPr>
            <a:xfrm>
              <a:off x="5840361" y="5093109"/>
              <a:ext cx="2222090" cy="825910"/>
            </a:xfrm>
            <a:prstGeom prst="bentConnector3">
              <a:avLst>
                <a:gd name="adj1" fmla="val 0"/>
              </a:avLst>
            </a:prstGeom>
            <a:ln w="381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509700-B293-3F55-F55C-F3701790459F}"/>
                </a:ext>
              </a:extLst>
            </p:cNvPr>
            <p:cNvSpPr txBox="1"/>
            <p:nvPr/>
          </p:nvSpPr>
          <p:spPr>
            <a:xfrm>
              <a:off x="7953081" y="5530646"/>
              <a:ext cx="3908058" cy="9746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Pin 10: PWM out</a:t>
              </a:r>
              <a:b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</a:b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(to EVK “PWMIN”)</a:t>
              </a:r>
            </a:p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490Hz fixed, changing duty cycle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D4361B2B-C269-6504-E428-1B94844EB182}"/>
                </a:ext>
              </a:extLst>
            </p:cNvPr>
            <p:cNvSpPr/>
            <p:nvPr/>
          </p:nvSpPr>
          <p:spPr>
            <a:xfrm rot="16200000">
              <a:off x="5363500" y="1627239"/>
              <a:ext cx="436601" cy="438470"/>
            </a:xfrm>
            <a:prstGeom prst="rightBrac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12D5DA-E102-F6FA-3EF8-B1463E1BBA05}"/>
                </a:ext>
              </a:extLst>
            </p:cNvPr>
            <p:cNvSpPr txBox="1"/>
            <p:nvPr/>
          </p:nvSpPr>
          <p:spPr>
            <a:xfrm>
              <a:off x="4168877" y="953730"/>
              <a:ext cx="63305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GND and 5V: use to power up DS12B80 Temp sensors</a:t>
              </a:r>
              <a:b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</a:b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And other Flow Meter</a:t>
              </a:r>
            </a:p>
          </p:txBody>
        </p:sp>
        <p:sp>
          <p:nvSpPr>
            <p:cNvPr id="35" name="Arrow: Up-Down 34">
              <a:extLst>
                <a:ext uri="{FF2B5EF4-FFF2-40B4-BE49-F238E27FC236}">
                  <a16:creationId xmlns:a16="http://schemas.microsoft.com/office/drawing/2014/main" id="{EC3C011E-0D3F-8E74-1F48-907C8470B1E2}"/>
                </a:ext>
              </a:extLst>
            </p:cNvPr>
            <p:cNvSpPr/>
            <p:nvPr/>
          </p:nvSpPr>
          <p:spPr>
            <a:xfrm rot="16200000">
              <a:off x="8984275" y="3650176"/>
              <a:ext cx="484632" cy="1407980"/>
            </a:xfrm>
            <a:prstGeom prst="upDownArrow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64A9E9-A333-6437-3863-AED0AEECE158}"/>
                </a:ext>
              </a:extLst>
            </p:cNvPr>
            <p:cNvSpPr txBox="1"/>
            <p:nvPr/>
          </p:nvSpPr>
          <p:spPr>
            <a:xfrm>
              <a:off x="7954298" y="3185652"/>
              <a:ext cx="50931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To LAPTOP</a:t>
              </a:r>
              <a:b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</a:b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(</a:t>
              </a:r>
              <a:r>
                <a:rPr kumimoji="1" 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メイリオ" panose="020B0604030504040204" pitchFamily="50" charset="-128"/>
                </a:rPr>
                <a:t>always needed for GUI </a:t>
              </a:r>
              <a:r>
                <a:rPr kumimoji="1" 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メイリオ" panose="020B0604030504040204" pitchFamily="50" charset="-128"/>
                  <a:sym typeface="Wingdings" panose="05000000000000000000" pitchFamily="2" charset="2"/>
                </a:rPr>
                <a:t></a:t>
              </a:r>
              <a:r>
                <a:rPr kumimoji="1" 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メイリオ" panose="020B0604030504040204" pitchFamily="50" charset="-128"/>
                </a:rPr>
                <a:t>Arduino</a:t>
              </a: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)</a:t>
              </a:r>
            </a:p>
          </p:txBody>
        </p:sp>
        <p:pic>
          <p:nvPicPr>
            <p:cNvPr id="1026" name="Picture 2" descr="Surface Laptop Go 3">
              <a:extLst>
                <a:ext uri="{FF2B5EF4-FFF2-40B4-BE49-F238E27FC236}">
                  <a16:creationId xmlns:a16="http://schemas.microsoft.com/office/drawing/2014/main" id="{31E0B8E7-5AAF-5314-AEE2-A82B616332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0914" y="3920613"/>
              <a:ext cx="1454713" cy="1369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059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7BDC-BFED-4A2D-45A7-38DF244D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Installation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085448-7C76-D6D6-12B7-BD1847371D56}"/>
              </a:ext>
            </a:extLst>
          </p:cNvPr>
          <p:cNvGrpSpPr/>
          <p:nvPr/>
        </p:nvGrpSpPr>
        <p:grpSpPr>
          <a:xfrm>
            <a:off x="798693" y="946761"/>
            <a:ext cx="11281475" cy="4661559"/>
            <a:chOff x="798693" y="946761"/>
            <a:chExt cx="11281475" cy="46615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01B528-92B5-CC83-E56D-A6A0941F8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941" y="946761"/>
              <a:ext cx="8776045" cy="145099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575C94-4CB1-0F07-83D9-F3D9824B1A83}"/>
                </a:ext>
              </a:extLst>
            </p:cNvPr>
            <p:cNvSpPr/>
            <p:nvPr/>
          </p:nvSpPr>
          <p:spPr>
            <a:xfrm>
              <a:off x="944880" y="1574800"/>
              <a:ext cx="1270000" cy="2438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2E6F67-6B81-E911-4D27-7A300CE5C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8693" y="2463706"/>
              <a:ext cx="4618652" cy="314461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7607DC-D63B-C2FB-0A98-398A783AF4D3}"/>
                </a:ext>
              </a:extLst>
            </p:cNvPr>
            <p:cNvSpPr/>
            <p:nvPr/>
          </p:nvSpPr>
          <p:spPr>
            <a:xfrm>
              <a:off x="3586480" y="4775200"/>
              <a:ext cx="904240" cy="223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75541AD-D2C8-D280-7DE7-BA5DD684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97940" y="2980394"/>
              <a:ext cx="5982228" cy="2515183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3C19DD8-6935-7535-8472-C3E194E59CDD}"/>
                </a:ext>
              </a:extLst>
            </p:cNvPr>
            <p:cNvSpPr/>
            <p:nvPr/>
          </p:nvSpPr>
          <p:spPr>
            <a:xfrm>
              <a:off x="6604000" y="3972560"/>
              <a:ext cx="2387600" cy="3759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1639D-F9AF-1635-40C3-F8AC65BCDA26}"/>
                </a:ext>
              </a:extLst>
            </p:cNvPr>
            <p:cNvSpPr txBox="1"/>
            <p:nvPr/>
          </p:nvSpPr>
          <p:spPr>
            <a:xfrm>
              <a:off x="2265680" y="153416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rgbClr val="FF0000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#1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B28D93-A226-720E-3E31-06CECCE7601C}"/>
                </a:ext>
              </a:extLst>
            </p:cNvPr>
            <p:cNvSpPr txBox="1"/>
            <p:nvPr/>
          </p:nvSpPr>
          <p:spPr>
            <a:xfrm>
              <a:off x="3952240" y="43688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rgbClr val="FF0000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#2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E73DF3-538C-FACE-EF86-1BC71A9A772B}"/>
                </a:ext>
              </a:extLst>
            </p:cNvPr>
            <p:cNvSpPr txBox="1"/>
            <p:nvPr/>
          </p:nvSpPr>
          <p:spPr>
            <a:xfrm>
              <a:off x="9133840" y="3698240"/>
              <a:ext cx="277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rgbClr val="FF0000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#3: find it in programs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996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F5031-9EAC-DE94-CCD0-0ECB7CB23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49AF-1203-C464-4B22-0188C8E1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Un-Install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69C16B-9452-9C00-36F9-FF97754C8B00}"/>
              </a:ext>
            </a:extLst>
          </p:cNvPr>
          <p:cNvSpPr txBox="1"/>
          <p:nvPr/>
        </p:nvSpPr>
        <p:spPr>
          <a:xfrm>
            <a:off x="216309" y="717754"/>
            <a:ext cx="1032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kumimoji="1"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メイリオ" panose="020B0604030504040204" pitchFamily="50" charset="-128"/>
              </a:rPr>
              <a:t>Need to un-install already existing GUI, if a new updated GUI needs to be installed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FC59B0-8C06-7A25-ADBC-FE49EFB47561}"/>
              </a:ext>
            </a:extLst>
          </p:cNvPr>
          <p:cNvGrpSpPr/>
          <p:nvPr/>
        </p:nvGrpSpPr>
        <p:grpSpPr>
          <a:xfrm>
            <a:off x="0" y="1253020"/>
            <a:ext cx="12192000" cy="5454585"/>
            <a:chOff x="0" y="1115368"/>
            <a:chExt cx="12192000" cy="545458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519A932-252A-326C-7683-A84E9C6CF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2903426"/>
              <a:ext cx="12192000" cy="366652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9EE8FB-4D22-0182-9EB7-B6590F79C61F}"/>
                </a:ext>
              </a:extLst>
            </p:cNvPr>
            <p:cNvSpPr/>
            <p:nvPr/>
          </p:nvSpPr>
          <p:spPr>
            <a:xfrm>
              <a:off x="3088312" y="3865714"/>
              <a:ext cx="3735274" cy="4309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1EB251-EB96-1295-F856-BF3F54C9AE8F}"/>
                </a:ext>
              </a:extLst>
            </p:cNvPr>
            <p:cNvSpPr/>
            <p:nvPr/>
          </p:nvSpPr>
          <p:spPr>
            <a:xfrm>
              <a:off x="10980338" y="5168489"/>
              <a:ext cx="904240" cy="2235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3D20D0-4F7F-66BD-8868-54E2E9B2FC01}"/>
                </a:ext>
              </a:extLst>
            </p:cNvPr>
            <p:cNvSpPr/>
            <p:nvPr/>
          </p:nvSpPr>
          <p:spPr>
            <a:xfrm>
              <a:off x="9298038" y="5919346"/>
              <a:ext cx="2431846" cy="28480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32EAD3-F05D-CDB8-5A99-E2D5083AD7FF}"/>
                </a:ext>
              </a:extLst>
            </p:cNvPr>
            <p:cNvSpPr txBox="1"/>
            <p:nvPr/>
          </p:nvSpPr>
          <p:spPr>
            <a:xfrm>
              <a:off x="7309630" y="2861514"/>
              <a:ext cx="4400591" cy="974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endParaRPr lang="en-US" dirty="0">
                <a:solidFill>
                  <a:srgbClr val="FF0000"/>
                </a:solidFill>
                <a:latin typeface="+mn-ea"/>
                <a:cs typeface="メイリオ" panose="020B0604030504040204" pitchFamily="50" charset="-128"/>
              </a:endParaRPr>
            </a:p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rgbClr val="FF0000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#2 And then in this search, for “Water Pump”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20996F-22E7-00BB-0143-22CCC5FC5C7E}"/>
                </a:ext>
              </a:extLst>
            </p:cNvPr>
            <p:cNvSpPr txBox="1"/>
            <p:nvPr/>
          </p:nvSpPr>
          <p:spPr>
            <a:xfrm>
              <a:off x="10471027" y="5076721"/>
              <a:ext cx="513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rgbClr val="FF0000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#3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27E7F0-D882-2310-8BDA-3BD7F8A5035A}"/>
                </a:ext>
              </a:extLst>
            </p:cNvPr>
            <p:cNvSpPr txBox="1"/>
            <p:nvPr/>
          </p:nvSpPr>
          <p:spPr>
            <a:xfrm>
              <a:off x="10618510" y="5890833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rgbClr val="FF0000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#4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E99C28C-3941-660C-D1C8-48DBDC58869E}"/>
                </a:ext>
              </a:extLst>
            </p:cNvPr>
            <p:cNvCxnSpPr/>
            <p:nvPr/>
          </p:nvCxnSpPr>
          <p:spPr>
            <a:xfrm flipH="1">
              <a:off x="5810865" y="4070554"/>
              <a:ext cx="142567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746EB9D-0BE7-4E21-69E1-BEF8A1F89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2368" y="1115368"/>
              <a:ext cx="5050107" cy="187363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06EE02-F8E5-55CD-4C16-CD396E80FFA1}"/>
                </a:ext>
              </a:extLst>
            </p:cNvPr>
            <p:cNvSpPr txBox="1"/>
            <p:nvPr/>
          </p:nvSpPr>
          <p:spPr>
            <a:xfrm>
              <a:off x="5240593" y="1698211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rgbClr val="FF0000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#1: search “Add or Remove Programs” in Windows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3D6C6B-791E-5B61-CF7B-8D6BFA37C6B6}"/>
                </a:ext>
              </a:extLst>
            </p:cNvPr>
            <p:cNvSpPr/>
            <p:nvPr/>
          </p:nvSpPr>
          <p:spPr>
            <a:xfrm>
              <a:off x="291034" y="1206088"/>
              <a:ext cx="4831572" cy="4309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2A7AB0B-58DF-F439-4A48-3A5F19EAB296}"/>
                </a:ext>
              </a:extLst>
            </p:cNvPr>
            <p:cNvSpPr/>
            <p:nvPr/>
          </p:nvSpPr>
          <p:spPr>
            <a:xfrm>
              <a:off x="295950" y="2213895"/>
              <a:ext cx="2201444" cy="43098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6CF9E1B-B5CD-D452-6E2F-8FACAA82B43F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2300748" y="1637069"/>
              <a:ext cx="406072" cy="54569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92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3405B-0211-C85C-16C3-406094397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13A1-51AE-D5EB-EF9A-25B3F582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GUI: Main Control Tab (before connected)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4793E7-34A5-4A47-ECC1-84B6F0CD910E}"/>
              </a:ext>
            </a:extLst>
          </p:cNvPr>
          <p:cNvGrpSpPr/>
          <p:nvPr/>
        </p:nvGrpSpPr>
        <p:grpSpPr>
          <a:xfrm>
            <a:off x="717755" y="1868129"/>
            <a:ext cx="8662219" cy="2911225"/>
            <a:chOff x="422787" y="717755"/>
            <a:chExt cx="8662219" cy="29112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C8457A-CCB9-6D4D-1D55-A087DCFA8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65916" y="1015019"/>
              <a:ext cx="5819090" cy="261396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D12CFA-1CD3-95F8-A967-E49813C5EA33}"/>
                </a:ext>
              </a:extLst>
            </p:cNvPr>
            <p:cNvSpPr txBox="1"/>
            <p:nvPr/>
          </p:nvSpPr>
          <p:spPr>
            <a:xfrm>
              <a:off x="3185651" y="717755"/>
              <a:ext cx="21467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Before connected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6DD5E2-6A89-A0A6-B3A0-7603EF3685B1}"/>
                </a:ext>
              </a:extLst>
            </p:cNvPr>
            <p:cNvSpPr txBox="1"/>
            <p:nvPr/>
          </p:nvSpPr>
          <p:spPr>
            <a:xfrm>
              <a:off x="422787" y="1582994"/>
              <a:ext cx="26645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To connect, go to “COM Control” tab. See next page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74670F0-D53F-AC51-EF4E-3FE6D1AB4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8954" y="1445342"/>
              <a:ext cx="1391265" cy="408038"/>
            </a:xfrm>
            <a:prstGeom prst="straightConnector1">
              <a:avLst/>
            </a:prstGeom>
            <a:ln w="571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0602795-57C0-E3D1-95CA-F5FA1C3D1CCF}"/>
                </a:ext>
              </a:extLst>
            </p:cNvPr>
            <p:cNvSpPr/>
            <p:nvPr/>
          </p:nvSpPr>
          <p:spPr>
            <a:xfrm>
              <a:off x="3775587" y="1248697"/>
              <a:ext cx="589935" cy="25563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54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A127-E455-3462-7B68-E892CA0D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GUI: COM Control Tab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CAD638-D26B-8996-BC32-948254566898}"/>
              </a:ext>
            </a:extLst>
          </p:cNvPr>
          <p:cNvGrpSpPr/>
          <p:nvPr/>
        </p:nvGrpSpPr>
        <p:grpSpPr>
          <a:xfrm>
            <a:off x="360459" y="767244"/>
            <a:ext cx="11631291" cy="5915306"/>
            <a:chOff x="360459" y="767244"/>
            <a:chExt cx="11631291" cy="591530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29F6ABB-78E4-0763-4A74-62C2DF12DF44}"/>
                </a:ext>
              </a:extLst>
            </p:cNvPr>
            <p:cNvSpPr txBox="1"/>
            <p:nvPr/>
          </p:nvSpPr>
          <p:spPr>
            <a:xfrm>
              <a:off x="486041" y="767244"/>
              <a:ext cx="2214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Before connecting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DEA51C6-72BB-6120-0769-C39557877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1330" y="1059275"/>
              <a:ext cx="5415579" cy="242691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254E32B-B86D-AD1B-D308-F777E823F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7362" y="1127832"/>
              <a:ext cx="4065310" cy="262348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8097711-6AA8-A566-49D0-8DB889328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93899" y="1513091"/>
              <a:ext cx="3097851" cy="1100978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509523A-E161-175B-BE0F-1A676FA6F20D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2641927" y="2272733"/>
              <a:ext cx="3669403" cy="1371430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009955A-14C2-1C7B-011C-BAC8F8DA9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0459" y="4000537"/>
              <a:ext cx="5950868" cy="2682013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B16D86F-0232-3913-18F9-2A16A1CE4D9D}"/>
                </a:ext>
              </a:extLst>
            </p:cNvPr>
            <p:cNvSpPr/>
            <p:nvPr/>
          </p:nvSpPr>
          <p:spPr>
            <a:xfrm>
              <a:off x="6532880" y="2571791"/>
              <a:ext cx="727587" cy="471948"/>
            </a:xfrm>
            <a:prstGeom prst="ellipse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AA000F-B524-6980-28DC-32037312051B}"/>
                </a:ext>
              </a:extLst>
            </p:cNvPr>
            <p:cNvSpPr txBox="1"/>
            <p:nvPr/>
          </p:nvSpPr>
          <p:spPr>
            <a:xfrm>
              <a:off x="6828503" y="4081042"/>
              <a:ext cx="4550697" cy="2359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Open up Device Manager and figure out which COMx port is Arduino Uno connected. In this example it happens to be COM5. </a:t>
              </a:r>
              <a:r>
                <a:rPr lang="en-US" b="1" u="sng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メイリオ" panose="020B0604030504040204" pitchFamily="50" charset="-128"/>
                </a:rPr>
                <a:t>It probably will be different on your computer.</a:t>
              </a:r>
            </a:p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Then select that particular select</a:t>
              </a: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ion in GUI. Then press “OPEN” to connect to Arduino.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E3063A8-3E02-6202-3853-803E036DF5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0206" y="1615440"/>
              <a:ext cx="180914" cy="46899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231C14-5C29-C10E-4A57-A2E9C451D820}"/>
                </a:ext>
              </a:extLst>
            </p:cNvPr>
            <p:cNvCxnSpPr>
              <a:cxnSpLocks/>
            </p:cNvCxnSpPr>
            <p:nvPr/>
          </p:nvCxnSpPr>
          <p:spPr>
            <a:xfrm>
              <a:off x="8788400" y="2194560"/>
              <a:ext cx="274320" cy="3962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F1D908-0535-46A6-2615-0F72D87469BA}"/>
                </a:ext>
              </a:extLst>
            </p:cNvPr>
            <p:cNvSpPr txBox="1"/>
            <p:nvPr/>
          </p:nvSpPr>
          <p:spPr>
            <a:xfrm>
              <a:off x="4115783" y="4656885"/>
              <a:ext cx="197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After connected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EFDF549-EAFF-3F16-7D50-7F032E831F32}"/>
                </a:ext>
              </a:extLst>
            </p:cNvPr>
            <p:cNvSpPr/>
            <p:nvPr/>
          </p:nvSpPr>
          <p:spPr>
            <a:xfrm>
              <a:off x="6872748" y="1268361"/>
              <a:ext cx="462117" cy="24580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3ECA9D0-22C8-CA8E-AC32-9FB4E5C13DE4}"/>
                </a:ext>
              </a:extLst>
            </p:cNvPr>
            <p:cNvSpPr/>
            <p:nvPr/>
          </p:nvSpPr>
          <p:spPr>
            <a:xfrm>
              <a:off x="914400" y="4247535"/>
              <a:ext cx="589935" cy="25563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B993709A-08EF-B4F0-E3E4-B02E703C1C79}"/>
                </a:ext>
              </a:extLst>
            </p:cNvPr>
            <p:cNvSpPr/>
            <p:nvPr/>
          </p:nvSpPr>
          <p:spPr>
            <a:xfrm>
              <a:off x="10082981" y="2315496"/>
              <a:ext cx="653845" cy="172065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146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00C6A-629E-BE72-E12F-EC5214EDB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F864-D7E8-6A70-DEA3-B1BA9BA8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GUI: Main Control Tab (after connected)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B8D146-BE66-39C6-FCB0-0A1054290227}"/>
              </a:ext>
            </a:extLst>
          </p:cNvPr>
          <p:cNvGrpSpPr/>
          <p:nvPr/>
        </p:nvGrpSpPr>
        <p:grpSpPr>
          <a:xfrm>
            <a:off x="432618" y="1882877"/>
            <a:ext cx="11651227" cy="2984090"/>
            <a:chOff x="540773" y="3662516"/>
            <a:chExt cx="11651227" cy="29840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BD6556F-F278-17C4-7FD9-639190DE1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6558" y="4043660"/>
              <a:ext cx="5768691" cy="260294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E24CCC-84AE-1B01-D170-2100AE80576D}"/>
                </a:ext>
              </a:extLst>
            </p:cNvPr>
            <p:cNvSpPr txBox="1"/>
            <p:nvPr/>
          </p:nvSpPr>
          <p:spPr>
            <a:xfrm>
              <a:off x="3259393" y="3662516"/>
              <a:ext cx="1970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After connected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11C663-907F-081C-F270-A1DF46F7C474}"/>
                </a:ext>
              </a:extLst>
            </p:cNvPr>
            <p:cNvSpPr txBox="1"/>
            <p:nvPr/>
          </p:nvSpPr>
          <p:spPr>
            <a:xfrm>
              <a:off x="540773" y="5279923"/>
              <a:ext cx="2664542" cy="1251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メイリオ" panose="020B0604030504040204" pitchFamily="50" charset="-128"/>
                </a:rPr>
                <a:t>Move this Track Bar</a:t>
              </a:r>
            </a:p>
            <a:p>
              <a:pPr>
                <a:spcBef>
                  <a:spcPts val="400"/>
                </a:spcBef>
              </a:pPr>
              <a:r>
                <a:rPr kumimoji="1" lang="en-US" sz="1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メイリオ" panose="020B0604030504040204" pitchFamily="50" charset="-128"/>
                </a:rPr>
                <a:t>using mouse to change the PWM duty cycle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E6A42F-7E8F-F533-4C0E-578BCCD4C635}"/>
                </a:ext>
              </a:extLst>
            </p:cNvPr>
            <p:cNvCxnSpPr/>
            <p:nvPr/>
          </p:nvCxnSpPr>
          <p:spPr>
            <a:xfrm>
              <a:off x="2910348" y="6174659"/>
              <a:ext cx="855407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F63C8C7-05FC-947B-8C0D-BFAC1B61180E}"/>
                </a:ext>
              </a:extLst>
            </p:cNvPr>
            <p:cNvSpPr/>
            <p:nvPr/>
          </p:nvSpPr>
          <p:spPr>
            <a:xfrm>
              <a:off x="8524567" y="5201265"/>
              <a:ext cx="806246" cy="1091379"/>
            </a:xfrm>
            <a:prstGeom prst="rightBrace">
              <a:avLst>
                <a:gd name="adj1" fmla="val 8333"/>
                <a:gd name="adj2" fmla="val 47391"/>
              </a:avLst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B596CD-5F8C-5A7E-F7A2-6842AAF565A8}"/>
                </a:ext>
              </a:extLst>
            </p:cNvPr>
            <p:cNvSpPr txBox="1"/>
            <p:nvPr/>
          </p:nvSpPr>
          <p:spPr>
            <a:xfrm>
              <a:off x="9527458" y="5009535"/>
              <a:ext cx="266454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メイリオ" panose="020B0604030504040204" pitchFamily="50" charset="-128"/>
                </a:rPr>
                <a:t>These are readings from the various sensors</a:t>
              </a:r>
              <a:b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メイリオ" panose="020B0604030504040204" pitchFamily="50" charset="-128"/>
                </a:rPr>
              </a:br>
              <a:r>
                <a:rPr lang="en-US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メイリオ" panose="020B0604030504040204" pitchFamily="50" charset="-128"/>
                </a:rPr>
                <a:t>Note: see MISC Tab explanation page</a:t>
              </a:r>
              <a:endParaRPr kumimoji="1" lang="en-US" sz="1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E6ABB5A-9541-8B5D-A825-B71EBE6D9DEB}"/>
                </a:ext>
              </a:extLst>
            </p:cNvPr>
            <p:cNvSpPr/>
            <p:nvPr/>
          </p:nvSpPr>
          <p:spPr>
            <a:xfrm>
              <a:off x="3254477" y="4247535"/>
              <a:ext cx="589935" cy="25563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146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7EB2B-071C-BE99-5361-62EEA1268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3A13-4002-A891-1FB1-A716AE97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GUI: MISC Control Tab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20BCC5-E9BF-DEAF-A5A2-09D1BC3F5233}"/>
              </a:ext>
            </a:extLst>
          </p:cNvPr>
          <p:cNvGrpSpPr/>
          <p:nvPr/>
        </p:nvGrpSpPr>
        <p:grpSpPr>
          <a:xfrm>
            <a:off x="658761" y="757084"/>
            <a:ext cx="11208775" cy="5919018"/>
            <a:chOff x="658761" y="757084"/>
            <a:chExt cx="11208775" cy="59190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06B1EE-082A-209E-9716-1D4B5E60F804}"/>
                </a:ext>
              </a:extLst>
            </p:cNvPr>
            <p:cNvSpPr txBox="1"/>
            <p:nvPr/>
          </p:nvSpPr>
          <p:spPr>
            <a:xfrm>
              <a:off x="658761" y="757084"/>
              <a:ext cx="1188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Main Tab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954ECB2-F50B-C6C0-E8E3-29D536AA1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1587" y="1126011"/>
              <a:ext cx="5913270" cy="267907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EE73C8-D819-8B55-60C8-8DB89892D618}"/>
                </a:ext>
              </a:extLst>
            </p:cNvPr>
            <p:cNvSpPr/>
            <p:nvPr/>
          </p:nvSpPr>
          <p:spPr>
            <a:xfrm>
              <a:off x="2222090" y="2251588"/>
              <a:ext cx="3913239" cy="29496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699B15-8D9D-1C1B-5CB6-175C4CB81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5236" y="4055715"/>
              <a:ext cx="5824664" cy="262038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0C8B57-675C-1DB0-7662-70EDC635D666}"/>
                </a:ext>
              </a:extLst>
            </p:cNvPr>
            <p:cNvSpPr txBox="1"/>
            <p:nvPr/>
          </p:nvSpPr>
          <p:spPr>
            <a:xfrm>
              <a:off x="742335" y="3908322"/>
              <a:ext cx="1246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MISC Tab</a:t>
              </a: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1D9537-265B-1388-9A22-9F99FDC70F46}"/>
                </a:ext>
              </a:extLst>
            </p:cNvPr>
            <p:cNvSpPr/>
            <p:nvPr/>
          </p:nvSpPr>
          <p:spPr>
            <a:xfrm>
              <a:off x="1184787" y="5058697"/>
              <a:ext cx="4272116" cy="29496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F92EF18-82BF-1E5B-46AD-90CE9BBEA5A7}"/>
                </a:ext>
              </a:extLst>
            </p:cNvPr>
            <p:cNvSpPr/>
            <p:nvPr/>
          </p:nvSpPr>
          <p:spPr>
            <a:xfrm>
              <a:off x="1160207" y="5624052"/>
              <a:ext cx="4272116" cy="29496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FE8A87-C3D1-80C9-269E-2BE37DF4FB9F}"/>
                </a:ext>
              </a:extLst>
            </p:cNvPr>
            <p:cNvSpPr/>
            <p:nvPr/>
          </p:nvSpPr>
          <p:spPr>
            <a:xfrm>
              <a:off x="2217175" y="3220065"/>
              <a:ext cx="3878825" cy="294968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BBC815C-2AC7-A202-CF1A-A08C93633EC4}"/>
                </a:ext>
              </a:extLst>
            </p:cNvPr>
            <p:cNvSpPr txBox="1"/>
            <p:nvPr/>
          </p:nvSpPr>
          <p:spPr>
            <a:xfrm>
              <a:off x="7629834" y="1651819"/>
              <a:ext cx="4237702" cy="4452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The MISC Tab has some “multipliers”.</a:t>
              </a:r>
            </a:p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This is mainly used during initial development.</a:t>
              </a:r>
            </a:p>
            <a:p>
              <a:pPr>
                <a:spcBef>
                  <a:spcPts val="400"/>
                </a:spcBef>
              </a:pPr>
              <a:endParaRPr kumimoji="1" lang="en-US" sz="18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endParaRPr>
            </a:p>
            <a:p>
              <a:pPr>
                <a:spcBef>
                  <a:spcPts val="400"/>
                </a:spcBef>
              </a:pPr>
              <a:r>
                <a:rPr lang="en-US" dirty="0">
                  <a:solidFill>
                    <a:schemeClr val="tx2"/>
                  </a:solidFill>
                  <a:latin typeface="+mn-ea"/>
                  <a:cs typeface="メイリオ" panose="020B0604030504040204" pitchFamily="50" charset="-128"/>
                </a:rPr>
                <a:t>The value reported on the Flow Rate and Motor RPM in the Main Tab are pulse counted from Arduino and multiplied by the ratio in the MISC Tab.</a:t>
              </a:r>
            </a:p>
            <a:p>
              <a:pPr>
                <a:spcBef>
                  <a:spcPts val="400"/>
                </a:spcBef>
              </a:pPr>
              <a:r>
                <a:rPr kumimoji="1" lang="en-US" sz="18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Change the number in MISC Tab, to adjust accordingly to get the correct conversion from pulses (Hz) to L/min and RPM shown in Main Tab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CAB54F4-F106-0E19-5DC9-5E03548FEE89}"/>
                </a:ext>
              </a:extLst>
            </p:cNvPr>
            <p:cNvSpPr/>
            <p:nvPr/>
          </p:nvSpPr>
          <p:spPr>
            <a:xfrm>
              <a:off x="757084" y="1376516"/>
              <a:ext cx="589935" cy="25563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4840324-A71B-A359-ED83-C05C67F44A42}"/>
                </a:ext>
              </a:extLst>
            </p:cNvPr>
            <p:cNvSpPr/>
            <p:nvPr/>
          </p:nvSpPr>
          <p:spPr>
            <a:xfrm>
              <a:off x="1814052" y="4272116"/>
              <a:ext cx="589935" cy="255639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32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7369-7280-2E2C-2D0A-5978DCE55FB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DS12B80 Waterproof Temp sensor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888DED-3346-1250-183A-4AE2E99AF78A}"/>
              </a:ext>
            </a:extLst>
          </p:cNvPr>
          <p:cNvGrpSpPr/>
          <p:nvPr/>
        </p:nvGrpSpPr>
        <p:grpSpPr>
          <a:xfrm>
            <a:off x="412955" y="959096"/>
            <a:ext cx="11089803" cy="5407291"/>
            <a:chOff x="412955" y="959096"/>
            <a:chExt cx="11089803" cy="54072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E3EB9B-7EAC-921A-E8B6-B98D0E730A19}"/>
                </a:ext>
              </a:extLst>
            </p:cNvPr>
            <p:cNvSpPr txBox="1"/>
            <p:nvPr/>
          </p:nvSpPr>
          <p:spPr>
            <a:xfrm>
              <a:off x="412955" y="959096"/>
              <a:ext cx="61943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2"/>
                </a:rPr>
                <a:t>https://www.adafruit.com/product/381?srsltid=AfmBOoooli1XO_yppyBPyvpcBWYL0KMoVCed8fbv0-zbDvSYs38vISJ9</a:t>
              </a:r>
              <a:r>
                <a:rPr lang="en-US" dirty="0"/>
                <a:t> </a:t>
              </a:r>
            </a:p>
          </p:txBody>
        </p:sp>
        <p:pic>
          <p:nvPicPr>
            <p:cNvPr id="2050" name="Picture 2" descr="Angled Shot of the Waterproof 1-Wire DS18B20 Digital temperature sensor.">
              <a:extLst>
                <a:ext uri="{FF2B5EF4-FFF2-40B4-BE49-F238E27FC236}">
                  <a16:creationId xmlns:a16="http://schemas.microsoft.com/office/drawing/2014/main" id="{D3C9AFC5-B76C-BE6A-4653-7F148138FC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264" y="1719799"/>
              <a:ext cx="6191148" cy="4646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DS18B20 pull up resistor value ...">
              <a:extLst>
                <a:ext uri="{FF2B5EF4-FFF2-40B4-BE49-F238E27FC236}">
                  <a16:creationId xmlns:a16="http://schemas.microsoft.com/office/drawing/2014/main" id="{589C0BD9-2778-11DB-5CBE-A5A7B59F6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6907" y="2495704"/>
              <a:ext cx="4415851" cy="2381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6268986-1BFF-6601-1070-76B81FA96572}"/>
                </a:ext>
              </a:extLst>
            </p:cNvPr>
            <p:cNvSpPr/>
            <p:nvPr/>
          </p:nvSpPr>
          <p:spPr>
            <a:xfrm>
              <a:off x="9802761" y="3106994"/>
              <a:ext cx="806245" cy="39329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00"/>
                </a:spcBef>
              </a:pPr>
              <a:endParaRPr kumimoji="1" lang="en-US" sz="1400" dirty="0">
                <a:solidFill>
                  <a:schemeClr val="tx2"/>
                </a:solidFill>
                <a:latin typeface="+mn-ea"/>
                <a:cs typeface="メイリオ" panose="020B0604030504040204" pitchFamily="50" charset="-12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F20E03-91E4-AE2A-CD7D-6836D2A5E002}"/>
                </a:ext>
              </a:extLst>
            </p:cNvPr>
            <p:cNvSpPr txBox="1"/>
            <p:nvPr/>
          </p:nvSpPr>
          <p:spPr>
            <a:xfrm>
              <a:off x="7983793" y="1809135"/>
              <a:ext cx="3059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メイリオ" panose="020B0604030504040204" pitchFamily="50" charset="-128"/>
                </a:rPr>
                <a:t>Remember 4.7k pullup!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26E74E-D16A-78E3-D1F5-50EC9CD11DB4}"/>
                </a:ext>
              </a:extLst>
            </p:cNvPr>
            <p:cNvSpPr txBox="1"/>
            <p:nvPr/>
          </p:nvSpPr>
          <p:spPr>
            <a:xfrm>
              <a:off x="9989574" y="2703870"/>
              <a:ext cx="63909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kumimoji="1" lang="en-US" sz="1400" dirty="0">
                  <a:solidFill>
                    <a:schemeClr val="tx2"/>
                  </a:solidFill>
                  <a:latin typeface="+mn-ea"/>
                  <a:ea typeface="+mn-ea"/>
                  <a:cs typeface="メイリオ" panose="020B0604030504040204" pitchFamily="50" charset="-128"/>
                </a:rPr>
                <a:t>5.0V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4170F05-7A1C-FCDE-3694-267718638800}"/>
              </a:ext>
            </a:extLst>
          </p:cNvPr>
          <p:cNvSpPr txBox="1"/>
          <p:nvPr/>
        </p:nvSpPr>
        <p:spPr>
          <a:xfrm>
            <a:off x="9994490" y="3633017"/>
            <a:ext cx="126344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kumimoji="1" lang="en-US" sz="1400" dirty="0">
                <a:solidFill>
                  <a:schemeClr val="tx2"/>
                </a:solidFill>
                <a:latin typeface="+mn-ea"/>
                <a:ea typeface="+mn-ea"/>
                <a:cs typeface="メイリオ" panose="020B0604030504040204" pitchFamily="50" charset="-128"/>
              </a:rPr>
              <a:t>To Arduino</a:t>
            </a:r>
          </a:p>
        </p:txBody>
      </p:sp>
    </p:spTree>
    <p:extLst>
      <p:ext uri="{BB962C8B-B14F-4D97-AF65-F5344CB8AC3E}">
        <p14:creationId xmlns:p14="http://schemas.microsoft.com/office/powerpoint/2010/main" val="1382637432"/>
      </p:ext>
    </p:extLst>
  </p:cSld>
  <p:clrMapOvr>
    <a:masterClrMapping/>
  </p:clrMapOvr>
</p:sld>
</file>

<file path=ppt/theme/theme1.xml><?xml version="1.0" encoding="utf-8"?>
<a:theme xmlns:a="http://schemas.openxmlformats.org/drawingml/2006/main" name="新しいプレゼンテーション">
  <a:themeElements>
    <a:clrScheme name="ROHM">
      <a:dk1>
        <a:srgbClr val="444F58"/>
      </a:dk1>
      <a:lt1>
        <a:sysClr val="window" lastClr="FFFFFF"/>
      </a:lt1>
      <a:dk2>
        <a:srgbClr val="444F58"/>
      </a:dk2>
      <a:lt2>
        <a:srgbClr val="D3D9DC"/>
      </a:lt2>
      <a:accent1>
        <a:srgbClr val="D90013"/>
      </a:accent1>
      <a:accent2>
        <a:srgbClr val="008CCE"/>
      </a:accent2>
      <a:accent3>
        <a:srgbClr val="CED700"/>
      </a:accent3>
      <a:accent4>
        <a:srgbClr val="8DBADA"/>
      </a:accent4>
      <a:accent5>
        <a:srgbClr val="9CA0CC"/>
      </a:accent5>
      <a:accent6>
        <a:srgbClr val="F7AC00"/>
      </a:accent6>
      <a:hlink>
        <a:srgbClr val="0000FF"/>
      </a:hlink>
      <a:folHlink>
        <a:srgbClr val="800080"/>
      </a:folHlink>
    </a:clrScheme>
    <a:fontScheme name="ユーザー定義 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ts val="400"/>
          </a:spcBef>
          <a:defRPr kumimoji="1" sz="1400" dirty="0">
            <a:solidFill>
              <a:schemeClr val="tx2"/>
            </a:solidFill>
            <a:latin typeface="+mn-ea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spcBef>
            <a:spcPts val="400"/>
          </a:spcBef>
          <a:defRPr kumimoji="1" sz="1800" dirty="0" smtClean="0">
            <a:solidFill>
              <a:schemeClr val="tx2"/>
            </a:solidFill>
            <a:latin typeface="+mn-ea"/>
            <a:ea typeface="+mn-ea"/>
            <a:cs typeface="メイリオ" panose="020B0604030504040204" pitchFamily="50" charset="-128"/>
          </a:defRPr>
        </a:defPPr>
      </a:lstStyle>
    </a:txDef>
  </a:objectDefaults>
  <a:extraClrSchemeLst>
    <a:extraClrScheme>
      <a:clrScheme name="新しいプレゼンテーショ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しいプレゼンテーショ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しいプレゼンテーション 13">
        <a:dk1>
          <a:srgbClr val="444F58"/>
        </a:dk1>
        <a:lt1>
          <a:srgbClr val="FFFFFF"/>
        </a:lt1>
        <a:dk2>
          <a:srgbClr val="444F58"/>
        </a:dk2>
        <a:lt2>
          <a:srgbClr val="808080"/>
        </a:lt2>
        <a:accent1>
          <a:srgbClr val="BBE0E3"/>
        </a:accent1>
        <a:accent2>
          <a:srgbClr val="D90013"/>
        </a:accent2>
        <a:accent3>
          <a:srgbClr val="FFFFFF"/>
        </a:accent3>
        <a:accent4>
          <a:srgbClr val="39424A"/>
        </a:accent4>
        <a:accent5>
          <a:srgbClr val="DAEDEF"/>
        </a:accent5>
        <a:accent6>
          <a:srgbClr val="C40010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RohmPowerPoint_16_9_En_2025_normal_U.S.A</Template>
  <TotalTime>94</TotalTime>
  <Words>396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メイリオ</vt:lpstr>
      <vt:lpstr>Arial</vt:lpstr>
      <vt:lpstr>新しいプレゼンテーション</vt:lpstr>
      <vt:lpstr>Water Pump Demo: GUI and Arduino setup</vt:lpstr>
      <vt:lpstr>Arduino UNO Connections</vt:lpstr>
      <vt:lpstr>GUI Installation</vt:lpstr>
      <vt:lpstr>GUI Un-Install</vt:lpstr>
      <vt:lpstr>GUI: Main Control Tab (before connected)</vt:lpstr>
      <vt:lpstr>GUI: COM Control Tab</vt:lpstr>
      <vt:lpstr>GUI: Main Control Tab (after connected)</vt:lpstr>
      <vt:lpstr>GUI: MISC Control Tab</vt:lpstr>
      <vt:lpstr>DS12B80 Waterproof Temp sensor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Hariman</dc:creator>
  <cp:lastModifiedBy>George Hariman</cp:lastModifiedBy>
  <cp:revision>1</cp:revision>
  <dcterms:created xsi:type="dcterms:W3CDTF">2025-06-17T21:53:30Z</dcterms:created>
  <dcterms:modified xsi:type="dcterms:W3CDTF">2025-06-17T23:27:41Z</dcterms:modified>
</cp:coreProperties>
</file>