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56" r:id="rId3"/>
    <p:sldId id="257" r:id="rId4"/>
    <p:sldId id="261" r:id="rId5"/>
    <p:sldId id="260" r:id="rId6"/>
    <p:sldId id="259" r:id="rId7"/>
    <p:sldId id="258" r:id="rId8"/>
    <p:sldId id="265" r:id="rId9"/>
    <p:sldId id="262" r:id="rId10"/>
    <p:sldId id="263"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rge Hariman" userId="944226f4-c0bd-444e-8152-728ae792d6b1" providerId="ADAL" clId="{2574B24F-E2A1-49B4-965A-816A9A283E65}"/>
    <pc:docChg chg="undo custSel addSld delSld modSld sldOrd">
      <pc:chgData name="George Hariman" userId="944226f4-c0bd-444e-8152-728ae792d6b1" providerId="ADAL" clId="{2574B24F-E2A1-49B4-965A-816A9A283E65}" dt="2025-06-18T21:40:18.985" v="2863" actId="164"/>
      <pc:docMkLst>
        <pc:docMk/>
      </pc:docMkLst>
      <pc:sldChg chg="addSp delSp modSp new mod modClrScheme chgLayout">
        <pc:chgData name="George Hariman" userId="944226f4-c0bd-444e-8152-728ae792d6b1" providerId="ADAL" clId="{2574B24F-E2A1-49B4-965A-816A9A283E65}" dt="2025-06-17T23:09:39.035" v="2429" actId="1076"/>
        <pc:sldMkLst>
          <pc:docMk/>
          <pc:sldMk cId="1800593104" sldId="256"/>
        </pc:sldMkLst>
        <pc:spChg chg="add mod ord">
          <ac:chgData name="George Hariman" userId="944226f4-c0bd-444e-8152-728ae792d6b1" providerId="ADAL" clId="{2574B24F-E2A1-49B4-965A-816A9A283E65}" dt="2025-06-17T22:37:59.576" v="2071" actId="20577"/>
          <ac:spMkLst>
            <pc:docMk/>
            <pc:sldMk cId="1800593104" sldId="256"/>
            <ac:spMk id="4" creationId="{4B4D2160-B5AB-E2DC-2564-260BBF12622E}"/>
          </ac:spMkLst>
        </pc:spChg>
        <pc:spChg chg="add mod topLvl">
          <ac:chgData name="George Hariman" userId="944226f4-c0bd-444e-8152-728ae792d6b1" providerId="ADAL" clId="{2574B24F-E2A1-49B4-965A-816A9A283E65}" dt="2025-06-17T23:09:20.247" v="2422" actId="1076"/>
          <ac:spMkLst>
            <pc:docMk/>
            <pc:sldMk cId="1800593104" sldId="256"/>
            <ac:spMk id="15" creationId="{00D293E9-91A6-D1CF-792E-84A40E0F368F}"/>
          </ac:spMkLst>
        </pc:spChg>
        <pc:spChg chg="add mod topLvl">
          <ac:chgData name="George Hariman" userId="944226f4-c0bd-444e-8152-728ae792d6b1" providerId="ADAL" clId="{2574B24F-E2A1-49B4-965A-816A9A283E65}" dt="2025-06-17T23:09:20.247" v="2422" actId="1076"/>
          <ac:spMkLst>
            <pc:docMk/>
            <pc:sldMk cId="1800593104" sldId="256"/>
            <ac:spMk id="31" creationId="{E1509700-B293-3F55-F55C-F3701790459F}"/>
          </ac:spMkLst>
        </pc:spChg>
        <pc:spChg chg="add mod topLvl">
          <ac:chgData name="George Hariman" userId="944226f4-c0bd-444e-8152-728ae792d6b1" providerId="ADAL" clId="{2574B24F-E2A1-49B4-965A-816A9A283E65}" dt="2025-06-17T23:09:20.247" v="2422" actId="1076"/>
          <ac:spMkLst>
            <pc:docMk/>
            <pc:sldMk cId="1800593104" sldId="256"/>
            <ac:spMk id="32" creationId="{D4361B2B-C269-6504-E428-1B94844EB182}"/>
          </ac:spMkLst>
        </pc:spChg>
        <pc:spChg chg="add mod topLvl">
          <ac:chgData name="George Hariman" userId="944226f4-c0bd-444e-8152-728ae792d6b1" providerId="ADAL" clId="{2574B24F-E2A1-49B4-965A-816A9A283E65}" dt="2025-06-17T23:09:20.247" v="2422" actId="1076"/>
          <ac:spMkLst>
            <pc:docMk/>
            <pc:sldMk cId="1800593104" sldId="256"/>
            <ac:spMk id="33" creationId="{4C12D5DA-E102-F6FA-3EF8-B1463E1BBA05}"/>
          </ac:spMkLst>
        </pc:spChg>
        <pc:spChg chg="add mod topLvl">
          <ac:chgData name="George Hariman" userId="944226f4-c0bd-444e-8152-728ae792d6b1" providerId="ADAL" clId="{2574B24F-E2A1-49B4-965A-816A9A283E65}" dt="2025-06-17T23:09:20.247" v="2422" actId="1076"/>
          <ac:spMkLst>
            <pc:docMk/>
            <pc:sldMk cId="1800593104" sldId="256"/>
            <ac:spMk id="35" creationId="{EC3C011E-0D3F-8E74-1F48-907C8470B1E2}"/>
          </ac:spMkLst>
        </pc:spChg>
        <pc:spChg chg="add mod topLvl">
          <ac:chgData name="George Hariman" userId="944226f4-c0bd-444e-8152-728ae792d6b1" providerId="ADAL" clId="{2574B24F-E2A1-49B4-965A-816A9A283E65}" dt="2025-06-17T23:09:39.035" v="2429" actId="1076"/>
          <ac:spMkLst>
            <pc:docMk/>
            <pc:sldMk cId="1800593104" sldId="256"/>
            <ac:spMk id="36" creationId="{EA64A9E9-A333-6437-3863-AED0AEECE158}"/>
          </ac:spMkLst>
        </pc:spChg>
        <pc:grpChg chg="add mod">
          <ac:chgData name="George Hariman" userId="944226f4-c0bd-444e-8152-728ae792d6b1" providerId="ADAL" clId="{2574B24F-E2A1-49B4-965A-816A9A283E65}" dt="2025-06-17T23:09:20.247" v="2422" actId="1076"/>
          <ac:grpSpMkLst>
            <pc:docMk/>
            <pc:sldMk cId="1800593104" sldId="256"/>
            <ac:grpSpMk id="38" creationId="{49BE9925-0CF5-CDE9-A59C-BE856EC70DAB}"/>
          </ac:grpSpMkLst>
        </pc:grpChg>
        <pc:picChg chg="add mod topLvl">
          <ac:chgData name="George Hariman" userId="944226f4-c0bd-444e-8152-728ae792d6b1" providerId="ADAL" clId="{2574B24F-E2A1-49B4-965A-816A9A283E65}" dt="2025-06-17T23:09:20.247" v="2422" actId="1076"/>
          <ac:picMkLst>
            <pc:docMk/>
            <pc:sldMk cId="1800593104" sldId="256"/>
            <ac:picMk id="6" creationId="{8AAD5153-AFC0-8523-9C2E-0C261C5B4D41}"/>
          </ac:picMkLst>
        </pc:picChg>
        <pc:picChg chg="add mod">
          <ac:chgData name="George Hariman" userId="944226f4-c0bd-444e-8152-728ae792d6b1" providerId="ADAL" clId="{2574B24F-E2A1-49B4-965A-816A9A283E65}" dt="2025-06-17T23:09:20.247" v="2422" actId="1076"/>
          <ac:picMkLst>
            <pc:docMk/>
            <pc:sldMk cId="1800593104" sldId="256"/>
            <ac:picMk id="1026" creationId="{31E0B8E7-5AAF-5314-AEE2-A82B6163324E}"/>
          </ac:picMkLst>
        </pc:picChg>
        <pc:cxnChg chg="add mod">
          <ac:chgData name="George Hariman" userId="944226f4-c0bd-444e-8152-728ae792d6b1" providerId="ADAL" clId="{2574B24F-E2A1-49B4-965A-816A9A283E65}" dt="2025-06-17T21:59:01.554" v="278" actId="1582"/>
          <ac:cxnSpMkLst>
            <pc:docMk/>
            <pc:sldMk cId="1800593104" sldId="256"/>
            <ac:cxnSpMk id="8" creationId="{5BAC6693-3255-95F7-21DA-824391F87B6D}"/>
          </ac:cxnSpMkLst>
        </pc:cxnChg>
        <pc:cxnChg chg="add mod topLvl">
          <ac:chgData name="George Hariman" userId="944226f4-c0bd-444e-8152-728ae792d6b1" providerId="ADAL" clId="{2574B24F-E2A1-49B4-965A-816A9A283E65}" dt="2025-06-17T22:38:18.300" v="2076" actId="165"/>
          <ac:cxnSpMkLst>
            <pc:docMk/>
            <pc:sldMk cId="1800593104" sldId="256"/>
            <ac:cxnSpMk id="11" creationId="{1AD40D1C-B744-3257-22B7-43950B349E78}"/>
          </ac:cxnSpMkLst>
        </pc:cxnChg>
        <pc:cxnChg chg="add mod topLvl">
          <ac:chgData name="George Hariman" userId="944226f4-c0bd-444e-8152-728ae792d6b1" providerId="ADAL" clId="{2574B24F-E2A1-49B4-965A-816A9A283E65}" dt="2025-06-17T22:38:18.300" v="2076" actId="165"/>
          <ac:cxnSpMkLst>
            <pc:docMk/>
            <pc:sldMk cId="1800593104" sldId="256"/>
            <ac:cxnSpMk id="18" creationId="{2682BF95-1F5D-DCF8-03E2-FE7549D6119E}"/>
          </ac:cxnSpMkLst>
        </pc:cxnChg>
        <pc:cxnChg chg="add mod topLvl">
          <ac:chgData name="George Hariman" userId="944226f4-c0bd-444e-8152-728ae792d6b1" providerId="ADAL" clId="{2574B24F-E2A1-49B4-965A-816A9A283E65}" dt="2025-06-17T22:39:13.622" v="2154" actId="165"/>
          <ac:cxnSpMkLst>
            <pc:docMk/>
            <pc:sldMk cId="1800593104" sldId="256"/>
            <ac:cxnSpMk id="24" creationId="{D2306F76-99C2-8DF4-2071-FACD58F635F4}"/>
          </ac:cxnSpMkLst>
        </pc:cxnChg>
        <pc:cxnChg chg="add mod topLvl">
          <ac:chgData name="George Hariman" userId="944226f4-c0bd-444e-8152-728ae792d6b1" providerId="ADAL" clId="{2574B24F-E2A1-49B4-965A-816A9A283E65}" dt="2025-06-17T23:09:20.247" v="2422" actId="1076"/>
          <ac:cxnSpMkLst>
            <pc:docMk/>
            <pc:sldMk cId="1800593104" sldId="256"/>
            <ac:cxnSpMk id="29" creationId="{7A82C5DF-9BE8-5D12-86E4-A699752CF43D}"/>
          </ac:cxnSpMkLst>
        </pc:cxnChg>
      </pc:sldChg>
      <pc:sldChg chg="addSp delSp modSp new mod">
        <pc:chgData name="George Hariman" userId="944226f4-c0bd-444e-8152-728ae792d6b1" providerId="ADAL" clId="{2574B24F-E2A1-49B4-965A-816A9A283E65}" dt="2025-06-17T22:39:51.415" v="2185" actId="164"/>
        <pc:sldMkLst>
          <pc:docMk/>
          <pc:sldMk cId="2969960632" sldId="257"/>
        </pc:sldMkLst>
        <pc:spChg chg="mod">
          <ac:chgData name="George Hariman" userId="944226f4-c0bd-444e-8152-728ae792d6b1" providerId="ADAL" clId="{2574B24F-E2A1-49B4-965A-816A9A283E65}" dt="2025-06-17T22:00:42.359" v="423" actId="20577"/>
          <ac:spMkLst>
            <pc:docMk/>
            <pc:sldMk cId="2969960632" sldId="257"/>
            <ac:spMk id="2" creationId="{23AC7BDC-BFED-4A2D-45A7-38DF244D2DC8}"/>
          </ac:spMkLst>
        </pc:spChg>
        <pc:spChg chg="add mod">
          <ac:chgData name="George Hariman" userId="944226f4-c0bd-444e-8152-728ae792d6b1" providerId="ADAL" clId="{2574B24F-E2A1-49B4-965A-816A9A283E65}" dt="2025-06-17T22:39:51.415" v="2185" actId="164"/>
          <ac:spMkLst>
            <pc:docMk/>
            <pc:sldMk cId="2969960632" sldId="257"/>
            <ac:spMk id="6" creationId="{29575C94-4CB1-0F07-83D9-F3D9824B1A83}"/>
          </ac:spMkLst>
        </pc:spChg>
        <pc:spChg chg="add mod">
          <ac:chgData name="George Hariman" userId="944226f4-c0bd-444e-8152-728ae792d6b1" providerId="ADAL" clId="{2574B24F-E2A1-49B4-965A-816A9A283E65}" dt="2025-06-17T22:39:51.415" v="2185" actId="164"/>
          <ac:spMkLst>
            <pc:docMk/>
            <pc:sldMk cId="2969960632" sldId="257"/>
            <ac:spMk id="9" creationId="{B27607DC-D63B-C2FB-0A98-398A783AF4D3}"/>
          </ac:spMkLst>
        </pc:spChg>
        <pc:spChg chg="add mod">
          <ac:chgData name="George Hariman" userId="944226f4-c0bd-444e-8152-728ae792d6b1" providerId="ADAL" clId="{2574B24F-E2A1-49B4-965A-816A9A283E65}" dt="2025-06-17T22:39:51.415" v="2185" actId="164"/>
          <ac:spMkLst>
            <pc:docMk/>
            <pc:sldMk cId="2969960632" sldId="257"/>
            <ac:spMk id="12" creationId="{53C19DD8-6935-7535-8472-C3E194E59CDD}"/>
          </ac:spMkLst>
        </pc:spChg>
        <pc:spChg chg="add mod">
          <ac:chgData name="George Hariman" userId="944226f4-c0bd-444e-8152-728ae792d6b1" providerId="ADAL" clId="{2574B24F-E2A1-49B4-965A-816A9A283E65}" dt="2025-06-17T22:39:51.415" v="2185" actId="164"/>
          <ac:spMkLst>
            <pc:docMk/>
            <pc:sldMk cId="2969960632" sldId="257"/>
            <ac:spMk id="13" creationId="{84A1639D-F9AF-1635-40C3-F8AC65BCDA26}"/>
          </ac:spMkLst>
        </pc:spChg>
        <pc:spChg chg="add mod">
          <ac:chgData name="George Hariman" userId="944226f4-c0bd-444e-8152-728ae792d6b1" providerId="ADAL" clId="{2574B24F-E2A1-49B4-965A-816A9A283E65}" dt="2025-06-17T22:39:51.415" v="2185" actId="164"/>
          <ac:spMkLst>
            <pc:docMk/>
            <pc:sldMk cId="2969960632" sldId="257"/>
            <ac:spMk id="14" creationId="{70B28D93-A226-720E-3E31-06CECCE7601C}"/>
          </ac:spMkLst>
        </pc:spChg>
        <pc:spChg chg="add mod">
          <ac:chgData name="George Hariman" userId="944226f4-c0bd-444e-8152-728ae792d6b1" providerId="ADAL" clId="{2574B24F-E2A1-49B4-965A-816A9A283E65}" dt="2025-06-17T22:39:51.415" v="2185" actId="164"/>
          <ac:spMkLst>
            <pc:docMk/>
            <pc:sldMk cId="2969960632" sldId="257"/>
            <ac:spMk id="15" creationId="{C8E73DF3-538C-FACE-EF86-1BC71A9A772B}"/>
          </ac:spMkLst>
        </pc:spChg>
        <pc:grpChg chg="add mod">
          <ac:chgData name="George Hariman" userId="944226f4-c0bd-444e-8152-728ae792d6b1" providerId="ADAL" clId="{2574B24F-E2A1-49B4-965A-816A9A283E65}" dt="2025-06-17T22:39:51.415" v="2185" actId="164"/>
          <ac:grpSpMkLst>
            <pc:docMk/>
            <pc:sldMk cId="2969960632" sldId="257"/>
            <ac:grpSpMk id="16" creationId="{CF085448-7C76-D6D6-12B7-BD1847371D56}"/>
          </ac:grpSpMkLst>
        </pc:grpChg>
        <pc:picChg chg="add mod">
          <ac:chgData name="George Hariman" userId="944226f4-c0bd-444e-8152-728ae792d6b1" providerId="ADAL" clId="{2574B24F-E2A1-49B4-965A-816A9A283E65}" dt="2025-06-17T22:39:51.415" v="2185" actId="164"/>
          <ac:picMkLst>
            <pc:docMk/>
            <pc:sldMk cId="2969960632" sldId="257"/>
            <ac:picMk id="5" creationId="{A601B528-92B5-CC83-E56D-A6A0941F8BA9}"/>
          </ac:picMkLst>
        </pc:picChg>
        <pc:picChg chg="add mod">
          <ac:chgData name="George Hariman" userId="944226f4-c0bd-444e-8152-728ae792d6b1" providerId="ADAL" clId="{2574B24F-E2A1-49B4-965A-816A9A283E65}" dt="2025-06-17T22:39:51.415" v="2185" actId="164"/>
          <ac:picMkLst>
            <pc:docMk/>
            <pc:sldMk cId="2969960632" sldId="257"/>
            <ac:picMk id="8" creationId="{2E2E6F67-6B81-E911-4D27-7A300CE5CE2A}"/>
          </ac:picMkLst>
        </pc:picChg>
        <pc:picChg chg="add mod">
          <ac:chgData name="George Hariman" userId="944226f4-c0bd-444e-8152-728ae792d6b1" providerId="ADAL" clId="{2574B24F-E2A1-49B4-965A-816A9A283E65}" dt="2025-06-17T22:39:51.415" v="2185" actId="164"/>
          <ac:picMkLst>
            <pc:docMk/>
            <pc:sldMk cId="2969960632" sldId="257"/>
            <ac:picMk id="11" creationId="{375541AD-D2C8-D280-7DE7-BA5DD684B961}"/>
          </ac:picMkLst>
        </pc:picChg>
      </pc:sldChg>
      <pc:sldChg chg="addSp delSp modSp new mod">
        <pc:chgData name="George Hariman" userId="944226f4-c0bd-444e-8152-728ae792d6b1" providerId="ADAL" clId="{2574B24F-E2A1-49B4-965A-816A9A283E65}" dt="2025-06-18T21:38:57.210" v="2851" actId="164"/>
        <pc:sldMkLst>
          <pc:docMk/>
          <pc:sldMk cId="3341469045" sldId="258"/>
        </pc:sldMkLst>
        <pc:spChg chg="mod">
          <ac:chgData name="George Hariman" userId="944226f4-c0bd-444e-8152-728ae792d6b1" providerId="ADAL" clId="{2574B24F-E2A1-49B4-965A-816A9A283E65}" dt="2025-06-17T22:07:56.204" v="831" actId="20577"/>
          <ac:spMkLst>
            <pc:docMk/>
            <pc:sldMk cId="3341469045" sldId="258"/>
            <ac:spMk id="2" creationId="{B0A9A127-E455-3462-7B68-E892CA0DF85A}"/>
          </ac:spMkLst>
        </pc:spChg>
        <pc:spChg chg="add mod topLvl">
          <ac:chgData name="George Hariman" userId="944226f4-c0bd-444e-8152-728ae792d6b1" providerId="ADAL" clId="{2574B24F-E2A1-49B4-965A-816A9A283E65}" dt="2025-06-18T21:38:57.210" v="2851" actId="164"/>
          <ac:spMkLst>
            <pc:docMk/>
            <pc:sldMk cId="3341469045" sldId="258"/>
            <ac:spMk id="7" creationId="{929F6ABB-78E4-0763-4A74-62C2DF12DF44}"/>
          </ac:spMkLst>
        </pc:spChg>
        <pc:spChg chg="add mod ord topLvl">
          <ac:chgData name="George Hariman" userId="944226f4-c0bd-444e-8152-728ae792d6b1" providerId="ADAL" clId="{2574B24F-E2A1-49B4-965A-816A9A283E65}" dt="2025-06-18T21:38:57.210" v="2851" actId="164"/>
          <ac:spMkLst>
            <pc:docMk/>
            <pc:sldMk cId="3341469045" sldId="258"/>
            <ac:spMk id="8" creationId="{86F1D908-0535-46A6-2615-0F72D87469BA}"/>
          </ac:spMkLst>
        </pc:spChg>
        <pc:spChg chg="add mod">
          <ac:chgData name="George Hariman" userId="944226f4-c0bd-444e-8152-728ae792d6b1" providerId="ADAL" clId="{2574B24F-E2A1-49B4-965A-816A9A283E65}" dt="2025-06-18T21:38:57.210" v="2851" actId="164"/>
          <ac:spMkLst>
            <pc:docMk/>
            <pc:sldMk cId="3341469045" sldId="258"/>
            <ac:spMk id="18" creationId="{D6A37C3E-DE5C-329D-BE66-117E6C1C406C}"/>
          </ac:spMkLst>
        </pc:spChg>
        <pc:spChg chg="add mod topLvl">
          <ac:chgData name="George Hariman" userId="944226f4-c0bd-444e-8152-728ae792d6b1" providerId="ADAL" clId="{2574B24F-E2A1-49B4-965A-816A9A283E65}" dt="2025-06-18T21:38:57.210" v="2851" actId="164"/>
          <ac:spMkLst>
            <pc:docMk/>
            <pc:sldMk cId="3341469045" sldId="258"/>
            <ac:spMk id="21" creationId="{EB16D86F-0232-3913-18F9-2A16A1CE4D9D}"/>
          </ac:spMkLst>
        </pc:spChg>
        <pc:spChg chg="add mod topLvl">
          <ac:chgData name="George Hariman" userId="944226f4-c0bd-444e-8152-728ae792d6b1" providerId="ADAL" clId="{2574B24F-E2A1-49B4-965A-816A9A283E65}" dt="2025-06-18T21:38:57.210" v="2851" actId="164"/>
          <ac:spMkLst>
            <pc:docMk/>
            <pc:sldMk cId="3341469045" sldId="258"/>
            <ac:spMk id="23" creationId="{17AA000F-B524-6980-28DC-32037312051B}"/>
          </ac:spMkLst>
        </pc:spChg>
        <pc:spChg chg="add mod topLvl">
          <ac:chgData name="George Hariman" userId="944226f4-c0bd-444e-8152-728ae792d6b1" providerId="ADAL" clId="{2574B24F-E2A1-49B4-965A-816A9A283E65}" dt="2025-06-18T21:38:57.210" v="2851" actId="164"/>
          <ac:spMkLst>
            <pc:docMk/>
            <pc:sldMk cId="3341469045" sldId="258"/>
            <ac:spMk id="34" creationId="{FEFDF549-EAFF-3F16-7D50-7F032E831F32}"/>
          </ac:spMkLst>
        </pc:spChg>
        <pc:spChg chg="add mod topLvl">
          <ac:chgData name="George Hariman" userId="944226f4-c0bd-444e-8152-728ae792d6b1" providerId="ADAL" clId="{2574B24F-E2A1-49B4-965A-816A9A283E65}" dt="2025-06-18T21:38:57.210" v="2851" actId="164"/>
          <ac:spMkLst>
            <pc:docMk/>
            <pc:sldMk cId="3341469045" sldId="258"/>
            <ac:spMk id="35" creationId="{F3ECA9D0-22C8-CA8E-AC32-9FB4E5C13DE4}"/>
          </ac:spMkLst>
        </pc:spChg>
        <pc:spChg chg="add mod topLvl">
          <ac:chgData name="George Hariman" userId="944226f4-c0bd-444e-8152-728ae792d6b1" providerId="ADAL" clId="{2574B24F-E2A1-49B4-965A-816A9A283E65}" dt="2025-06-18T21:38:57.210" v="2851" actId="164"/>
          <ac:spMkLst>
            <pc:docMk/>
            <pc:sldMk cId="3341469045" sldId="258"/>
            <ac:spMk id="37" creationId="{B993709A-08EF-B4F0-E3E4-B02E703C1C79}"/>
          </ac:spMkLst>
        </pc:spChg>
        <pc:picChg chg="add mod ord">
          <ac:chgData name="George Hariman" userId="944226f4-c0bd-444e-8152-728ae792d6b1" providerId="ADAL" clId="{2574B24F-E2A1-49B4-965A-816A9A283E65}" dt="2025-06-18T21:35:42.557" v="2731" actId="1076"/>
          <ac:picMkLst>
            <pc:docMk/>
            <pc:sldMk cId="3341469045" sldId="258"/>
            <ac:picMk id="6" creationId="{562F4C93-91CC-D9F9-5BB5-4E88D0ED11C7}"/>
          </ac:picMkLst>
        </pc:picChg>
        <pc:picChg chg="add mod ord topLvl">
          <ac:chgData name="George Hariman" userId="944226f4-c0bd-444e-8152-728ae792d6b1" providerId="ADAL" clId="{2574B24F-E2A1-49B4-965A-816A9A283E65}" dt="2025-06-18T21:38:43.486" v="2849" actId="165"/>
          <ac:picMkLst>
            <pc:docMk/>
            <pc:sldMk cId="3341469045" sldId="258"/>
            <ac:picMk id="11" creationId="{9E3FBE24-06F3-51DC-0B08-AACA26EC054D}"/>
          </ac:picMkLst>
        </pc:picChg>
        <pc:picChg chg="add mod topLvl">
          <ac:chgData name="George Hariman" userId="944226f4-c0bd-444e-8152-728ae792d6b1" providerId="ADAL" clId="{2574B24F-E2A1-49B4-965A-816A9A283E65}" dt="2025-06-18T21:38:57.210" v="2851" actId="164"/>
          <ac:picMkLst>
            <pc:docMk/>
            <pc:sldMk cId="3341469045" sldId="258"/>
            <ac:picMk id="12" creationId="{3254E32B-B86D-AD1B-D308-F777E823F06B}"/>
          </ac:picMkLst>
        </pc:picChg>
        <pc:picChg chg="add mod topLvl">
          <ac:chgData name="George Hariman" userId="944226f4-c0bd-444e-8152-728ae792d6b1" providerId="ADAL" clId="{2574B24F-E2A1-49B4-965A-816A9A283E65}" dt="2025-06-18T21:38:57.210" v="2851" actId="164"/>
          <ac:picMkLst>
            <pc:docMk/>
            <pc:sldMk cId="3341469045" sldId="258"/>
            <ac:picMk id="14" creationId="{78097711-6AA8-A566-49D0-8DB889328F84}"/>
          </ac:picMkLst>
        </pc:picChg>
        <pc:cxnChg chg="add mod topLvl">
          <ac:chgData name="George Hariman" userId="944226f4-c0bd-444e-8152-728ae792d6b1" providerId="ADAL" clId="{2574B24F-E2A1-49B4-965A-816A9A283E65}" dt="2025-06-18T21:35:45.601" v="2732" actId="478"/>
          <ac:cxnSpMkLst>
            <pc:docMk/>
            <pc:sldMk cId="3341469045" sldId="258"/>
            <ac:cxnSpMk id="16" creationId="{3509523A-E161-175B-BE0F-1A676FA6F20D}"/>
          </ac:cxnSpMkLst>
        </pc:cxnChg>
        <pc:cxnChg chg="add mod topLvl">
          <ac:chgData name="George Hariman" userId="944226f4-c0bd-444e-8152-728ae792d6b1" providerId="ADAL" clId="{2574B24F-E2A1-49B4-965A-816A9A283E65}" dt="2025-06-18T21:38:05.235" v="2759" actId="14100"/>
          <ac:cxnSpMkLst>
            <pc:docMk/>
            <pc:sldMk cId="3341469045" sldId="258"/>
            <ac:cxnSpMk id="27" creationId="{3E3063A8-3E02-6202-3853-803E036DF5E0}"/>
          </ac:cxnSpMkLst>
        </pc:cxnChg>
        <pc:cxnChg chg="add mod">
          <ac:chgData name="George Hariman" userId="944226f4-c0bd-444e-8152-728ae792d6b1" providerId="ADAL" clId="{2574B24F-E2A1-49B4-965A-816A9A283E65}" dt="2025-06-18T21:38:07.334" v="2760" actId="14100"/>
          <ac:cxnSpMkLst>
            <pc:docMk/>
            <pc:sldMk cId="3341469045" sldId="258"/>
            <ac:cxnSpMk id="29" creationId="{3D231C14-5C29-C10E-4A57-A2E9C451D820}"/>
          </ac:cxnSpMkLst>
        </pc:cxnChg>
      </pc:sldChg>
      <pc:sldChg chg="addSp delSp modSp add mod ord">
        <pc:chgData name="George Hariman" userId="944226f4-c0bd-444e-8152-728ae792d6b1" providerId="ADAL" clId="{2574B24F-E2A1-49B4-965A-816A9A283E65}" dt="2025-06-18T21:37:49.265" v="2757" actId="165"/>
        <pc:sldMkLst>
          <pc:docMk/>
          <pc:sldMk cId="1143546009" sldId="259"/>
        </pc:sldMkLst>
        <pc:spChg chg="mod">
          <ac:chgData name="George Hariman" userId="944226f4-c0bd-444e-8152-728ae792d6b1" providerId="ADAL" clId="{2574B24F-E2A1-49B4-965A-816A9A283E65}" dt="2025-06-17T23:21:38.778" v="2486" actId="20577"/>
          <ac:spMkLst>
            <pc:docMk/>
            <pc:sldMk cId="1143546009" sldId="259"/>
            <ac:spMk id="2" creationId="{12FC13A1-51AE-D5EB-EF9A-25B3F58208D5}"/>
          </ac:spMkLst>
        </pc:spChg>
        <pc:spChg chg="mod topLvl">
          <ac:chgData name="George Hariman" userId="944226f4-c0bd-444e-8152-728ae792d6b1" providerId="ADAL" clId="{2574B24F-E2A1-49B4-965A-816A9A283E65}" dt="2025-06-18T21:37:49.265" v="2757" actId="165"/>
          <ac:spMkLst>
            <pc:docMk/>
            <pc:sldMk cId="1143546009" sldId="259"/>
            <ac:spMk id="7" creationId="{2BD12CFA-1CD3-95F8-A967-E49813C5EA33}"/>
          </ac:spMkLst>
        </pc:spChg>
        <pc:spChg chg="add mod topLvl">
          <ac:chgData name="George Hariman" userId="944226f4-c0bd-444e-8152-728ae792d6b1" providerId="ADAL" clId="{2574B24F-E2A1-49B4-965A-816A9A283E65}" dt="2025-06-18T21:37:49.265" v="2757" actId="165"/>
          <ac:spMkLst>
            <pc:docMk/>
            <pc:sldMk cId="1143546009" sldId="259"/>
            <ac:spMk id="13" creationId="{806DD5E2-6A89-A0A6-B3A0-7603EF3685B1}"/>
          </ac:spMkLst>
        </pc:spChg>
        <pc:spChg chg="add mod topLvl">
          <ac:chgData name="George Hariman" userId="944226f4-c0bd-444e-8152-728ae792d6b1" providerId="ADAL" clId="{2574B24F-E2A1-49B4-965A-816A9A283E65}" dt="2025-06-18T21:37:49.265" v="2757" actId="165"/>
          <ac:spMkLst>
            <pc:docMk/>
            <pc:sldMk cId="1143546009" sldId="259"/>
            <ac:spMk id="20" creationId="{D0602795-57C0-E3D1-95CA-F5FA1C3D1CCF}"/>
          </ac:spMkLst>
        </pc:spChg>
        <pc:grpChg chg="add del mod">
          <ac:chgData name="George Hariman" userId="944226f4-c0bd-444e-8152-728ae792d6b1" providerId="ADAL" clId="{2574B24F-E2A1-49B4-965A-816A9A283E65}" dt="2025-06-18T21:37:49.265" v="2757" actId="165"/>
          <ac:grpSpMkLst>
            <pc:docMk/>
            <pc:sldMk cId="1143546009" sldId="259"/>
            <ac:grpSpMk id="22" creationId="{8B4793E7-34A5-4A47-ECC1-84B6F0CD910E}"/>
          </ac:grpSpMkLst>
        </pc:grpChg>
        <pc:picChg chg="add del mod topLvl">
          <ac:chgData name="George Hariman" userId="944226f4-c0bd-444e-8152-728ae792d6b1" providerId="ADAL" clId="{2574B24F-E2A1-49B4-965A-816A9A283E65}" dt="2025-06-18T21:37:49.265" v="2757" actId="165"/>
          <ac:picMkLst>
            <pc:docMk/>
            <pc:sldMk cId="1143546009" sldId="259"/>
            <ac:picMk id="4" creationId="{80C8457A-CCB9-6D4D-1D55-A087DCFA8D43}"/>
          </ac:picMkLst>
        </pc:picChg>
        <pc:cxnChg chg="add mod topLvl">
          <ac:chgData name="George Hariman" userId="944226f4-c0bd-444e-8152-728ae792d6b1" providerId="ADAL" clId="{2574B24F-E2A1-49B4-965A-816A9A283E65}" dt="2025-06-18T21:37:49.265" v="2757" actId="165"/>
          <ac:cxnSpMkLst>
            <pc:docMk/>
            <pc:sldMk cId="1143546009" sldId="259"/>
            <ac:cxnSpMk id="14" creationId="{C74670F0-D53F-AC51-EF4E-3FE6D1AB4C86}"/>
          </ac:cxnSpMkLst>
        </pc:cxnChg>
      </pc:sldChg>
      <pc:sldChg chg="addSp delSp modSp add mod">
        <pc:chgData name="George Hariman" userId="944226f4-c0bd-444e-8152-728ae792d6b1" providerId="ADAL" clId="{2574B24F-E2A1-49B4-965A-816A9A283E65}" dt="2025-06-18T21:34:39.350" v="2714" actId="1076"/>
        <pc:sldMkLst>
          <pc:docMk/>
          <pc:sldMk cId="208232504" sldId="260"/>
        </pc:sldMkLst>
        <pc:spChg chg="mod">
          <ac:chgData name="George Hariman" userId="944226f4-c0bd-444e-8152-728ae792d6b1" providerId="ADAL" clId="{2574B24F-E2A1-49B4-965A-816A9A283E65}" dt="2025-06-17T22:36:57.353" v="2060" actId="20577"/>
          <ac:spMkLst>
            <pc:docMk/>
            <pc:sldMk cId="208232504" sldId="260"/>
            <ac:spMk id="2" creationId="{29363A13-4002-A891-1FB1-A716AE9764A3}"/>
          </ac:spMkLst>
        </pc:spChg>
        <pc:spChg chg="add mod topLvl">
          <ac:chgData name="George Hariman" userId="944226f4-c0bd-444e-8152-728ae792d6b1" providerId="ADAL" clId="{2574B24F-E2A1-49B4-965A-816A9A283E65}" dt="2025-06-18T21:34:34.070" v="2712" actId="1076"/>
          <ac:spMkLst>
            <pc:docMk/>
            <pc:sldMk cId="208232504" sldId="260"/>
            <ac:spMk id="5" creationId="{19EE73C8-D819-8B55-60C8-8DB89892D618}"/>
          </ac:spMkLst>
        </pc:spChg>
        <pc:spChg chg="mod topLvl">
          <ac:chgData name="George Hariman" userId="944226f4-c0bd-444e-8152-728ae792d6b1" providerId="ADAL" clId="{2574B24F-E2A1-49B4-965A-816A9A283E65}" dt="2025-06-18T21:32:30.751" v="2694" actId="165"/>
          <ac:spMkLst>
            <pc:docMk/>
            <pc:sldMk cId="208232504" sldId="260"/>
            <ac:spMk id="7" creationId="{0D06B1EE-082A-209E-9716-1D4B5E60F804}"/>
          </ac:spMkLst>
        </pc:spChg>
        <pc:spChg chg="add mod topLvl">
          <ac:chgData name="George Hariman" userId="944226f4-c0bd-444e-8152-728ae792d6b1" providerId="ADAL" clId="{2574B24F-E2A1-49B4-965A-816A9A283E65}" dt="2025-06-18T21:32:30.751" v="2694" actId="165"/>
          <ac:spMkLst>
            <pc:docMk/>
            <pc:sldMk cId="208232504" sldId="260"/>
            <ac:spMk id="11" creationId="{2A0C8B57-675C-1DB0-7662-70EDC635D666}"/>
          </ac:spMkLst>
        </pc:spChg>
        <pc:spChg chg="add mod topLvl">
          <ac:chgData name="George Hariman" userId="944226f4-c0bd-444e-8152-728ae792d6b1" providerId="ADAL" clId="{2574B24F-E2A1-49B4-965A-816A9A283E65}" dt="2025-06-18T21:33:40.921" v="2705" actId="1076"/>
          <ac:spMkLst>
            <pc:docMk/>
            <pc:sldMk cId="208232504" sldId="260"/>
            <ac:spMk id="13" creationId="{2E1D9537-265B-1388-9A22-9F99FDC70F46}"/>
          </ac:spMkLst>
        </pc:spChg>
        <pc:spChg chg="add mod topLvl">
          <ac:chgData name="George Hariman" userId="944226f4-c0bd-444e-8152-728ae792d6b1" providerId="ADAL" clId="{2574B24F-E2A1-49B4-965A-816A9A283E65}" dt="2025-06-18T21:32:30.751" v="2694" actId="165"/>
          <ac:spMkLst>
            <pc:docMk/>
            <pc:sldMk cId="208232504" sldId="260"/>
            <ac:spMk id="15" creationId="{8F92EF18-82BF-1E5B-46AD-90CE9BBEA5A7}"/>
          </ac:spMkLst>
        </pc:spChg>
        <pc:spChg chg="add mod topLvl">
          <ac:chgData name="George Hariman" userId="944226f4-c0bd-444e-8152-728ae792d6b1" providerId="ADAL" clId="{2574B24F-E2A1-49B4-965A-816A9A283E65}" dt="2025-06-18T21:34:36.469" v="2713" actId="1076"/>
          <ac:spMkLst>
            <pc:docMk/>
            <pc:sldMk cId="208232504" sldId="260"/>
            <ac:spMk id="17" creationId="{AEFE8A87-C3D1-80C9-269E-2BE37DF4FB9F}"/>
          </ac:spMkLst>
        </pc:spChg>
        <pc:spChg chg="add mod topLvl">
          <ac:chgData name="George Hariman" userId="944226f4-c0bd-444e-8152-728ae792d6b1" providerId="ADAL" clId="{2574B24F-E2A1-49B4-965A-816A9A283E65}" dt="2025-06-18T21:32:30.751" v="2694" actId="165"/>
          <ac:spMkLst>
            <pc:docMk/>
            <pc:sldMk cId="208232504" sldId="260"/>
            <ac:spMk id="18" creationId="{6BBC815C-2AC7-A202-CF1A-A08C93633EC4}"/>
          </ac:spMkLst>
        </pc:spChg>
        <pc:spChg chg="add mod topLvl">
          <ac:chgData name="George Hariman" userId="944226f4-c0bd-444e-8152-728ae792d6b1" providerId="ADAL" clId="{2574B24F-E2A1-49B4-965A-816A9A283E65}" dt="2025-06-18T21:34:39.350" v="2714" actId="1076"/>
          <ac:spMkLst>
            <pc:docMk/>
            <pc:sldMk cId="208232504" sldId="260"/>
            <ac:spMk id="27" creationId="{3CAB54F4-F106-0E19-5DC9-5E03548FEE89}"/>
          </ac:spMkLst>
        </pc:spChg>
        <pc:spChg chg="add mod topLvl">
          <ac:chgData name="George Hariman" userId="944226f4-c0bd-444e-8152-728ae792d6b1" providerId="ADAL" clId="{2574B24F-E2A1-49B4-965A-816A9A283E65}" dt="2025-06-18T21:32:30.751" v="2694" actId="165"/>
          <ac:spMkLst>
            <pc:docMk/>
            <pc:sldMk cId="208232504" sldId="260"/>
            <ac:spMk id="28" creationId="{F4840324-A71B-A359-ED83-C05C67F44A42}"/>
          </ac:spMkLst>
        </pc:spChg>
        <pc:picChg chg="add mod ord">
          <ac:chgData name="George Hariman" userId="944226f4-c0bd-444e-8152-728ae792d6b1" providerId="ADAL" clId="{2574B24F-E2A1-49B4-965A-816A9A283E65}" dt="2025-06-18T21:33:38.922" v="2704" actId="1076"/>
          <ac:picMkLst>
            <pc:docMk/>
            <pc:sldMk cId="208232504" sldId="260"/>
            <ac:picMk id="6" creationId="{F86E19F3-C24D-8ABA-168C-6E4844D64370}"/>
          </ac:picMkLst>
        </pc:picChg>
        <pc:picChg chg="add mod ord">
          <ac:chgData name="George Hariman" userId="944226f4-c0bd-444e-8152-728ae792d6b1" providerId="ADAL" clId="{2574B24F-E2A1-49B4-965A-816A9A283E65}" dt="2025-06-18T21:34:31.092" v="2711" actId="14100"/>
          <ac:picMkLst>
            <pc:docMk/>
            <pc:sldMk cId="208232504" sldId="260"/>
            <ac:picMk id="10" creationId="{5ED0079E-1CAC-E276-2D02-8205761130D1}"/>
          </ac:picMkLst>
        </pc:picChg>
      </pc:sldChg>
      <pc:sldChg chg="addSp delSp modSp add mod">
        <pc:chgData name="George Hariman" userId="944226f4-c0bd-444e-8152-728ae792d6b1" providerId="ADAL" clId="{2574B24F-E2A1-49B4-965A-816A9A283E65}" dt="2025-06-17T23:03:55.904" v="2339" actId="1076"/>
        <pc:sldMkLst>
          <pc:docMk/>
          <pc:sldMk cId="657922982" sldId="261"/>
        </pc:sldMkLst>
        <pc:spChg chg="mod">
          <ac:chgData name="George Hariman" userId="944226f4-c0bd-444e-8152-728ae792d6b1" providerId="ADAL" clId="{2574B24F-E2A1-49B4-965A-816A9A283E65}" dt="2025-06-17T22:34:36.339" v="1930" actId="20577"/>
          <ac:spMkLst>
            <pc:docMk/>
            <pc:sldMk cId="657922982" sldId="261"/>
            <ac:spMk id="2" creationId="{10BE49AF-1203-C464-4B22-0188C8E1C6BC}"/>
          </ac:spMkLst>
        </pc:spChg>
        <pc:spChg chg="mod topLvl">
          <ac:chgData name="George Hariman" userId="944226f4-c0bd-444e-8152-728ae792d6b1" providerId="ADAL" clId="{2574B24F-E2A1-49B4-965A-816A9A283E65}" dt="2025-06-17T22:36:46.723" v="2056" actId="164"/>
          <ac:spMkLst>
            <pc:docMk/>
            <pc:sldMk cId="657922982" sldId="261"/>
            <ac:spMk id="6" creationId="{E39EE8FB-4D22-0182-9EB7-B6590F79C61F}"/>
          </ac:spMkLst>
        </pc:spChg>
        <pc:spChg chg="mod topLvl">
          <ac:chgData name="George Hariman" userId="944226f4-c0bd-444e-8152-728ae792d6b1" providerId="ADAL" clId="{2574B24F-E2A1-49B4-965A-816A9A283E65}" dt="2025-06-17T22:36:46.723" v="2056" actId="164"/>
          <ac:spMkLst>
            <pc:docMk/>
            <pc:sldMk cId="657922982" sldId="261"/>
            <ac:spMk id="9" creationId="{DE1EB251-EB96-1295-F856-BF3F54C9AE8F}"/>
          </ac:spMkLst>
        </pc:spChg>
        <pc:spChg chg="mod topLvl">
          <ac:chgData name="George Hariman" userId="944226f4-c0bd-444e-8152-728ae792d6b1" providerId="ADAL" clId="{2574B24F-E2A1-49B4-965A-816A9A283E65}" dt="2025-06-17T22:36:46.723" v="2056" actId="164"/>
          <ac:spMkLst>
            <pc:docMk/>
            <pc:sldMk cId="657922982" sldId="261"/>
            <ac:spMk id="12" creationId="{6B3D20D0-4F7F-66BD-8868-54E2E9B2FC01}"/>
          </ac:spMkLst>
        </pc:spChg>
        <pc:spChg chg="mod topLvl">
          <ac:chgData name="George Hariman" userId="944226f4-c0bd-444e-8152-728ae792d6b1" providerId="ADAL" clId="{2574B24F-E2A1-49B4-965A-816A9A283E65}" dt="2025-06-17T22:36:46.723" v="2056" actId="164"/>
          <ac:spMkLst>
            <pc:docMk/>
            <pc:sldMk cId="657922982" sldId="261"/>
            <ac:spMk id="13" creationId="{7332EAD3-F05D-CDB8-5A99-E2D5083AD7FF}"/>
          </ac:spMkLst>
        </pc:spChg>
        <pc:spChg chg="mod topLvl">
          <ac:chgData name="George Hariman" userId="944226f4-c0bd-444e-8152-728ae792d6b1" providerId="ADAL" clId="{2574B24F-E2A1-49B4-965A-816A9A283E65}" dt="2025-06-17T22:36:46.723" v="2056" actId="164"/>
          <ac:spMkLst>
            <pc:docMk/>
            <pc:sldMk cId="657922982" sldId="261"/>
            <ac:spMk id="14" creationId="{4420996F-22E7-00BB-0143-22CCC5FC5C7E}"/>
          </ac:spMkLst>
        </pc:spChg>
        <pc:spChg chg="mod topLvl">
          <ac:chgData name="George Hariman" userId="944226f4-c0bd-444e-8152-728ae792d6b1" providerId="ADAL" clId="{2574B24F-E2A1-49B4-965A-816A9A283E65}" dt="2025-06-17T22:36:46.723" v="2056" actId="164"/>
          <ac:spMkLst>
            <pc:docMk/>
            <pc:sldMk cId="657922982" sldId="261"/>
            <ac:spMk id="15" creationId="{0327E7F0-D882-2310-8BDA-3BD7F8A5035A}"/>
          </ac:spMkLst>
        </pc:spChg>
        <pc:spChg chg="add mod">
          <ac:chgData name="George Hariman" userId="944226f4-c0bd-444e-8152-728ae792d6b1" providerId="ADAL" clId="{2574B24F-E2A1-49B4-965A-816A9A283E65}" dt="2025-06-17T23:03:50.172" v="2338" actId="207"/>
          <ac:spMkLst>
            <pc:docMk/>
            <pc:sldMk cId="657922982" sldId="261"/>
            <ac:spMk id="21" creationId="{D369C16B-9452-9C00-36F9-FF97754C8B00}"/>
          </ac:spMkLst>
        </pc:spChg>
        <pc:spChg chg="add mod">
          <ac:chgData name="George Hariman" userId="944226f4-c0bd-444e-8152-728ae792d6b1" providerId="ADAL" clId="{2574B24F-E2A1-49B4-965A-816A9A283E65}" dt="2025-06-17T22:36:46.723" v="2056" actId="164"/>
          <ac:spMkLst>
            <pc:docMk/>
            <pc:sldMk cId="657922982" sldId="261"/>
            <ac:spMk id="25" creationId="{4C06EE02-F8E5-55CD-4C16-CD396E80FFA1}"/>
          </ac:spMkLst>
        </pc:spChg>
        <pc:spChg chg="add mod">
          <ac:chgData name="George Hariman" userId="944226f4-c0bd-444e-8152-728ae792d6b1" providerId="ADAL" clId="{2574B24F-E2A1-49B4-965A-816A9A283E65}" dt="2025-06-17T22:36:46.723" v="2056" actId="164"/>
          <ac:spMkLst>
            <pc:docMk/>
            <pc:sldMk cId="657922982" sldId="261"/>
            <ac:spMk id="26" creationId="{713D6C6B-791E-5B61-CF7B-8D6BFA37C6B6}"/>
          </ac:spMkLst>
        </pc:spChg>
        <pc:spChg chg="add mod">
          <ac:chgData name="George Hariman" userId="944226f4-c0bd-444e-8152-728ae792d6b1" providerId="ADAL" clId="{2574B24F-E2A1-49B4-965A-816A9A283E65}" dt="2025-06-17T22:36:46.723" v="2056" actId="164"/>
          <ac:spMkLst>
            <pc:docMk/>
            <pc:sldMk cId="657922982" sldId="261"/>
            <ac:spMk id="27" creationId="{B2A7AB0B-58DF-F439-4A48-3A5F19EAB296}"/>
          </ac:spMkLst>
        </pc:spChg>
        <pc:grpChg chg="mod">
          <ac:chgData name="George Hariman" userId="944226f4-c0bd-444e-8152-728ae792d6b1" providerId="ADAL" clId="{2574B24F-E2A1-49B4-965A-816A9A283E65}" dt="2025-06-17T23:03:55.904" v="2339" actId="1076"/>
          <ac:grpSpMkLst>
            <pc:docMk/>
            <pc:sldMk cId="657922982" sldId="261"/>
            <ac:grpSpMk id="31" creationId="{B3FC59B0-8C06-7A25-ADBC-FE49EFB47561}"/>
          </ac:grpSpMkLst>
        </pc:grpChg>
        <pc:picChg chg="add mod ord topLvl">
          <ac:chgData name="George Hariman" userId="944226f4-c0bd-444e-8152-728ae792d6b1" providerId="ADAL" clId="{2574B24F-E2A1-49B4-965A-816A9A283E65}" dt="2025-06-17T22:36:46.723" v="2056" actId="164"/>
          <ac:picMkLst>
            <pc:docMk/>
            <pc:sldMk cId="657922982" sldId="261"/>
            <ac:picMk id="10" creationId="{0519A932-252A-326C-7683-A84E9C6CF331}"/>
          </ac:picMkLst>
        </pc:picChg>
        <pc:picChg chg="add mod">
          <ac:chgData name="George Hariman" userId="944226f4-c0bd-444e-8152-728ae792d6b1" providerId="ADAL" clId="{2574B24F-E2A1-49B4-965A-816A9A283E65}" dt="2025-06-17T22:36:29.265" v="2049" actId="1076"/>
          <ac:picMkLst>
            <pc:docMk/>
            <pc:sldMk cId="657922982" sldId="261"/>
            <ac:picMk id="23" creationId="{3746EB9D-0BE7-4E21-69E1-BEF8A1F89078}"/>
          </ac:picMkLst>
        </pc:picChg>
        <pc:cxnChg chg="add mod topLvl">
          <ac:chgData name="George Hariman" userId="944226f4-c0bd-444e-8152-728ae792d6b1" providerId="ADAL" clId="{2574B24F-E2A1-49B4-965A-816A9A283E65}" dt="2025-06-17T22:35:56.016" v="2031" actId="165"/>
          <ac:cxnSpMkLst>
            <pc:docMk/>
            <pc:sldMk cId="657922982" sldId="261"/>
            <ac:cxnSpMk id="19" creationId="{8E99C28C-3941-660C-D1C8-48DBDC58869E}"/>
          </ac:cxnSpMkLst>
        </pc:cxnChg>
        <pc:cxnChg chg="add mod">
          <ac:chgData name="George Hariman" userId="944226f4-c0bd-444e-8152-728ae792d6b1" providerId="ADAL" clId="{2574B24F-E2A1-49B4-965A-816A9A283E65}" dt="2025-06-17T22:36:40.894" v="2055" actId="14100"/>
          <ac:cxnSpMkLst>
            <pc:docMk/>
            <pc:sldMk cId="657922982" sldId="261"/>
            <ac:cxnSpMk id="29" creationId="{46CF9E1B-B5CD-D452-6E2F-8FACAA82B43F}"/>
          </ac:cxnSpMkLst>
        </pc:cxnChg>
      </pc:sldChg>
      <pc:sldChg chg="add del">
        <pc:chgData name="George Hariman" userId="944226f4-c0bd-444e-8152-728ae792d6b1" providerId="ADAL" clId="{2574B24F-E2A1-49B4-965A-816A9A283E65}" dt="2025-06-17T23:00:27.462" v="2187" actId="2696"/>
        <pc:sldMkLst>
          <pc:docMk/>
          <pc:sldMk cId="1060339108" sldId="262"/>
        </pc:sldMkLst>
      </pc:sldChg>
      <pc:sldChg chg="addSp delSp modSp new mod">
        <pc:chgData name="George Hariman" userId="944226f4-c0bd-444e-8152-728ae792d6b1" providerId="ADAL" clId="{2574B24F-E2A1-49B4-965A-816A9A283E65}" dt="2025-06-17T23:11:47.258" v="2466" actId="1076"/>
        <pc:sldMkLst>
          <pc:docMk/>
          <pc:sldMk cId="1382637432" sldId="262"/>
        </pc:sldMkLst>
        <pc:spChg chg="mod">
          <ac:chgData name="George Hariman" userId="944226f4-c0bd-444e-8152-728ae792d6b1" providerId="ADAL" clId="{2574B24F-E2A1-49B4-965A-816A9A283E65}" dt="2025-06-17T23:11:01.501" v="2436" actId="207"/>
          <ac:spMkLst>
            <pc:docMk/>
            <pc:sldMk cId="1382637432" sldId="262"/>
            <ac:spMk id="2" creationId="{E5107369-7280-2E2C-2D0A-5978DCE55FB3}"/>
          </ac:spMkLst>
        </pc:spChg>
        <pc:spChg chg="add mod">
          <ac:chgData name="George Hariman" userId="944226f4-c0bd-444e-8152-728ae792d6b1" providerId="ADAL" clId="{2574B24F-E2A1-49B4-965A-816A9A283E65}" dt="2025-06-17T23:11:24.529" v="2450" actId="164"/>
          <ac:spMkLst>
            <pc:docMk/>
            <pc:sldMk cId="1382637432" sldId="262"/>
            <ac:spMk id="4" creationId="{6AE3EB9B-7EAC-921A-E8B6-B98D0E730A19}"/>
          </ac:spMkLst>
        </pc:spChg>
        <pc:spChg chg="add mod">
          <ac:chgData name="George Hariman" userId="944226f4-c0bd-444e-8152-728ae792d6b1" providerId="ADAL" clId="{2574B24F-E2A1-49B4-965A-816A9A283E65}" dt="2025-06-17T23:11:24.529" v="2450" actId="164"/>
          <ac:spMkLst>
            <pc:docMk/>
            <pc:sldMk cId="1382637432" sldId="262"/>
            <ac:spMk id="5" creationId="{96268986-1BFF-6601-1070-76B81FA96572}"/>
          </ac:spMkLst>
        </pc:spChg>
        <pc:spChg chg="add mod">
          <ac:chgData name="George Hariman" userId="944226f4-c0bd-444e-8152-728ae792d6b1" providerId="ADAL" clId="{2574B24F-E2A1-49B4-965A-816A9A283E65}" dt="2025-06-17T23:11:24.529" v="2450" actId="164"/>
          <ac:spMkLst>
            <pc:docMk/>
            <pc:sldMk cId="1382637432" sldId="262"/>
            <ac:spMk id="6" creationId="{C3F20E03-91E4-AE2A-CD7D-6836D2A5E002}"/>
          </ac:spMkLst>
        </pc:spChg>
        <pc:spChg chg="add mod">
          <ac:chgData name="George Hariman" userId="944226f4-c0bd-444e-8152-728ae792d6b1" providerId="ADAL" clId="{2574B24F-E2A1-49B4-965A-816A9A283E65}" dt="2025-06-17T23:11:24.529" v="2450" actId="164"/>
          <ac:spMkLst>
            <pc:docMk/>
            <pc:sldMk cId="1382637432" sldId="262"/>
            <ac:spMk id="8" creationId="{4E26E74E-D16A-78E3-D1F5-50EC9CD11DB4}"/>
          </ac:spMkLst>
        </pc:spChg>
        <pc:spChg chg="add mod">
          <ac:chgData name="George Hariman" userId="944226f4-c0bd-444e-8152-728ae792d6b1" providerId="ADAL" clId="{2574B24F-E2A1-49B4-965A-816A9A283E65}" dt="2025-06-17T23:11:47.258" v="2466" actId="1076"/>
          <ac:spMkLst>
            <pc:docMk/>
            <pc:sldMk cId="1382637432" sldId="262"/>
            <ac:spMk id="10" creationId="{74170F05-7A1C-FCDE-3694-267718638800}"/>
          </ac:spMkLst>
        </pc:spChg>
        <pc:grpChg chg="add mod">
          <ac:chgData name="George Hariman" userId="944226f4-c0bd-444e-8152-728ae792d6b1" providerId="ADAL" clId="{2574B24F-E2A1-49B4-965A-816A9A283E65}" dt="2025-06-17T23:11:24.529" v="2450" actId="164"/>
          <ac:grpSpMkLst>
            <pc:docMk/>
            <pc:sldMk cId="1382637432" sldId="262"/>
            <ac:grpSpMk id="9" creationId="{61888DED-3346-1250-183A-4AE2E99AF78A}"/>
          </ac:grpSpMkLst>
        </pc:grpChg>
        <pc:picChg chg="add mod">
          <ac:chgData name="George Hariman" userId="944226f4-c0bd-444e-8152-728ae792d6b1" providerId="ADAL" clId="{2574B24F-E2A1-49B4-965A-816A9A283E65}" dt="2025-06-17T23:11:24.529" v="2450" actId="164"/>
          <ac:picMkLst>
            <pc:docMk/>
            <pc:sldMk cId="1382637432" sldId="262"/>
            <ac:picMk id="2050" creationId="{D3C9AFC5-B76C-BE6A-4653-7F148138FC46}"/>
          </ac:picMkLst>
        </pc:picChg>
        <pc:picChg chg="add mod">
          <ac:chgData name="George Hariman" userId="944226f4-c0bd-444e-8152-728ae792d6b1" providerId="ADAL" clId="{2574B24F-E2A1-49B4-965A-816A9A283E65}" dt="2025-06-17T23:11:24.529" v="2450" actId="164"/>
          <ac:picMkLst>
            <pc:docMk/>
            <pc:sldMk cId="1382637432" sldId="262"/>
            <ac:picMk id="2052" creationId="{589C0BD9-2778-11DB-5CBE-A5A7B59F63A1}"/>
          </ac:picMkLst>
        </pc:picChg>
      </pc:sldChg>
      <pc:sldChg chg="new">
        <pc:chgData name="George Hariman" userId="944226f4-c0bd-444e-8152-728ae792d6b1" providerId="ADAL" clId="{2574B24F-E2A1-49B4-965A-816A9A283E65}" dt="2025-06-17T23:02:34.838" v="2267" actId="680"/>
        <pc:sldMkLst>
          <pc:docMk/>
          <pc:sldMk cId="828892827" sldId="263"/>
        </pc:sldMkLst>
      </pc:sldChg>
      <pc:sldChg chg="modSp new mod ord">
        <pc:chgData name="George Hariman" userId="944226f4-c0bd-444e-8152-728ae792d6b1" providerId="ADAL" clId="{2574B24F-E2A1-49B4-965A-816A9A283E65}" dt="2025-06-17T23:03:01.222" v="2334"/>
        <pc:sldMkLst>
          <pc:docMk/>
          <pc:sldMk cId="1793599662" sldId="264"/>
        </pc:sldMkLst>
        <pc:spChg chg="mod">
          <ac:chgData name="George Hariman" userId="944226f4-c0bd-444e-8152-728ae792d6b1" providerId="ADAL" clId="{2574B24F-E2A1-49B4-965A-816A9A283E65}" dt="2025-06-17T23:02:50.962" v="2320" actId="20577"/>
          <ac:spMkLst>
            <pc:docMk/>
            <pc:sldMk cId="1793599662" sldId="264"/>
            <ac:spMk id="2" creationId="{3E13B0F8-0D51-D02B-3682-F9C2AABB54B0}"/>
          </ac:spMkLst>
        </pc:spChg>
        <pc:spChg chg="mod">
          <ac:chgData name="George Hariman" userId="944226f4-c0bd-444e-8152-728ae792d6b1" providerId="ADAL" clId="{2574B24F-E2A1-49B4-965A-816A9A283E65}" dt="2025-06-17T23:02:58.774" v="2332" actId="20577"/>
          <ac:spMkLst>
            <pc:docMk/>
            <pc:sldMk cId="1793599662" sldId="264"/>
            <ac:spMk id="3" creationId="{9D9A9121-AF12-1969-1F1A-0B296611702E}"/>
          </ac:spMkLst>
        </pc:spChg>
      </pc:sldChg>
      <pc:sldChg chg="addSp delSp modSp add mod ord">
        <pc:chgData name="George Hariman" userId="944226f4-c0bd-444e-8152-728ae792d6b1" providerId="ADAL" clId="{2574B24F-E2A1-49B4-965A-816A9A283E65}" dt="2025-06-18T21:40:18.985" v="2863" actId="164"/>
        <pc:sldMkLst>
          <pc:docMk/>
          <pc:sldMk cId="2371463180" sldId="265"/>
        </pc:sldMkLst>
        <pc:spChg chg="mod">
          <ac:chgData name="George Hariman" userId="944226f4-c0bd-444e-8152-728ae792d6b1" providerId="ADAL" clId="{2574B24F-E2A1-49B4-965A-816A9A283E65}" dt="2025-06-17T23:22:17.564" v="2524" actId="20577"/>
          <ac:spMkLst>
            <pc:docMk/>
            <pc:sldMk cId="2371463180" sldId="265"/>
            <ac:spMk id="2" creationId="{5E4BF864-D7E8-6A70-DEA3-B1BA9BA87E87}"/>
          </ac:spMkLst>
        </pc:spChg>
        <pc:spChg chg="mod topLvl">
          <ac:chgData name="George Hariman" userId="944226f4-c0bd-444e-8152-728ae792d6b1" providerId="ADAL" clId="{2574B24F-E2A1-49B4-965A-816A9A283E65}" dt="2025-06-18T21:40:18.985" v="2863" actId="164"/>
          <ac:spMkLst>
            <pc:docMk/>
            <pc:sldMk cId="2371463180" sldId="265"/>
            <ac:spMk id="3" creationId="{5C11C663-907F-081C-F270-A1DF46F7C474}"/>
          </ac:spMkLst>
        </pc:spChg>
        <pc:spChg chg="mod topLvl">
          <ac:chgData name="George Hariman" userId="944226f4-c0bd-444e-8152-728ae792d6b1" providerId="ADAL" clId="{2574B24F-E2A1-49B4-965A-816A9A283E65}" dt="2025-06-18T21:40:18.985" v="2863" actId="164"/>
          <ac:spMkLst>
            <pc:docMk/>
            <pc:sldMk cId="2371463180" sldId="265"/>
            <ac:spMk id="8" creationId="{DAE24CCC-84AE-1B01-D170-2100AE80576D}"/>
          </ac:spMkLst>
        </pc:spChg>
        <pc:spChg chg="mod topLvl">
          <ac:chgData name="George Hariman" userId="944226f4-c0bd-444e-8152-728ae792d6b1" providerId="ADAL" clId="{2574B24F-E2A1-49B4-965A-816A9A283E65}" dt="2025-06-18T21:40:18.985" v="2863" actId="164"/>
          <ac:spMkLst>
            <pc:docMk/>
            <pc:sldMk cId="2371463180" sldId="265"/>
            <ac:spMk id="11" creationId="{CF63C8C7-05FC-947B-8C0D-BFAC1B61180E}"/>
          </ac:spMkLst>
        </pc:spChg>
        <pc:spChg chg="mod topLvl">
          <ac:chgData name="George Hariman" userId="944226f4-c0bd-444e-8152-728ae792d6b1" providerId="ADAL" clId="{2574B24F-E2A1-49B4-965A-816A9A283E65}" dt="2025-06-18T21:40:18.985" v="2863" actId="164"/>
          <ac:spMkLst>
            <pc:docMk/>
            <pc:sldMk cId="2371463180" sldId="265"/>
            <ac:spMk id="12" creationId="{6BB596CD-5F8C-5A7E-F7A2-6842AAF565A8}"/>
          </ac:spMkLst>
        </pc:spChg>
        <pc:spChg chg="mod topLvl">
          <ac:chgData name="George Hariman" userId="944226f4-c0bd-444e-8152-728ae792d6b1" providerId="ADAL" clId="{2574B24F-E2A1-49B4-965A-816A9A283E65}" dt="2025-06-18T21:40:18.985" v="2863" actId="164"/>
          <ac:spMkLst>
            <pc:docMk/>
            <pc:sldMk cId="2371463180" sldId="265"/>
            <ac:spMk id="21" creationId="{2E6ABB5A-9541-8B5D-A825-B71EBE6D9DEB}"/>
          </ac:spMkLst>
        </pc:spChg>
        <pc:grpChg chg="add mod">
          <ac:chgData name="George Hariman" userId="944226f4-c0bd-444e-8152-728ae792d6b1" providerId="ADAL" clId="{2574B24F-E2A1-49B4-965A-816A9A283E65}" dt="2025-06-18T21:40:18.985" v="2863" actId="164"/>
          <ac:grpSpMkLst>
            <pc:docMk/>
            <pc:sldMk cId="2371463180" sldId="265"/>
            <ac:grpSpMk id="7" creationId="{9634B18E-F8DB-F3E7-CEFF-C3936B83DBA3}"/>
          </ac:grpSpMkLst>
        </pc:grpChg>
        <pc:picChg chg="add mod ord">
          <ac:chgData name="George Hariman" userId="944226f4-c0bd-444e-8152-728ae792d6b1" providerId="ADAL" clId="{2574B24F-E2A1-49B4-965A-816A9A283E65}" dt="2025-06-18T21:40:18.985" v="2863" actId="164"/>
          <ac:picMkLst>
            <pc:docMk/>
            <pc:sldMk cId="2371463180" sldId="265"/>
            <ac:picMk id="5" creationId="{380AE12E-7E03-2B74-D97C-6B664C3A3C33}"/>
          </ac:picMkLst>
        </pc:picChg>
        <pc:cxnChg chg="mod topLvl">
          <ac:chgData name="George Hariman" userId="944226f4-c0bd-444e-8152-728ae792d6b1" providerId="ADAL" clId="{2574B24F-E2A1-49B4-965A-816A9A283E65}" dt="2025-06-18T21:40:18.985" v="2863" actId="164"/>
          <ac:cxnSpMkLst>
            <pc:docMk/>
            <pc:sldMk cId="2371463180" sldId="265"/>
            <ac:cxnSpMk id="9" creationId="{32E6A42F-7E8F-F533-4C0E-578BCCD4C635}"/>
          </ac:cxnSpMkLst>
        </pc:cxnChg>
      </pc:sldChg>
    </pc:docChg>
  </pc:docChgLst>
  <pc:docChgLst>
    <pc:chgData name="George Hariman" userId="944226f4-c0bd-444e-8152-728ae792d6b1" providerId="ADAL" clId="{A654A3A0-7EF7-4D79-935B-1C606555E407}"/>
    <pc:docChg chg="modSld sldOrd">
      <pc:chgData name="George Hariman" userId="944226f4-c0bd-444e-8152-728ae792d6b1" providerId="ADAL" clId="{A654A3A0-7EF7-4D79-935B-1C606555E407}" dt="2025-07-09T17:47:02.555" v="117" actId="13926"/>
      <pc:docMkLst>
        <pc:docMk/>
      </pc:docMkLst>
      <pc:sldChg chg="modSp mod ord">
        <pc:chgData name="George Hariman" userId="944226f4-c0bd-444e-8152-728ae792d6b1" providerId="ADAL" clId="{A654A3A0-7EF7-4D79-935B-1C606555E407}" dt="2025-07-09T17:47:02.555" v="117" actId="13926"/>
        <pc:sldMkLst>
          <pc:docMk/>
          <pc:sldMk cId="208232504" sldId="260"/>
        </pc:sldMkLst>
        <pc:spChg chg="mod">
          <ac:chgData name="George Hariman" userId="944226f4-c0bd-444e-8152-728ae792d6b1" providerId="ADAL" clId="{A654A3A0-7EF7-4D79-935B-1C606555E407}" dt="2025-07-09T17:47:02.555" v="117" actId="13926"/>
          <ac:spMkLst>
            <pc:docMk/>
            <pc:sldMk cId="208232504" sldId="260"/>
            <ac:spMk id="2" creationId="{29363A13-4002-A891-1FB1-A716AE9764A3}"/>
          </ac:spMkLst>
        </pc:spChg>
        <pc:spChg chg="mod">
          <ac:chgData name="George Hariman" userId="944226f4-c0bd-444e-8152-728ae792d6b1" providerId="ADAL" clId="{A654A3A0-7EF7-4D79-935B-1C606555E407}" dt="2025-07-09T17:46:58.417" v="115" actId="20577"/>
          <ac:spMkLst>
            <pc:docMk/>
            <pc:sldMk cId="208232504" sldId="260"/>
            <ac:spMk id="18" creationId="{6BBC815C-2AC7-A202-CF1A-A08C93633EC4}"/>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ctrTitle" hasCustomPrompt="1"/>
          </p:nvPr>
        </p:nvSpPr>
        <p:spPr>
          <a:xfrm>
            <a:off x="873564" y="2982444"/>
            <a:ext cx="5510468" cy="864096"/>
          </a:xfrm>
        </p:spPr>
        <p:txBody>
          <a:bodyPr lIns="0"/>
          <a:lstStyle>
            <a:lvl1pPr>
              <a:defRPr sz="3600">
                <a:solidFill>
                  <a:schemeClr val="tx2"/>
                </a:solidFill>
                <a:latin typeface="+mj-lt"/>
              </a:defRPr>
            </a:lvl1pPr>
          </a:lstStyle>
          <a:p>
            <a:r>
              <a:rPr lang="en-US" altLang="ja-JP" dirty="0"/>
              <a:t>Title</a:t>
            </a:r>
          </a:p>
        </p:txBody>
      </p:sp>
      <p:sp>
        <p:nvSpPr>
          <p:cNvPr id="12" name="Rectangle 3"/>
          <p:cNvSpPr>
            <a:spLocks noGrp="1" noChangeArrowheads="1"/>
          </p:cNvSpPr>
          <p:nvPr>
            <p:ph type="subTitle" idx="1" hasCustomPrompt="1"/>
          </p:nvPr>
        </p:nvSpPr>
        <p:spPr>
          <a:xfrm>
            <a:off x="873566" y="4844752"/>
            <a:ext cx="4992555" cy="1176536"/>
          </a:xfrm>
        </p:spPr>
        <p:txBody>
          <a:bodyPr lIns="0" anchor="t"/>
          <a:lstStyle>
            <a:lvl1pPr marL="0" indent="0">
              <a:spcBef>
                <a:spcPts val="0"/>
              </a:spcBef>
              <a:buFontTx/>
              <a:buNone/>
              <a:defRPr sz="1800" baseline="0">
                <a:latin typeface="+mj-lt"/>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sp>
        <p:nvSpPr>
          <p:cNvPr id="14" name="Rectangle 18"/>
          <p:cNvSpPr>
            <a:spLocks noChangeArrowheads="1"/>
          </p:cNvSpPr>
          <p:nvPr/>
        </p:nvSpPr>
        <p:spPr bwMode="auto">
          <a:xfrm>
            <a:off x="426495" y="6469307"/>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p>
            <a:pPr marL="0" marR="0" indent="0" algn="l"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pic>
        <p:nvPicPr>
          <p:cNvPr id="9" name="図 8">
            <a:extLst>
              <a:ext uri="{FF2B5EF4-FFF2-40B4-BE49-F238E27FC236}">
                <a16:creationId xmlns:a16="http://schemas.microsoft.com/office/drawing/2014/main" id="{63216AD4-E448-144E-884D-D2DDF2FF268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612" y="153410"/>
            <a:ext cx="5090474" cy="1630800"/>
          </a:xfrm>
          <a:prstGeom prst="rect">
            <a:avLst/>
          </a:prstGeom>
        </p:spPr>
      </p:pic>
    </p:spTree>
    <p:extLst>
      <p:ext uri="{BB962C8B-B14F-4D97-AF65-F5344CB8AC3E}">
        <p14:creationId xmlns:p14="http://schemas.microsoft.com/office/powerpoint/2010/main" val="33821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confidential">
    <p:bg bwMode="gray">
      <p:bgPr>
        <a:solidFill>
          <a:schemeClr val="bg1"/>
        </a:solidFill>
        <a:effectLst/>
      </p:bgPr>
    </p:bg>
    <p:spTree>
      <p:nvGrpSpPr>
        <p:cNvPr id="1" name=""/>
        <p:cNvGrpSpPr/>
        <p:nvPr/>
      </p:nvGrpSpPr>
      <p:grpSpPr>
        <a:xfrm>
          <a:off x="0" y="0"/>
          <a:ext cx="0" cy="0"/>
          <a:chOff x="0" y="0"/>
          <a:chExt cx="0" cy="0"/>
        </a:xfrm>
      </p:grpSpPr>
      <p:sp>
        <p:nvSpPr>
          <p:cNvPr id="11" name="Rectangle 2"/>
          <p:cNvSpPr>
            <a:spLocks noGrp="1" noChangeArrowheads="1"/>
          </p:cNvSpPr>
          <p:nvPr>
            <p:ph type="ctrTitle" hasCustomPrompt="1"/>
          </p:nvPr>
        </p:nvSpPr>
        <p:spPr>
          <a:xfrm>
            <a:off x="873564" y="2982444"/>
            <a:ext cx="5510468" cy="864096"/>
          </a:xfrm>
        </p:spPr>
        <p:txBody>
          <a:bodyPr lIns="0"/>
          <a:lstStyle>
            <a:lvl1pPr>
              <a:defRPr sz="3600">
                <a:solidFill>
                  <a:schemeClr val="tx2"/>
                </a:solidFill>
                <a:latin typeface="+mj-lt"/>
              </a:defRPr>
            </a:lvl1pPr>
          </a:lstStyle>
          <a:p>
            <a:r>
              <a:rPr lang="en-US" altLang="ja-JP" dirty="0"/>
              <a:t>Title</a:t>
            </a:r>
          </a:p>
        </p:txBody>
      </p:sp>
      <p:sp>
        <p:nvSpPr>
          <p:cNvPr id="12" name="Rectangle 3"/>
          <p:cNvSpPr>
            <a:spLocks noGrp="1" noChangeArrowheads="1"/>
          </p:cNvSpPr>
          <p:nvPr>
            <p:ph type="subTitle" idx="1" hasCustomPrompt="1"/>
          </p:nvPr>
        </p:nvSpPr>
        <p:spPr>
          <a:xfrm>
            <a:off x="873566" y="4844752"/>
            <a:ext cx="4992555" cy="1176536"/>
          </a:xfrm>
        </p:spPr>
        <p:txBody>
          <a:bodyPr lIns="0" anchor="t"/>
          <a:lstStyle>
            <a:lvl1pPr marL="0" indent="0">
              <a:spcBef>
                <a:spcPts val="0"/>
              </a:spcBef>
              <a:buFontTx/>
              <a:buNone/>
              <a:defRPr sz="1800" baseline="0">
                <a:latin typeface="+mj-lt"/>
              </a:defRPr>
            </a:lvl1pPr>
          </a:lstStyle>
          <a:p>
            <a:r>
              <a:rPr lang="en-US" altLang="ja-JP" dirty="0"/>
              <a:t>MM,</a:t>
            </a:r>
            <a:r>
              <a:rPr lang="ja-JP" altLang="en-US" dirty="0"/>
              <a:t> </a:t>
            </a:r>
            <a:r>
              <a:rPr lang="en-US" altLang="ja-JP" dirty="0"/>
              <a:t>DD, 20XX</a:t>
            </a:r>
            <a:br>
              <a:rPr lang="en-US" altLang="ja-JP" dirty="0"/>
            </a:br>
            <a:r>
              <a:rPr lang="ja-JP" altLang="en-US" dirty="0"/>
              <a:t>○○</a:t>
            </a:r>
            <a:r>
              <a:rPr lang="en-US" altLang="ja-JP" dirty="0"/>
              <a:t> Name </a:t>
            </a:r>
            <a:br>
              <a:rPr lang="en-US" altLang="ja-JP" dirty="0"/>
            </a:br>
            <a:r>
              <a:rPr lang="ja-JP" altLang="en-US" dirty="0"/>
              <a:t>○○</a:t>
            </a:r>
            <a:r>
              <a:rPr lang="en-US" altLang="ja-JP" dirty="0"/>
              <a:t> Job Title</a:t>
            </a:r>
            <a:endParaRPr lang="ja-JP" altLang="en-US" dirty="0"/>
          </a:p>
        </p:txBody>
      </p:sp>
      <p:sp>
        <p:nvSpPr>
          <p:cNvPr id="14" name="Rectangle 18"/>
          <p:cNvSpPr>
            <a:spLocks noChangeArrowheads="1"/>
          </p:cNvSpPr>
          <p:nvPr/>
        </p:nvSpPr>
        <p:spPr bwMode="auto">
          <a:xfrm>
            <a:off x="426495" y="6469307"/>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a:spAutoFit/>
          </a:bodyPr>
          <a:lstStyle/>
          <a:p>
            <a:pPr marL="0" marR="0" indent="0" algn="l"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sp>
        <p:nvSpPr>
          <p:cNvPr id="8" name="正方形/長方形 7">
            <a:extLst>
              <a:ext uri="{FF2B5EF4-FFF2-40B4-BE49-F238E27FC236}">
                <a16:creationId xmlns:a16="http://schemas.microsoft.com/office/drawing/2014/main" id="{09703BB0-5EA8-464E-8E8F-90AC0828B571}"/>
              </a:ext>
            </a:extLst>
          </p:cNvPr>
          <p:cNvSpPr/>
          <p:nvPr/>
        </p:nvSpPr>
        <p:spPr>
          <a:xfrm>
            <a:off x="10128448" y="404664"/>
            <a:ext cx="1512161" cy="276999"/>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800" b="1">
                <a:solidFill>
                  <a:schemeClr val="accent1"/>
                </a:solidFill>
                <a:cs typeface="メイリオ" panose="020B0604030504040204" pitchFamily="50" charset="-128"/>
              </a:rPr>
              <a:t>Confidential</a:t>
            </a:r>
            <a:endParaRPr kumimoji="1" lang="ja-JP" altLang="en-US" sz="1800" b="1">
              <a:solidFill>
                <a:schemeClr val="accent1"/>
              </a:solidFill>
              <a:cs typeface="メイリオ" panose="020B0604030504040204" pitchFamily="50" charset="-128"/>
            </a:endParaRPr>
          </a:p>
        </p:txBody>
      </p:sp>
      <p:sp>
        <p:nvSpPr>
          <p:cNvPr id="9" name="テキスト プレースホルダー 6">
            <a:extLst>
              <a:ext uri="{FF2B5EF4-FFF2-40B4-BE49-F238E27FC236}">
                <a16:creationId xmlns:a16="http://schemas.microsoft.com/office/drawing/2014/main" id="{FCD4BCDB-EC5C-454B-B4CE-3527C1F88B43}"/>
              </a:ext>
            </a:extLst>
          </p:cNvPr>
          <p:cNvSpPr>
            <a:spLocks noGrp="1"/>
          </p:cNvSpPr>
          <p:nvPr>
            <p:ph type="body" sz="quarter" idx="10" hasCustomPrompt="1"/>
          </p:nvPr>
        </p:nvSpPr>
        <p:spPr>
          <a:xfrm>
            <a:off x="8381382" y="820463"/>
            <a:ext cx="3259227" cy="276999"/>
          </a:xfrm>
          <a:solidFill>
            <a:schemeClr val="bg1"/>
          </a:solidFill>
        </p:spPr>
        <p:txBody>
          <a:bodyPr wrap="none">
            <a:spAutoFit/>
          </a:bodyPr>
          <a:lstStyle>
            <a:lvl1pPr marL="0" indent="0" algn="r">
              <a:buNone/>
              <a:defRPr sz="1200">
                <a:solidFill>
                  <a:schemeClr val="accent1"/>
                </a:solidFill>
              </a:defRPr>
            </a:lvl1pPr>
          </a:lstStyle>
          <a:p>
            <a:pPr lvl="0"/>
            <a:r>
              <a:rPr kumimoji="1" lang="en-US" altLang="ja-JP" dirty="0"/>
              <a:t>Only Accessible by XX Department of ROHM</a:t>
            </a:r>
          </a:p>
        </p:txBody>
      </p:sp>
      <p:pic>
        <p:nvPicPr>
          <p:cNvPr id="10" name="図 9">
            <a:extLst>
              <a:ext uri="{FF2B5EF4-FFF2-40B4-BE49-F238E27FC236}">
                <a16:creationId xmlns:a16="http://schemas.microsoft.com/office/drawing/2014/main" id="{93F4FE54-6A0E-7643-9609-A0A554B718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8612" y="153410"/>
            <a:ext cx="5090474" cy="1630800"/>
          </a:xfrm>
          <a:prstGeom prst="rect">
            <a:avLst/>
          </a:prstGeom>
        </p:spPr>
      </p:pic>
    </p:spTree>
    <p:extLst>
      <p:ext uri="{BB962C8B-B14F-4D97-AF65-F5344CB8AC3E}">
        <p14:creationId xmlns:p14="http://schemas.microsoft.com/office/powerpoint/2010/main" val="1127432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amp;Text">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a:extLst>
              <a:ext uri="{FF2B5EF4-FFF2-40B4-BE49-F238E27FC236}">
                <a16:creationId xmlns:a16="http://schemas.microsoft.com/office/drawing/2014/main" id="{D8801157-3E91-4211-B3D9-C6ADAC9125A2}"/>
              </a:ext>
            </a:extLst>
          </p:cNvPr>
          <p:cNvSpPr>
            <a:spLocks noGrp="1"/>
          </p:cNvSpPr>
          <p:nvPr>
            <p:ph idx="1" hasCustomPrompt="1"/>
          </p:nvPr>
        </p:nvSpPr>
        <p:spPr>
          <a:xfrm>
            <a:off x="335360" y="836712"/>
            <a:ext cx="11593288" cy="949475"/>
          </a:xfrm>
        </p:spPr>
        <p:txBody>
          <a:bodyPr/>
          <a:lstStyle>
            <a:lvl1pPr>
              <a:buFontTx/>
              <a:buNone/>
              <a:defRPr>
                <a:latin typeface="+mj-ea"/>
                <a:ea typeface="+mj-ea"/>
              </a:defRPr>
            </a:lvl1pPr>
            <a:lvl2pPr marL="457189" indent="0">
              <a:buFontTx/>
              <a:buNone/>
              <a:defRPr>
                <a:latin typeface="+mj-ea"/>
                <a:ea typeface="+mj-ea"/>
              </a:defRPr>
            </a:lvl2pPr>
            <a:lvl3pPr marL="914377" indent="0">
              <a:buFontTx/>
              <a:buNone/>
              <a:defRPr>
                <a:latin typeface="+mj-ea"/>
                <a:ea typeface="+mj-ea"/>
              </a:defRPr>
            </a:lvl3pPr>
            <a:lvl4pPr marL="1371566" indent="0">
              <a:buFontTx/>
              <a:buNone/>
              <a:defRPr>
                <a:latin typeface="+mj-ea"/>
                <a:ea typeface="+mj-ea"/>
              </a:defRPr>
            </a:lvl4pPr>
            <a:lvl5pPr marL="1828754" indent="0">
              <a:buFontTx/>
              <a:buNone/>
              <a:defRPr>
                <a:latin typeface="+mj-ea"/>
                <a:ea typeface="+mj-ea"/>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Tree>
    <p:extLst>
      <p:ext uri="{BB962C8B-B14F-4D97-AF65-F5344CB8AC3E}">
        <p14:creationId xmlns:p14="http://schemas.microsoft.com/office/powerpoint/2010/main" val="3924121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Tree>
    <p:extLst>
      <p:ext uri="{BB962C8B-B14F-4D97-AF65-F5344CB8AC3E}">
        <p14:creationId xmlns:p14="http://schemas.microsoft.com/office/powerpoint/2010/main" val="101630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confidential（with cover）">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35360" y="97200"/>
            <a:ext cx="9360000" cy="594628"/>
          </a:xfrm>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p:cNvSpPr>
            <a:spLocks noGrp="1"/>
          </p:cNvSpPr>
          <p:nvPr>
            <p:ph idx="1" hasCustomPrompt="1"/>
          </p:nvPr>
        </p:nvSpPr>
        <p:spPr>
          <a:xfrm>
            <a:off x="335360" y="836712"/>
            <a:ext cx="11593288" cy="949475"/>
          </a:xfrm>
        </p:spPr>
        <p:txBody>
          <a:bodyPr/>
          <a:lstStyle>
            <a:lvl1pPr>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grpSp>
        <p:nvGrpSpPr>
          <p:cNvPr id="7" name="グループ化 6">
            <a:extLst>
              <a:ext uri="{FF2B5EF4-FFF2-40B4-BE49-F238E27FC236}">
                <a16:creationId xmlns:a16="http://schemas.microsoft.com/office/drawing/2014/main" id="{70F3A89C-C854-416A-A404-BBF7039799A6}"/>
              </a:ext>
            </a:extLst>
          </p:cNvPr>
          <p:cNvGrpSpPr/>
          <p:nvPr/>
        </p:nvGrpSpPr>
        <p:grpSpPr>
          <a:xfrm>
            <a:off x="9411474" y="148031"/>
            <a:ext cx="1656184" cy="605446"/>
            <a:chOff x="9264352" y="148031"/>
            <a:chExt cx="1656184" cy="605446"/>
          </a:xfrm>
        </p:grpSpPr>
        <p:sp>
          <p:nvSpPr>
            <p:cNvPr id="8" name="正方形/長方形 7">
              <a:extLst>
                <a:ext uri="{FF2B5EF4-FFF2-40B4-BE49-F238E27FC236}">
                  <a16:creationId xmlns:a16="http://schemas.microsoft.com/office/drawing/2014/main" id="{6FEE5327-BC23-40AE-8322-E5563577F075}"/>
                </a:ext>
              </a:extLst>
            </p:cNvPr>
            <p:cNvSpPr/>
            <p:nvPr userDrawn="1"/>
          </p:nvSpPr>
          <p:spPr>
            <a:xfrm>
              <a:off x="9698894" y="148031"/>
              <a:ext cx="1221642" cy="239714"/>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
          <p:nvSpPr>
            <p:cNvPr id="9" name="テキスト ボックス 8">
              <a:extLst>
                <a:ext uri="{FF2B5EF4-FFF2-40B4-BE49-F238E27FC236}">
                  <a16:creationId xmlns:a16="http://schemas.microsoft.com/office/drawing/2014/main" id="{F5214D8A-29E1-49A7-BF90-ED33E4AD4B5B}"/>
                </a:ext>
              </a:extLst>
            </p:cNvPr>
            <p:cNvSpPr txBox="1"/>
            <p:nvPr userDrawn="1"/>
          </p:nvSpPr>
          <p:spPr>
            <a:xfrm>
              <a:off x="9264352" y="404664"/>
              <a:ext cx="1656184" cy="348813"/>
            </a:xfrm>
            <a:prstGeom prst="rect">
              <a:avLst/>
            </a:prstGeom>
            <a:noFill/>
          </p:spPr>
          <p:txBody>
            <a:bodyPr wrap="square" tIns="46800" rIns="0">
              <a:spAutoFit/>
            </a:bodyPr>
            <a:lstStyle/>
            <a:p>
              <a:pPr algn="r">
                <a:lnSpc>
                  <a:spcPts val="1000"/>
                </a:lnSpc>
              </a:pPr>
              <a:r>
                <a:rPr lang="en-US" altLang="ja-JP" sz="800" dirty="0">
                  <a:solidFill>
                    <a:schemeClr val="accent1"/>
                  </a:solidFill>
                  <a:latin typeface="+mj-lt"/>
                  <a:ea typeface="+mn-ea"/>
                </a:rPr>
                <a:t>*Accessible range is </a:t>
              </a:r>
            </a:p>
            <a:p>
              <a:pPr algn="r">
                <a:lnSpc>
                  <a:spcPts val="1000"/>
                </a:lnSpc>
              </a:pPr>
              <a:r>
                <a:rPr lang="en-US" altLang="ja-JP" sz="800" dirty="0">
                  <a:solidFill>
                    <a:schemeClr val="accent1"/>
                  </a:solidFill>
                  <a:latin typeface="+mj-lt"/>
                  <a:ea typeface="+mn-ea"/>
                </a:rPr>
                <a:t>mentioned on cover page</a:t>
              </a:r>
            </a:p>
          </p:txBody>
        </p:sp>
      </p:grpSp>
    </p:spTree>
    <p:extLst>
      <p:ext uri="{BB962C8B-B14F-4D97-AF65-F5344CB8AC3E}">
        <p14:creationId xmlns:p14="http://schemas.microsoft.com/office/powerpoint/2010/main" val="438328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confidential_for separate use of the inside page">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335360" y="97200"/>
            <a:ext cx="9360000" cy="594628"/>
          </a:xfrm>
        </p:spPr>
        <p:txBody>
          <a:bodyPr/>
          <a:lstStyle/>
          <a:p>
            <a:r>
              <a:rPr kumimoji="1" lang="en-US" altLang="ja-JP" sz="2400" b="0" i="0" u="none" strike="noStrike" kern="0" cap="none" spc="0" normalizeH="0" baseline="0" noProof="0" dirty="0">
                <a:ln>
                  <a:noFill/>
                </a:ln>
                <a:solidFill>
                  <a:srgbClr val="444F58"/>
                </a:solidFill>
                <a:effectLst/>
                <a:uLnTx/>
                <a:uFillTx/>
                <a:latin typeface="Arial"/>
                <a:ea typeface="Meiryo UI"/>
              </a:rPr>
              <a:t>Master Title</a:t>
            </a:r>
            <a:endParaRPr lang="ja-JP" altLang="en-US" dirty="0"/>
          </a:p>
        </p:txBody>
      </p:sp>
      <p:sp>
        <p:nvSpPr>
          <p:cNvPr id="3" name="コンテンツ プレースホルダ 2"/>
          <p:cNvSpPr>
            <a:spLocks noGrp="1"/>
          </p:cNvSpPr>
          <p:nvPr>
            <p:ph idx="1" hasCustomPrompt="1"/>
          </p:nvPr>
        </p:nvSpPr>
        <p:spPr>
          <a:xfrm>
            <a:off x="335360" y="836712"/>
            <a:ext cx="11593288" cy="949475"/>
          </a:xfrm>
        </p:spPr>
        <p:txBody>
          <a:bodyPr/>
          <a:lstStyle>
            <a:lvl1pPr>
              <a:buFontTx/>
              <a:buNone/>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
        <p:nvSpPr>
          <p:cNvPr id="6" name="正方形/長方形 5">
            <a:extLst>
              <a:ext uri="{FF2B5EF4-FFF2-40B4-BE49-F238E27FC236}">
                <a16:creationId xmlns:a16="http://schemas.microsoft.com/office/drawing/2014/main" id="{F3F9C987-D3D6-4678-97EE-A25AECC3B8ED}"/>
              </a:ext>
            </a:extLst>
          </p:cNvPr>
          <p:cNvSpPr/>
          <p:nvPr/>
        </p:nvSpPr>
        <p:spPr>
          <a:xfrm>
            <a:off x="9846000" y="147600"/>
            <a:ext cx="1221642" cy="239714"/>
          </a:xfrm>
          <a:prstGeom prst="rec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spcBef>
                <a:spcPts val="432"/>
              </a:spcBef>
            </a:pPr>
            <a:r>
              <a:rPr lang="en-US" altLang="ja-JP" sz="1400" b="1" dirty="0">
                <a:solidFill>
                  <a:schemeClr val="accent1"/>
                </a:solidFill>
                <a:cs typeface="メイリオ" panose="020B0604030504040204" pitchFamily="50" charset="-128"/>
              </a:rPr>
              <a:t>Confidential</a:t>
            </a:r>
            <a:endParaRPr kumimoji="1" lang="ja-JP" altLang="en-US" sz="1400" b="1" dirty="0">
              <a:solidFill>
                <a:schemeClr val="accent1"/>
              </a:solidFill>
              <a:cs typeface="メイリオ" panose="020B0604030504040204" pitchFamily="50" charset="-128"/>
            </a:endParaRPr>
          </a:p>
        </p:txBody>
      </p:sp>
      <p:sp>
        <p:nvSpPr>
          <p:cNvPr id="9" name="テキスト プレースホルダー 6">
            <a:extLst>
              <a:ext uri="{FF2B5EF4-FFF2-40B4-BE49-F238E27FC236}">
                <a16:creationId xmlns:a16="http://schemas.microsoft.com/office/drawing/2014/main" id="{1810FD52-0E38-4281-AC30-5FE79C20C10D}"/>
              </a:ext>
            </a:extLst>
          </p:cNvPr>
          <p:cNvSpPr>
            <a:spLocks noGrp="1"/>
          </p:cNvSpPr>
          <p:nvPr>
            <p:ph type="body" sz="quarter" idx="10" hasCustomPrompt="1"/>
          </p:nvPr>
        </p:nvSpPr>
        <p:spPr>
          <a:xfrm>
            <a:off x="9702000" y="404664"/>
            <a:ext cx="1365658" cy="324256"/>
          </a:xfrm>
        </p:spPr>
        <p:txBody>
          <a:bodyPr wrap="square" tIns="46800" rIns="0">
            <a:spAutoFit/>
          </a:bodyPr>
          <a:lstStyle>
            <a:lvl1pPr marL="0" indent="0" algn="r">
              <a:lnSpc>
                <a:spcPts val="900"/>
              </a:lnSpc>
              <a:buNone/>
              <a:defRPr sz="800">
                <a:solidFill>
                  <a:schemeClr val="accent1"/>
                </a:solidFill>
              </a:defRPr>
            </a:lvl1pPr>
          </a:lstStyle>
          <a:p>
            <a:pPr lvl="0"/>
            <a:r>
              <a:rPr kumimoji="1" lang="en-US" altLang="ja-JP" dirty="0"/>
              <a:t>Only Accessible by XX Department of ROHM</a:t>
            </a:r>
          </a:p>
        </p:txBody>
      </p:sp>
    </p:spTree>
    <p:extLst>
      <p:ext uri="{BB962C8B-B14F-4D97-AF65-F5344CB8AC3E}">
        <p14:creationId xmlns:p14="http://schemas.microsoft.com/office/powerpoint/2010/main" val="1938583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En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FD7C5ACC-35FE-EE45-9CAF-6C38ED15D8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082662" y="1953104"/>
            <a:ext cx="4025846" cy="2412000"/>
          </a:xfrm>
          <a:prstGeom prst="rect">
            <a:avLst/>
          </a:prstGeom>
        </p:spPr>
      </p:pic>
      <p:sp>
        <p:nvSpPr>
          <p:cNvPr id="5" name="Rectangle 18">
            <a:extLst>
              <a:ext uri="{FF2B5EF4-FFF2-40B4-BE49-F238E27FC236}">
                <a16:creationId xmlns:a16="http://schemas.microsoft.com/office/drawing/2014/main" id="{B624F9FB-E7E2-4D4B-9415-F8DFEA7090FC}"/>
              </a:ext>
            </a:extLst>
          </p:cNvPr>
          <p:cNvSpPr>
            <a:spLocks noChangeArrowheads="1"/>
          </p:cNvSpPr>
          <p:nvPr/>
        </p:nvSpPr>
        <p:spPr bwMode="auto">
          <a:xfrm>
            <a:off x="4979876" y="6669360"/>
            <a:ext cx="223224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ctr" defTabSz="914400" rtl="0" eaLnBrk="1" fontAlgn="base" latinLnBrk="0" hangingPunct="1">
              <a:lnSpc>
                <a:spcPct val="100000"/>
              </a:lnSpc>
              <a:spcBef>
                <a:spcPct val="0"/>
              </a:spcBef>
              <a:spcAft>
                <a:spcPct val="0"/>
              </a:spcAft>
              <a:buClrTx/>
              <a:buSzTx/>
              <a:buFontTx/>
              <a:buNone/>
              <a:tabLst/>
              <a:defRPr/>
            </a:pPr>
            <a:r>
              <a:rPr lang="en-US" altLang="ja-JP" sz="600" kern="1200">
                <a:solidFill>
                  <a:srgbClr val="272727"/>
                </a:solidFill>
                <a:cs typeface="Arial" pitchFamily="34" charset="0"/>
              </a:rPr>
              <a:t>©  2025 </a:t>
            </a:r>
            <a:r>
              <a:rPr lang="en-US" altLang="ja-JP" sz="600" kern="1200" dirty="0">
                <a:solidFill>
                  <a:srgbClr val="272727"/>
                </a:solidFill>
                <a:cs typeface="Arial" pitchFamily="34" charset="0"/>
              </a:rPr>
              <a:t>ROHM </a:t>
            </a:r>
            <a:r>
              <a:rPr lang="en-US" altLang="ja-JP" sz="600" kern="1200" baseline="0" dirty="0">
                <a:solidFill>
                  <a:srgbClr val="272727"/>
                </a:solidFill>
                <a:cs typeface="Arial" pitchFamily="34" charset="0"/>
              </a:rPr>
              <a:t>Semiconductor U.S.A., </a:t>
            </a:r>
            <a:r>
              <a:rPr lang="en-US" altLang="ja-JP" sz="600" kern="1200" dirty="0">
                <a:solidFill>
                  <a:srgbClr val="272727"/>
                </a:solidFill>
                <a:cs typeface="Arial" pitchFamily="34" charset="0"/>
              </a:rPr>
              <a:t>LLC</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a:p>
            <a:pPr marL="0" marR="0" indent="0" algn="ctr" defTabSz="914400" rtl="0" eaLnBrk="1" fontAlgn="base" latinLnBrk="0" hangingPunct="1">
              <a:lnSpc>
                <a:spcPct val="100000"/>
              </a:lnSpc>
              <a:spcBef>
                <a:spcPct val="0"/>
              </a:spcBef>
              <a:spcAft>
                <a:spcPct val="0"/>
              </a:spcAft>
              <a:buClrTx/>
              <a:buSzTx/>
              <a:buFontTx/>
              <a:buNone/>
              <a:tabLst/>
              <a:defRPr/>
            </a:pPr>
            <a:r>
              <a:rPr lang="en-US" altLang="ja-JP" sz="600" kern="1200" dirty="0">
                <a:solidFill>
                  <a:srgbClr val="272727"/>
                </a:solidFill>
                <a:cs typeface="Arial" pitchFamily="34" charset="0"/>
              </a:rPr>
              <a:t>.</a:t>
            </a:r>
            <a:r>
              <a:rPr lang="en-US" altLang="ja-JP" sz="600" kern="1200" baseline="0" dirty="0">
                <a:solidFill>
                  <a:srgbClr val="272727"/>
                </a:solidFill>
                <a:cs typeface="Arial" pitchFamily="34" charset="0"/>
              </a:rPr>
              <a:t>  </a:t>
            </a:r>
            <a:endParaRPr lang="en-US" altLang="ja-JP" sz="600" kern="1200" dirty="0">
              <a:solidFill>
                <a:srgbClr val="272727"/>
              </a:solidFill>
              <a:cs typeface="Arial" pitchFamily="34" charset="0"/>
            </a:endParaRPr>
          </a:p>
        </p:txBody>
      </p:sp>
      <p:pic>
        <p:nvPicPr>
          <p:cNvPr id="6" name="図 5">
            <a:extLst>
              <a:ext uri="{FF2B5EF4-FFF2-40B4-BE49-F238E27FC236}">
                <a16:creationId xmlns:a16="http://schemas.microsoft.com/office/drawing/2014/main" id="{764ADFAB-1569-4827-B44D-3E031FD21EC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830600" y="6490807"/>
            <a:ext cx="2530800" cy="124152"/>
          </a:xfrm>
          <a:prstGeom prst="rect">
            <a:avLst/>
          </a:prstGeom>
        </p:spPr>
      </p:pic>
    </p:spTree>
    <p:extLst>
      <p:ext uri="{BB962C8B-B14F-4D97-AF65-F5344CB8AC3E}">
        <p14:creationId xmlns:p14="http://schemas.microsoft.com/office/powerpoint/2010/main" val="3252261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1F08C-2DB0-33CD-95E5-E0A5942D1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C28621-3FDA-ED38-0C8A-F25FF5600D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DED12-F1EE-A176-966E-4693F01488B0}"/>
              </a:ext>
            </a:extLst>
          </p:cNvPr>
          <p:cNvSpPr>
            <a:spLocks noGrp="1"/>
          </p:cNvSpPr>
          <p:nvPr>
            <p:ph type="dt" sz="half" idx="10"/>
          </p:nvPr>
        </p:nvSpPr>
        <p:spPr/>
        <p:txBody>
          <a:bodyPr/>
          <a:lstStyle/>
          <a:p>
            <a:fld id="{2B0A73C7-85E1-4631-82BB-A7046A93EA7F}" type="datetimeFigureOut">
              <a:rPr lang="en-US" smtClean="0"/>
              <a:t>7/9/2025</a:t>
            </a:fld>
            <a:endParaRPr lang="en-US"/>
          </a:p>
        </p:txBody>
      </p:sp>
      <p:sp>
        <p:nvSpPr>
          <p:cNvPr id="5" name="Footer Placeholder 4">
            <a:extLst>
              <a:ext uri="{FF2B5EF4-FFF2-40B4-BE49-F238E27FC236}">
                <a16:creationId xmlns:a16="http://schemas.microsoft.com/office/drawing/2014/main" id="{FA6EC83F-1341-7EC3-3F6E-648AAC8F74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3D95F7-C536-5ED9-D609-C6E1D5D14329}"/>
              </a:ext>
            </a:extLst>
          </p:cNvPr>
          <p:cNvSpPr>
            <a:spLocks noGrp="1"/>
          </p:cNvSpPr>
          <p:nvPr>
            <p:ph type="sldNum" sz="quarter" idx="12"/>
          </p:nvPr>
        </p:nvSpPr>
        <p:spPr/>
        <p:txBody>
          <a:bodyPr/>
          <a:lstStyle/>
          <a:p>
            <a:fld id="{23B7326D-D7B0-4EE6-9ACC-D5CB084FAA3E}" type="slidenum">
              <a:rPr lang="en-US" smtClean="0"/>
              <a:t>‹#›</a:t>
            </a:fld>
            <a:endParaRPr lang="en-US"/>
          </a:p>
        </p:txBody>
      </p:sp>
    </p:spTree>
    <p:extLst>
      <p:ext uri="{BB962C8B-B14F-4D97-AF65-F5344CB8AC3E}">
        <p14:creationId xmlns:p14="http://schemas.microsoft.com/office/powerpoint/2010/main" val="1659974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bwMode="auto">
          <a:xfrm>
            <a:off x="335360" y="97200"/>
            <a:ext cx="10801200" cy="594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45720" rIns="91440" bIns="45720" numCol="1" anchor="ctr" anchorCtr="0" compatLnSpc="1">
            <a:prstTxWarp prst="textNoShape">
              <a:avLst/>
            </a:prstTxWarp>
          </a:bodyPr>
          <a:lstStyle/>
          <a:p>
            <a:pPr lvl="0"/>
            <a:r>
              <a:rPr lang="en-US" altLang="ja-JP" dirty="0"/>
              <a:t>Master Title</a:t>
            </a:r>
            <a:endParaRPr lang="ja-JP" altLang="en-US" dirty="0"/>
          </a:p>
        </p:txBody>
      </p:sp>
      <p:sp>
        <p:nvSpPr>
          <p:cNvPr id="1028" name="Rectangle 3"/>
          <p:cNvSpPr>
            <a:spLocks noGrp="1" noChangeArrowheads="1"/>
          </p:cNvSpPr>
          <p:nvPr>
            <p:ph type="body" idx="1"/>
          </p:nvPr>
        </p:nvSpPr>
        <p:spPr bwMode="auto">
          <a:xfrm>
            <a:off x="335360" y="844679"/>
            <a:ext cx="11588472" cy="9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ts val="400"/>
              </a:spcBef>
              <a:spcAft>
                <a:spcPct val="0"/>
              </a:spcAft>
              <a:buClrTx/>
              <a:buSzTx/>
              <a:buFontTx/>
              <a:buNone/>
              <a:tabLst/>
              <a:defRPr/>
            </a:pPr>
            <a:r>
              <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rPr>
              <a:t>Master Text</a:t>
            </a:r>
          </a:p>
          <a:p>
            <a:pPr marL="0" marR="0" lvl="0" indent="0" algn="l" defTabSz="914400" rtl="0" eaLnBrk="0" fontAlgn="base" latinLnBrk="0" hangingPunct="0">
              <a:lnSpc>
                <a:spcPct val="100000"/>
              </a:lnSpc>
              <a:spcBef>
                <a:spcPts val="400"/>
              </a:spcBef>
              <a:spcAft>
                <a:spcPct val="0"/>
              </a:spcAft>
              <a:buClrTx/>
              <a:buSzTx/>
              <a:buFontTx/>
              <a:buNone/>
              <a:tabLst/>
              <a:defRPr/>
            </a:pPr>
            <a:endParaRPr kumimoji="1" lang="en-US" altLang="ja-JP"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a:p>
            <a:pPr marL="742932" marR="0" lvl="1" indent="-285744" algn="l" defTabSz="914400" rtl="0" eaLnBrk="0" fontAlgn="base" latinLnBrk="0" hangingPunct="0">
              <a:lnSpc>
                <a:spcPct val="100000"/>
              </a:lnSpc>
              <a:spcBef>
                <a:spcPct val="20000"/>
              </a:spcBef>
              <a:spcAft>
                <a:spcPct val="0"/>
              </a:spcAft>
              <a:buClrTx/>
              <a:buSzTx/>
              <a:buFontTx/>
              <a:buChar char="–"/>
              <a:tabLst/>
              <a:defRPr/>
            </a:pPr>
            <a:r>
              <a:rPr kumimoji="1" lang="en-US" altLang="ja-JP" sz="1600" b="0" i="0" u="none" strike="noStrike" kern="0" cap="none" spc="0" normalizeH="0" baseline="0" noProof="0" dirty="0">
                <a:ln>
                  <a:noFill/>
                </a:ln>
                <a:solidFill>
                  <a:srgbClr val="444F58"/>
                </a:solidFill>
                <a:effectLst/>
                <a:uLnTx/>
                <a:uFillTx/>
                <a:latin typeface="Arial"/>
                <a:ea typeface="ＭＳ Ｐゴシック"/>
              </a:rPr>
              <a:t>Level 2</a:t>
            </a:r>
            <a:endParaRPr kumimoji="1" lang="ja-JP" altLang="en-US" sz="1600" b="0" i="0" u="none" strike="noStrike" kern="0" cap="none" spc="0" normalizeH="0" baseline="0" noProof="0" dirty="0">
              <a:ln>
                <a:noFill/>
              </a:ln>
              <a:solidFill>
                <a:srgbClr val="444F58"/>
              </a:solidFill>
              <a:effectLst/>
              <a:uLnTx/>
              <a:uFillTx/>
              <a:latin typeface="Arial"/>
              <a:ea typeface="ＭＳ Ｐゴシック"/>
            </a:endParaRPr>
          </a:p>
          <a:p>
            <a:pPr marL="1142971" marR="0" lvl="2"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400" b="0" i="0" u="none" strike="noStrike" kern="0" cap="none" spc="0" normalizeH="0" baseline="0" noProof="0" dirty="0">
                <a:ln>
                  <a:noFill/>
                </a:ln>
                <a:solidFill>
                  <a:srgbClr val="444F58"/>
                </a:solidFill>
                <a:effectLst/>
                <a:uLnTx/>
                <a:uFillTx/>
                <a:latin typeface="Arial"/>
                <a:ea typeface="ＭＳ Ｐゴシック"/>
              </a:rPr>
              <a:t>Level 3</a:t>
            </a:r>
            <a:endParaRPr kumimoji="1" lang="ja-JP" altLang="en-US" sz="1400" b="0" i="0" u="none" strike="noStrike" kern="0" cap="none" spc="0" normalizeH="0" baseline="0" noProof="0" dirty="0">
              <a:ln>
                <a:noFill/>
              </a:ln>
              <a:solidFill>
                <a:srgbClr val="444F58"/>
              </a:solidFill>
              <a:effectLst/>
              <a:uLnTx/>
              <a:uFillTx/>
              <a:latin typeface="Arial"/>
              <a:ea typeface="ＭＳ Ｐゴシック"/>
            </a:endParaRPr>
          </a:p>
          <a:p>
            <a:pPr marL="1600160" marR="0" lvl="3"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200" b="0" i="0" u="none" strike="noStrike" kern="0" cap="none" spc="0" normalizeH="0" baseline="0" noProof="0" dirty="0">
                <a:ln>
                  <a:noFill/>
                </a:ln>
                <a:solidFill>
                  <a:srgbClr val="444F58"/>
                </a:solidFill>
                <a:effectLst/>
                <a:uLnTx/>
                <a:uFillTx/>
                <a:latin typeface="Arial"/>
                <a:ea typeface="ＭＳ Ｐゴシック"/>
              </a:rPr>
              <a:t>Level</a:t>
            </a:r>
            <a:r>
              <a:rPr kumimoji="1" lang="ja-JP" altLang="en-US" sz="1200" b="0" i="0" u="none" strike="noStrike" kern="0" cap="none" spc="0" normalizeH="0" baseline="0" noProof="0" dirty="0">
                <a:ln>
                  <a:noFill/>
                </a:ln>
                <a:solidFill>
                  <a:srgbClr val="444F58"/>
                </a:solidFill>
                <a:effectLst/>
                <a:uLnTx/>
                <a:uFillTx/>
                <a:latin typeface="Arial"/>
                <a:ea typeface="ＭＳ Ｐゴシック"/>
              </a:rPr>
              <a:t> </a:t>
            </a:r>
            <a:r>
              <a:rPr kumimoji="1" lang="en-US" altLang="ja-JP" sz="1200" b="0" i="0" u="none" strike="noStrike" kern="0" cap="none" spc="0" normalizeH="0" baseline="0" noProof="0" dirty="0">
                <a:ln>
                  <a:noFill/>
                </a:ln>
                <a:solidFill>
                  <a:srgbClr val="444F58"/>
                </a:solidFill>
                <a:effectLst/>
                <a:uLnTx/>
                <a:uFillTx/>
                <a:latin typeface="Arial"/>
                <a:ea typeface="ＭＳ Ｐゴシック"/>
              </a:rPr>
              <a:t>4</a:t>
            </a:r>
            <a:endParaRPr kumimoji="1" lang="ja-JP" altLang="en-US" sz="1200" b="0" i="0" u="none" strike="noStrike" kern="0" cap="none" spc="0" normalizeH="0" baseline="0" noProof="0" dirty="0">
              <a:ln>
                <a:noFill/>
              </a:ln>
              <a:solidFill>
                <a:srgbClr val="444F58"/>
              </a:solidFill>
              <a:effectLst/>
              <a:uLnTx/>
              <a:uFillTx/>
              <a:latin typeface="Arial"/>
              <a:ea typeface="ＭＳ Ｐゴシック"/>
            </a:endParaRPr>
          </a:p>
          <a:p>
            <a:pPr marL="2057349" marR="0" lvl="4" indent="-228594" algn="l" defTabSz="914400" rtl="0" eaLnBrk="0" fontAlgn="base" latinLnBrk="0" hangingPunct="0">
              <a:lnSpc>
                <a:spcPct val="100000"/>
              </a:lnSpc>
              <a:spcBef>
                <a:spcPct val="20000"/>
              </a:spcBef>
              <a:spcAft>
                <a:spcPct val="0"/>
              </a:spcAft>
              <a:buClrTx/>
              <a:buSzTx/>
              <a:buFontTx/>
              <a:buChar char="»"/>
              <a:tabLst/>
              <a:defRPr/>
            </a:pPr>
            <a:r>
              <a:rPr kumimoji="1" lang="en-US" altLang="ja-JP" sz="1200" b="0" i="0" u="none" strike="noStrike" kern="0" cap="none" spc="0" normalizeH="0" baseline="0" noProof="0" dirty="0">
                <a:ln>
                  <a:noFill/>
                </a:ln>
                <a:solidFill>
                  <a:srgbClr val="444F58"/>
                </a:solidFill>
                <a:effectLst/>
                <a:uLnTx/>
                <a:uFillTx/>
                <a:latin typeface="Arial"/>
                <a:ea typeface="ＭＳ Ｐゴシック"/>
              </a:rPr>
              <a:t>Level </a:t>
            </a:r>
            <a:r>
              <a:rPr kumimoji="1" lang="ja-JP" altLang="en-US" sz="1200" b="0" i="0" u="none" strike="noStrike" kern="0" cap="none" spc="0" normalizeH="0" baseline="0" noProof="0" dirty="0">
                <a:ln>
                  <a:noFill/>
                </a:ln>
                <a:solidFill>
                  <a:srgbClr val="444F58"/>
                </a:solidFill>
                <a:effectLst/>
                <a:uLnTx/>
                <a:uFillTx/>
                <a:latin typeface="Arial"/>
                <a:ea typeface="ＭＳ Ｐゴシック"/>
              </a:rPr>
              <a:t> </a:t>
            </a:r>
            <a:r>
              <a:rPr kumimoji="1" lang="en-US" altLang="ja-JP" sz="1200" b="0" i="0" u="none" strike="noStrike" kern="0" cap="none" spc="0" normalizeH="0" baseline="0" noProof="0" dirty="0">
                <a:ln>
                  <a:noFill/>
                </a:ln>
                <a:solidFill>
                  <a:srgbClr val="444F58"/>
                </a:solidFill>
                <a:effectLst/>
                <a:uLnTx/>
                <a:uFillTx/>
                <a:latin typeface="Arial"/>
                <a:ea typeface="ＭＳ Ｐゴシック"/>
              </a:rPr>
              <a:t>5</a:t>
            </a:r>
            <a:endParaRPr kumimoji="1" lang="ja-JP" altLang="en-US" sz="1200" b="0" i="0" u="none" strike="noStrike" kern="0" cap="none" spc="0" normalizeH="0" baseline="0" noProof="0" dirty="0">
              <a:ln>
                <a:noFill/>
              </a:ln>
              <a:solidFill>
                <a:srgbClr val="444F58"/>
              </a:solidFill>
              <a:effectLst/>
              <a:uLnTx/>
              <a:uFillTx/>
              <a:latin typeface="Arial"/>
              <a:ea typeface="ＭＳ Ｐゴシック"/>
            </a:endParaRPr>
          </a:p>
          <a:p>
            <a:pPr marL="0" marR="0" lvl="0" indent="0" algn="l" defTabSz="914400" rtl="0" eaLnBrk="0" fontAlgn="base" latinLnBrk="0" hangingPunct="0">
              <a:lnSpc>
                <a:spcPct val="100000"/>
              </a:lnSpc>
              <a:spcBef>
                <a:spcPts val="400"/>
              </a:spcBef>
              <a:spcAft>
                <a:spcPct val="0"/>
              </a:spcAft>
              <a:buClrTx/>
              <a:buSzTx/>
              <a:buFontTx/>
              <a:buNone/>
              <a:tabLst/>
              <a:defRPr/>
            </a:pPr>
            <a:endParaRPr kumimoji="1" lang="ja-JP" altLang="en-US" sz="1800" b="0" i="0" u="none" strike="noStrike" kern="0" cap="none" spc="0" normalizeH="0" baseline="0" noProof="0" dirty="0">
              <a:ln>
                <a:noFill/>
              </a:ln>
              <a:solidFill>
                <a:srgbClr val="444F58"/>
              </a:solidFill>
              <a:effectLst/>
              <a:uLnTx/>
              <a:uFillTx/>
              <a:latin typeface="Arial"/>
              <a:ea typeface="Meiryo UI" panose="020B0604030504040204" pitchFamily="50" charset="-128"/>
            </a:endParaRPr>
          </a:p>
        </p:txBody>
      </p:sp>
      <p:sp>
        <p:nvSpPr>
          <p:cNvPr id="18" name="Rectangle 6"/>
          <p:cNvSpPr txBox="1">
            <a:spLocks noChangeArrowheads="1"/>
          </p:cNvSpPr>
          <p:nvPr/>
        </p:nvSpPr>
        <p:spPr bwMode="auto">
          <a:xfrm>
            <a:off x="10632504" y="6501015"/>
            <a:ext cx="1344149" cy="38819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defPPr>
              <a:defRPr lang="ja-JP"/>
            </a:defPPr>
            <a:lvl1pPr algn="l" rtl="0" fontAlgn="base">
              <a:spcBef>
                <a:spcPct val="0"/>
              </a:spcBef>
              <a:spcAft>
                <a:spcPct val="0"/>
              </a:spcAft>
              <a:defRPr kumimoji="1" sz="900" kern="1200">
                <a:solidFill>
                  <a:schemeClr val="tx1"/>
                </a:solidFill>
                <a:latin typeface="Arial" charset="0"/>
                <a:ea typeface="ＭＳ Ｐゴシック" pitchFamily="1" charset="-128"/>
                <a:cs typeface="+mn-cs"/>
              </a:defRPr>
            </a:lvl1pPr>
            <a:lvl2pPr marL="4572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2pPr>
            <a:lvl3pPr marL="9144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3pPr>
            <a:lvl4pPr marL="13716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4pPr>
            <a:lvl5pPr marL="1828800" algn="l" rtl="0" fontAlgn="base">
              <a:spcBef>
                <a:spcPct val="0"/>
              </a:spcBef>
              <a:spcAft>
                <a:spcPct val="0"/>
              </a:spcAft>
              <a:defRPr kumimoji="1" sz="2400" kern="1200">
                <a:solidFill>
                  <a:schemeClr val="tx1"/>
                </a:solidFill>
                <a:latin typeface="Arial" pitchFamily="34" charset="0"/>
                <a:ea typeface="ＭＳ Ｐゴシック" pitchFamily="50" charset="-128"/>
                <a:cs typeface="+mn-cs"/>
              </a:defRPr>
            </a:lvl5pPr>
            <a:lvl6pPr marL="2286000" algn="l" defTabSz="914400" rtl="0" eaLnBrk="1" latinLnBrk="0" hangingPunct="1">
              <a:defRPr kumimoji="1" sz="2400" kern="1200">
                <a:solidFill>
                  <a:schemeClr val="tx1"/>
                </a:solidFill>
                <a:latin typeface="Arial" pitchFamily="34" charset="0"/>
                <a:ea typeface="ＭＳ Ｐゴシック" pitchFamily="50" charset="-128"/>
                <a:cs typeface="+mn-cs"/>
              </a:defRPr>
            </a:lvl6pPr>
            <a:lvl7pPr marL="2743200" algn="l" defTabSz="914400" rtl="0" eaLnBrk="1" latinLnBrk="0" hangingPunct="1">
              <a:defRPr kumimoji="1" sz="2400" kern="1200">
                <a:solidFill>
                  <a:schemeClr val="tx1"/>
                </a:solidFill>
                <a:latin typeface="Arial" pitchFamily="34" charset="0"/>
                <a:ea typeface="ＭＳ Ｐゴシック" pitchFamily="50" charset="-128"/>
                <a:cs typeface="+mn-cs"/>
              </a:defRPr>
            </a:lvl7pPr>
            <a:lvl8pPr marL="3200400" algn="l" defTabSz="914400" rtl="0" eaLnBrk="1" latinLnBrk="0" hangingPunct="1">
              <a:defRPr kumimoji="1" sz="2400" kern="1200">
                <a:solidFill>
                  <a:schemeClr val="tx1"/>
                </a:solidFill>
                <a:latin typeface="Arial" pitchFamily="34" charset="0"/>
                <a:ea typeface="ＭＳ Ｐゴシック" pitchFamily="50" charset="-128"/>
                <a:cs typeface="+mn-cs"/>
              </a:defRPr>
            </a:lvl8pPr>
            <a:lvl9pPr marL="3657600" algn="l" defTabSz="914400" rtl="0" eaLnBrk="1" latinLnBrk="0" hangingPunct="1">
              <a:defRPr kumimoji="1" sz="2400" kern="1200">
                <a:solidFill>
                  <a:schemeClr val="tx1"/>
                </a:solidFill>
                <a:latin typeface="Arial" pitchFamily="34" charset="0"/>
                <a:ea typeface="ＭＳ Ｐゴシック" pitchFamily="50" charset="-128"/>
                <a:cs typeface="+mn-cs"/>
              </a:defRPr>
            </a:lvl9pPr>
          </a:lstStyle>
          <a:p>
            <a:pPr algn="r">
              <a:defRPr/>
            </a:pPr>
            <a:r>
              <a:rPr lang="en-US" altLang="ja-JP" sz="900" dirty="0"/>
              <a:t>P. </a:t>
            </a:r>
            <a:fld id="{D3322D54-75E1-4158-8758-41968877A363}" type="slidenum">
              <a:rPr lang="en-US" altLang="ja-JP" sz="900" smtClean="0"/>
              <a:pPr algn="r">
                <a:defRPr/>
              </a:pPr>
              <a:t>‹#›</a:t>
            </a:fld>
            <a:endParaRPr lang="en-US" altLang="ja-JP" sz="900" dirty="0"/>
          </a:p>
        </p:txBody>
      </p:sp>
      <p:sp>
        <p:nvSpPr>
          <p:cNvPr id="8" name="Rectangle 18"/>
          <p:cNvSpPr>
            <a:spLocks noChangeArrowheads="1"/>
          </p:cNvSpPr>
          <p:nvPr/>
        </p:nvSpPr>
        <p:spPr bwMode="auto">
          <a:xfrm>
            <a:off x="7320136" y="6522908"/>
            <a:ext cx="4143232"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0" marR="0" indent="0" algn="r" defTabSz="914377" rtl="0" eaLnBrk="1" fontAlgn="base" latinLnBrk="0" hangingPunct="1">
              <a:lnSpc>
                <a:spcPct val="100000"/>
              </a:lnSpc>
              <a:spcBef>
                <a:spcPct val="0"/>
              </a:spcBef>
              <a:spcAft>
                <a:spcPct val="0"/>
              </a:spcAft>
              <a:buClrTx/>
              <a:buSzTx/>
              <a:buFontTx/>
              <a:buNone/>
              <a:tabLst/>
              <a:defRPr/>
            </a:pPr>
            <a:r>
              <a:rPr lang="en-US" altLang="ja-JP" sz="700" kern="1200" dirty="0">
                <a:solidFill>
                  <a:srgbClr val="272727"/>
                </a:solidFill>
                <a:cs typeface="Arial" pitchFamily="34" charset="0"/>
              </a:rPr>
              <a:t>©  2025 </a:t>
            </a:r>
            <a:r>
              <a:rPr lang="es-ES" altLang="ja-JP" sz="700" kern="1200" dirty="0">
                <a:solidFill>
                  <a:srgbClr val="272727"/>
                </a:solidFill>
                <a:cs typeface="Arial" pitchFamily="34" charset="0"/>
              </a:rPr>
              <a:t>ROHM Semiconductor U.S.A., LLC</a:t>
            </a:r>
            <a:r>
              <a:rPr lang="en-US" altLang="ja-JP" sz="700" kern="1200" baseline="0" dirty="0">
                <a:solidFill>
                  <a:srgbClr val="272727"/>
                </a:solidFill>
                <a:cs typeface="Arial" pitchFamily="34" charset="0"/>
              </a:rPr>
              <a:t>  </a:t>
            </a:r>
            <a:endParaRPr lang="en-US" altLang="ja-JP" sz="700" kern="1200" dirty="0">
              <a:solidFill>
                <a:srgbClr val="272727"/>
              </a:solidFill>
              <a:cs typeface="Arial" pitchFamily="34" charset="0"/>
            </a:endParaRPr>
          </a:p>
        </p:txBody>
      </p:sp>
      <p:pic>
        <p:nvPicPr>
          <p:cNvPr id="11" name="Picture 23" descr="rohm_brandmark">
            <a:extLst>
              <a:ext uri="{FF2B5EF4-FFF2-40B4-BE49-F238E27FC236}">
                <a16:creationId xmlns:a16="http://schemas.microsoft.com/office/drawing/2014/main" id="{CE420EED-591D-1E4D-A0EF-DC82B7851BB8}"/>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11296800" y="140400"/>
            <a:ext cx="648000" cy="49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useBgFill="1">
        <p:nvSpPr>
          <p:cNvPr id="10" name="Line 9">
            <a:extLst>
              <a:ext uri="{FF2B5EF4-FFF2-40B4-BE49-F238E27FC236}">
                <a16:creationId xmlns:a16="http://schemas.microsoft.com/office/drawing/2014/main" id="{56A5D09A-EB6E-4259-A2D5-7B8631382416}"/>
              </a:ext>
            </a:extLst>
          </p:cNvPr>
          <p:cNvSpPr>
            <a:spLocks noChangeShapeType="1"/>
          </p:cNvSpPr>
          <p:nvPr/>
        </p:nvSpPr>
        <p:spPr bwMode="auto">
          <a:xfrm rot="16200000" flipH="1">
            <a:off x="6140080" y="-5040016"/>
            <a:ext cx="0" cy="11609442"/>
          </a:xfrm>
          <a:prstGeom prst="line">
            <a:avLst/>
          </a:prstGeom>
          <a:ln w="19050">
            <a:solidFill>
              <a:srgbClr val="444F58"/>
            </a:solidFill>
            <a:round/>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srgbClr val="000000"/>
              </a:solidFill>
              <a:effectLst/>
              <a:uLnTx/>
              <a:uFillTx/>
              <a:latin typeface="Arial" charset="0"/>
              <a:ea typeface="ＭＳ Ｐゴシック" pitchFamily="1" charset="-128"/>
              <a:cs typeface="+mn-cs"/>
            </a:endParaRPr>
          </a:p>
        </p:txBody>
      </p:sp>
    </p:spTree>
    <p:extLst>
      <p:ext uri="{BB962C8B-B14F-4D97-AF65-F5344CB8AC3E}">
        <p14:creationId xmlns:p14="http://schemas.microsoft.com/office/powerpoint/2010/main" val="1944785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spcBef>
          <a:spcPct val="0"/>
        </a:spcBef>
        <a:spcAft>
          <a:spcPct val="0"/>
        </a:spcAft>
        <a:defRPr kumimoji="1" sz="2400" b="0">
          <a:solidFill>
            <a:schemeClr val="tx2"/>
          </a:solidFill>
          <a:latin typeface="+mj-lt"/>
          <a:ea typeface="+mj-ea"/>
          <a:cs typeface="Meiryo UI" panose="020B0604030504040204" pitchFamily="50" charset="-128"/>
        </a:defRPr>
      </a:lvl1pPr>
      <a:lvl2pPr algn="l" rtl="0" eaLnBrk="1" fontAlgn="base" hangingPunct="1">
        <a:spcBef>
          <a:spcPct val="0"/>
        </a:spcBef>
        <a:spcAft>
          <a:spcPct val="0"/>
        </a:spcAft>
        <a:defRPr kumimoji="1" sz="2800">
          <a:solidFill>
            <a:srgbClr val="444F58"/>
          </a:solidFill>
          <a:latin typeface="Arial" charset="0"/>
          <a:ea typeface="ＭＳ ゴシック" pitchFamily="1" charset="-128"/>
        </a:defRPr>
      </a:lvl2pPr>
      <a:lvl3pPr algn="l" rtl="0" eaLnBrk="1" fontAlgn="base" hangingPunct="1">
        <a:spcBef>
          <a:spcPct val="0"/>
        </a:spcBef>
        <a:spcAft>
          <a:spcPct val="0"/>
        </a:spcAft>
        <a:defRPr kumimoji="1" sz="2800">
          <a:solidFill>
            <a:srgbClr val="444F58"/>
          </a:solidFill>
          <a:latin typeface="Arial" charset="0"/>
          <a:ea typeface="ＭＳ ゴシック" pitchFamily="1" charset="-128"/>
        </a:defRPr>
      </a:lvl3pPr>
      <a:lvl4pPr algn="l" rtl="0" eaLnBrk="1" fontAlgn="base" hangingPunct="1">
        <a:spcBef>
          <a:spcPct val="0"/>
        </a:spcBef>
        <a:spcAft>
          <a:spcPct val="0"/>
        </a:spcAft>
        <a:defRPr kumimoji="1" sz="2800">
          <a:solidFill>
            <a:srgbClr val="444F58"/>
          </a:solidFill>
          <a:latin typeface="Arial" charset="0"/>
          <a:ea typeface="ＭＳ ゴシック" pitchFamily="1" charset="-128"/>
        </a:defRPr>
      </a:lvl4pPr>
      <a:lvl5pPr algn="l" rtl="0" eaLnBrk="1" fontAlgn="base" hangingPunct="1">
        <a:spcBef>
          <a:spcPct val="0"/>
        </a:spcBef>
        <a:spcAft>
          <a:spcPct val="0"/>
        </a:spcAft>
        <a:defRPr kumimoji="1" sz="2800">
          <a:solidFill>
            <a:srgbClr val="444F58"/>
          </a:solidFill>
          <a:latin typeface="Arial" charset="0"/>
          <a:ea typeface="ＭＳ ゴシック" pitchFamily="1" charset="-128"/>
        </a:defRPr>
      </a:lvl5pPr>
      <a:lvl6pPr marL="457189" algn="l" rtl="0" eaLnBrk="1" fontAlgn="base" hangingPunct="1">
        <a:spcBef>
          <a:spcPct val="0"/>
        </a:spcBef>
        <a:spcAft>
          <a:spcPct val="0"/>
        </a:spcAft>
        <a:defRPr kumimoji="1" sz="2800">
          <a:solidFill>
            <a:srgbClr val="444F58"/>
          </a:solidFill>
          <a:latin typeface="Arial" charset="0"/>
          <a:ea typeface="ＭＳ ゴシック" pitchFamily="1" charset="-128"/>
        </a:defRPr>
      </a:lvl6pPr>
      <a:lvl7pPr marL="914377" algn="l" rtl="0" eaLnBrk="1" fontAlgn="base" hangingPunct="1">
        <a:spcBef>
          <a:spcPct val="0"/>
        </a:spcBef>
        <a:spcAft>
          <a:spcPct val="0"/>
        </a:spcAft>
        <a:defRPr kumimoji="1" sz="2800">
          <a:solidFill>
            <a:srgbClr val="444F58"/>
          </a:solidFill>
          <a:latin typeface="Arial" charset="0"/>
          <a:ea typeface="ＭＳ ゴシック" pitchFamily="1" charset="-128"/>
        </a:defRPr>
      </a:lvl7pPr>
      <a:lvl8pPr marL="1371566" algn="l" rtl="0" eaLnBrk="1" fontAlgn="base" hangingPunct="1">
        <a:spcBef>
          <a:spcPct val="0"/>
        </a:spcBef>
        <a:spcAft>
          <a:spcPct val="0"/>
        </a:spcAft>
        <a:defRPr kumimoji="1" sz="2800">
          <a:solidFill>
            <a:srgbClr val="444F58"/>
          </a:solidFill>
          <a:latin typeface="Arial" charset="0"/>
          <a:ea typeface="ＭＳ ゴシック" pitchFamily="1" charset="-128"/>
        </a:defRPr>
      </a:lvl8pPr>
      <a:lvl9pPr marL="1828754" algn="l" rtl="0" eaLnBrk="1" fontAlgn="base" hangingPunct="1">
        <a:spcBef>
          <a:spcPct val="0"/>
        </a:spcBef>
        <a:spcAft>
          <a:spcPct val="0"/>
        </a:spcAft>
        <a:defRPr kumimoji="1" sz="2800">
          <a:solidFill>
            <a:srgbClr val="444F58"/>
          </a:solidFill>
          <a:latin typeface="Arial" charset="0"/>
          <a:ea typeface="ＭＳ ゴシック" pitchFamily="1" charset="-128"/>
        </a:defRPr>
      </a:lvl9pPr>
    </p:titleStyle>
    <p:bodyStyle>
      <a:lvl1pPr marL="285750" indent="-285750" algn="l" rtl="0" eaLnBrk="1" fontAlgn="base" hangingPunct="1">
        <a:spcBef>
          <a:spcPts val="400"/>
        </a:spcBef>
        <a:spcAft>
          <a:spcPct val="0"/>
        </a:spcAft>
        <a:buFont typeface="Arial" panose="020B0604020202020204" pitchFamily="34" charset="0"/>
        <a:buChar char="•"/>
        <a:defRPr kumimoji="1" sz="1800">
          <a:solidFill>
            <a:schemeClr val="tx2"/>
          </a:solidFill>
          <a:latin typeface="+mj-lt"/>
          <a:ea typeface="+mj-ea"/>
          <a:cs typeface="Meiryo UI" panose="020B0604030504040204" pitchFamily="50" charset="-128"/>
        </a:defRPr>
      </a:lvl1pPr>
      <a:lvl2pPr marL="742932" indent="-285744" algn="l" rtl="0" eaLnBrk="1" fontAlgn="base" hangingPunct="1">
        <a:spcBef>
          <a:spcPct val="20000"/>
        </a:spcBef>
        <a:spcAft>
          <a:spcPct val="0"/>
        </a:spcAft>
        <a:buFont typeface="Arial" panose="020B0604020202020204" pitchFamily="34" charset="0"/>
        <a:buChar char="•"/>
        <a:defRPr kumimoji="1" sz="1600">
          <a:solidFill>
            <a:schemeClr val="tx2"/>
          </a:solidFill>
          <a:latin typeface="+mj-lt"/>
          <a:ea typeface="+mj-ea"/>
          <a:cs typeface="ＭＳ Ｐゴシック"/>
        </a:defRPr>
      </a:lvl2pPr>
      <a:lvl3pPr marL="1142971" indent="-228594" algn="l" rtl="0" eaLnBrk="1" fontAlgn="base" hangingPunct="1">
        <a:spcBef>
          <a:spcPct val="20000"/>
        </a:spcBef>
        <a:spcAft>
          <a:spcPct val="0"/>
        </a:spcAft>
        <a:buFont typeface="Arial" panose="020B0604020202020204" pitchFamily="34" charset="0"/>
        <a:buChar char="•"/>
        <a:defRPr kumimoji="1" sz="1400">
          <a:solidFill>
            <a:schemeClr val="tx2"/>
          </a:solidFill>
          <a:latin typeface="+mj-lt"/>
          <a:ea typeface="+mj-ea"/>
          <a:cs typeface="ＭＳ Ｐゴシック"/>
        </a:defRPr>
      </a:lvl3pPr>
      <a:lvl4pPr marL="1543016" indent="-171450" algn="l" rtl="0" eaLnBrk="1" fontAlgn="base" hangingPunct="1">
        <a:spcBef>
          <a:spcPct val="20000"/>
        </a:spcBef>
        <a:spcAft>
          <a:spcPct val="0"/>
        </a:spcAft>
        <a:buFont typeface="Arial" panose="020B0604020202020204" pitchFamily="34" charset="0"/>
        <a:buChar char="•"/>
        <a:defRPr kumimoji="1" sz="1200">
          <a:solidFill>
            <a:schemeClr val="tx2"/>
          </a:solidFill>
          <a:latin typeface="+mj-lt"/>
          <a:ea typeface="+mj-ea"/>
          <a:cs typeface="ＭＳ Ｐゴシック"/>
        </a:defRPr>
      </a:lvl4pPr>
      <a:lvl5pPr marL="2057349" indent="-228594" algn="l" rtl="0" eaLnBrk="1" fontAlgn="base" hangingPunct="1">
        <a:spcBef>
          <a:spcPct val="20000"/>
        </a:spcBef>
        <a:spcAft>
          <a:spcPct val="0"/>
        </a:spcAft>
        <a:buChar char="»"/>
        <a:defRPr kumimoji="1" sz="1200">
          <a:solidFill>
            <a:schemeClr val="tx2"/>
          </a:solidFill>
          <a:latin typeface="+mj-lt"/>
          <a:ea typeface="+mj-ea"/>
          <a:cs typeface="ＭＳ Ｐゴシック"/>
        </a:defRPr>
      </a:lvl5pPr>
      <a:lvl6pPr marL="2514537" indent="-228594" algn="l" rtl="0" eaLnBrk="1" fontAlgn="base" hangingPunct="1">
        <a:spcBef>
          <a:spcPct val="20000"/>
        </a:spcBef>
        <a:spcAft>
          <a:spcPct val="0"/>
        </a:spcAft>
        <a:buChar char="»"/>
        <a:defRPr kumimoji="1" sz="2000">
          <a:solidFill>
            <a:srgbClr val="444F58"/>
          </a:solidFill>
          <a:latin typeface="+mn-lt"/>
          <a:ea typeface="+mn-ea"/>
        </a:defRPr>
      </a:lvl6pPr>
      <a:lvl7pPr marL="2971726" indent="-228594" algn="l" rtl="0" eaLnBrk="1" fontAlgn="base" hangingPunct="1">
        <a:spcBef>
          <a:spcPct val="20000"/>
        </a:spcBef>
        <a:spcAft>
          <a:spcPct val="0"/>
        </a:spcAft>
        <a:buChar char="»"/>
        <a:defRPr kumimoji="1" sz="2000">
          <a:solidFill>
            <a:srgbClr val="444F58"/>
          </a:solidFill>
          <a:latin typeface="+mn-lt"/>
          <a:ea typeface="+mn-ea"/>
        </a:defRPr>
      </a:lvl7pPr>
      <a:lvl8pPr marL="3428914" indent="-228594" algn="l" rtl="0" eaLnBrk="1" fontAlgn="base" hangingPunct="1">
        <a:spcBef>
          <a:spcPct val="20000"/>
        </a:spcBef>
        <a:spcAft>
          <a:spcPct val="0"/>
        </a:spcAft>
        <a:buChar char="»"/>
        <a:defRPr kumimoji="1" sz="2000">
          <a:solidFill>
            <a:srgbClr val="444F58"/>
          </a:solidFill>
          <a:latin typeface="+mn-lt"/>
          <a:ea typeface="+mn-ea"/>
        </a:defRPr>
      </a:lvl8pPr>
      <a:lvl9pPr marL="3886103" indent="-228594" algn="l" rtl="0" eaLnBrk="1" fontAlgn="base" hangingPunct="1">
        <a:spcBef>
          <a:spcPct val="20000"/>
        </a:spcBef>
        <a:spcAft>
          <a:spcPct val="0"/>
        </a:spcAft>
        <a:buChar char="»"/>
        <a:defRPr kumimoji="1" sz="2000">
          <a:solidFill>
            <a:srgbClr val="444F58"/>
          </a:solidFill>
          <a:latin typeface="+mn-lt"/>
          <a:ea typeface="+mn-ea"/>
        </a:defRPr>
      </a:lvl9pPr>
    </p:bodyStyle>
    <p:otherStyle>
      <a:defPPr>
        <a:defRPr lang="ja-JP"/>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hyperlink" Target="https://www.adafruit.com/product/381?srsltid=AfmBOoooli1XO_yppyBPyvpcBWYL0KMoVCed8fbv0-zbDvSYs38vISJ9" TargetMode="External"/><Relationship Id="rId1" Type="http://schemas.openxmlformats.org/officeDocument/2006/relationships/slideLayout" Target="../slideLayouts/slideLayout4.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3B0F8-0D51-D02B-3682-F9C2AABB54B0}"/>
              </a:ext>
            </a:extLst>
          </p:cNvPr>
          <p:cNvSpPr>
            <a:spLocks noGrp="1"/>
          </p:cNvSpPr>
          <p:nvPr>
            <p:ph type="ctrTitle"/>
          </p:nvPr>
        </p:nvSpPr>
        <p:spPr/>
        <p:txBody>
          <a:bodyPr/>
          <a:lstStyle/>
          <a:p>
            <a:r>
              <a:rPr lang="en-US" dirty="0"/>
              <a:t>Water Pump Demo:</a:t>
            </a:r>
            <a:br>
              <a:rPr lang="en-US" dirty="0"/>
            </a:br>
            <a:r>
              <a:rPr lang="en-US" dirty="0"/>
              <a:t>GUI and Arduino setup</a:t>
            </a:r>
          </a:p>
        </p:txBody>
      </p:sp>
      <p:sp>
        <p:nvSpPr>
          <p:cNvPr id="3" name="Subtitle 2">
            <a:extLst>
              <a:ext uri="{FF2B5EF4-FFF2-40B4-BE49-F238E27FC236}">
                <a16:creationId xmlns:a16="http://schemas.microsoft.com/office/drawing/2014/main" id="{9D9A9121-AF12-1969-1F1A-0B296611702E}"/>
              </a:ext>
            </a:extLst>
          </p:cNvPr>
          <p:cNvSpPr>
            <a:spLocks noGrp="1"/>
          </p:cNvSpPr>
          <p:nvPr>
            <p:ph type="subTitle" idx="1"/>
          </p:nvPr>
        </p:nvSpPr>
        <p:spPr/>
        <p:txBody>
          <a:bodyPr/>
          <a:lstStyle/>
          <a:p>
            <a:r>
              <a:rPr lang="en-US" dirty="0"/>
              <a:t>USTC</a:t>
            </a:r>
          </a:p>
          <a:p>
            <a:r>
              <a:rPr lang="en-US" dirty="0"/>
              <a:t>6/17/25</a:t>
            </a:r>
          </a:p>
        </p:txBody>
      </p:sp>
    </p:spTree>
    <p:extLst>
      <p:ext uri="{BB962C8B-B14F-4D97-AF65-F5344CB8AC3E}">
        <p14:creationId xmlns:p14="http://schemas.microsoft.com/office/powerpoint/2010/main" val="17935996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8892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4D2160-B5AB-E2DC-2564-260BBF12622E}"/>
              </a:ext>
            </a:extLst>
          </p:cNvPr>
          <p:cNvSpPr>
            <a:spLocks noGrp="1"/>
          </p:cNvSpPr>
          <p:nvPr>
            <p:ph type="title"/>
          </p:nvPr>
        </p:nvSpPr>
        <p:spPr/>
        <p:txBody>
          <a:bodyPr/>
          <a:lstStyle/>
          <a:p>
            <a:r>
              <a:rPr lang="en-US" dirty="0"/>
              <a:t>Arduino UNO Connections</a:t>
            </a:r>
          </a:p>
        </p:txBody>
      </p:sp>
      <p:grpSp>
        <p:nvGrpSpPr>
          <p:cNvPr id="38" name="Group 37">
            <a:extLst>
              <a:ext uri="{FF2B5EF4-FFF2-40B4-BE49-F238E27FC236}">
                <a16:creationId xmlns:a16="http://schemas.microsoft.com/office/drawing/2014/main" id="{49BE9925-0CF5-CDE9-A59C-BE856EC70DAB}"/>
              </a:ext>
            </a:extLst>
          </p:cNvPr>
          <p:cNvGrpSpPr/>
          <p:nvPr/>
        </p:nvGrpSpPr>
        <p:grpSpPr>
          <a:xfrm>
            <a:off x="78658" y="943898"/>
            <a:ext cx="12752438" cy="5659832"/>
            <a:chOff x="294968" y="953730"/>
            <a:chExt cx="12752438" cy="5659832"/>
          </a:xfrm>
        </p:grpSpPr>
        <p:pic>
          <p:nvPicPr>
            <p:cNvPr id="6" name="Picture 5">
              <a:extLst>
                <a:ext uri="{FF2B5EF4-FFF2-40B4-BE49-F238E27FC236}">
                  <a16:creationId xmlns:a16="http://schemas.microsoft.com/office/drawing/2014/main" id="{8AAD5153-AFC0-8523-9C2E-0C261C5B4D4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rot="5400000">
              <a:off x="4664922" y="1497366"/>
              <a:ext cx="2921150" cy="4197566"/>
            </a:xfrm>
            <a:prstGeom prst="rect">
              <a:avLst/>
            </a:prstGeom>
          </p:spPr>
        </p:pic>
        <p:cxnSp>
          <p:nvCxnSpPr>
            <p:cNvPr id="8" name="Connector: Elbow 7">
              <a:extLst>
                <a:ext uri="{FF2B5EF4-FFF2-40B4-BE49-F238E27FC236}">
                  <a16:creationId xmlns:a16="http://schemas.microsoft.com/office/drawing/2014/main" id="{5BAC6693-3255-95F7-21DA-824391F87B6D}"/>
                </a:ext>
              </a:extLst>
            </p:cNvPr>
            <p:cNvCxnSpPr>
              <a:cxnSpLocks/>
            </p:cNvCxnSpPr>
            <p:nvPr/>
          </p:nvCxnSpPr>
          <p:spPr>
            <a:xfrm flipV="1">
              <a:off x="2998838" y="5093110"/>
              <a:ext cx="1602658" cy="501445"/>
            </a:xfrm>
            <a:prstGeom prst="bentConnector3">
              <a:avLst>
                <a:gd name="adj1" fmla="val 99693"/>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1AD40D1C-B744-3257-22B7-43950B349E78}"/>
                </a:ext>
              </a:extLst>
            </p:cNvPr>
            <p:cNvCxnSpPr>
              <a:cxnSpLocks/>
            </p:cNvCxnSpPr>
            <p:nvPr/>
          </p:nvCxnSpPr>
          <p:spPr>
            <a:xfrm flipV="1">
              <a:off x="3028336" y="5112775"/>
              <a:ext cx="1691148" cy="776748"/>
            </a:xfrm>
            <a:prstGeom prst="bentConnector3">
              <a:avLst>
                <a:gd name="adj1" fmla="val 1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0D293E9-91A6-D1CF-792E-84A40E0F368F}"/>
                </a:ext>
              </a:extLst>
            </p:cNvPr>
            <p:cNvSpPr txBox="1"/>
            <p:nvPr/>
          </p:nvSpPr>
          <p:spPr>
            <a:xfrm>
              <a:off x="294968" y="4100053"/>
              <a:ext cx="2963375" cy="2513509"/>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Pin2: From Flow Meter</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(counting pulses)</a:t>
              </a:r>
            </a:p>
            <a:p>
              <a:pPr>
                <a:spcBef>
                  <a:spcPts val="400"/>
                </a:spcBef>
              </a:pPr>
              <a:r>
                <a:rPr lang="en-US" dirty="0">
                  <a:solidFill>
                    <a:schemeClr val="tx2"/>
                  </a:solidFill>
                  <a:latin typeface="+mn-ea"/>
                  <a:cs typeface="メイリオ" panose="020B0604030504040204" pitchFamily="50" charset="-128"/>
                </a:rPr>
                <a:t>Pin 3: From EVK “SOUT”</a:t>
              </a:r>
            </a:p>
            <a:p>
              <a:pPr>
                <a:spcBef>
                  <a:spcPts val="400"/>
                </a:spcBef>
              </a:pPr>
              <a:r>
                <a:rPr lang="en-US" dirty="0">
                  <a:solidFill>
                    <a:schemeClr val="tx2"/>
                  </a:solidFill>
                  <a:latin typeface="+mn-ea"/>
                  <a:cs typeface="メイリオ" panose="020B0604030504040204" pitchFamily="50" charset="-128"/>
                </a:rPr>
                <a:t>(counting pulses)</a:t>
              </a:r>
            </a:p>
            <a:p>
              <a:pPr>
                <a:spcBef>
                  <a:spcPts val="400"/>
                </a:spcBef>
              </a:pPr>
              <a:r>
                <a:rPr kumimoji="1" lang="en-US" sz="1800" dirty="0">
                  <a:solidFill>
                    <a:schemeClr val="tx2"/>
                  </a:solidFill>
                  <a:latin typeface="+mn-ea"/>
                  <a:ea typeface="+mn-ea"/>
                  <a:cs typeface="メイリオ" panose="020B0604030504040204" pitchFamily="50" charset="-128"/>
                </a:rPr>
                <a:t>Pin 4: From </a:t>
              </a:r>
              <a:r>
                <a:rPr lang="en-US" dirty="0">
                  <a:solidFill>
                    <a:schemeClr val="tx2"/>
                  </a:solidFill>
                  <a:latin typeface="+mn-ea"/>
                  <a:cs typeface="メイリオ" panose="020B0604030504040204" pitchFamily="50" charset="-128"/>
                </a:rPr>
                <a:t>DS12B80</a:t>
              </a:r>
              <a:br>
                <a:rPr lang="en-US" dirty="0">
                  <a:solidFill>
                    <a:schemeClr val="tx2"/>
                  </a:solidFill>
                  <a:latin typeface="+mn-ea"/>
                  <a:cs typeface="メイリオ" panose="020B0604030504040204" pitchFamily="50" charset="-128"/>
                </a:rPr>
              </a:br>
              <a:r>
                <a:rPr lang="en-US" dirty="0">
                  <a:solidFill>
                    <a:schemeClr val="tx2"/>
                  </a:solidFill>
                  <a:latin typeface="+mn-ea"/>
                  <a:cs typeface="メイリオ" panose="020B0604030504040204" pitchFamily="50" charset="-128"/>
                </a:rPr>
                <a:t>(Inlet Temp)</a:t>
              </a:r>
              <a:br>
                <a:rPr lang="en-US" dirty="0">
                  <a:solidFill>
                    <a:schemeClr val="tx2"/>
                  </a:solidFill>
                  <a:latin typeface="+mn-ea"/>
                  <a:cs typeface="メイリオ" panose="020B0604030504040204" pitchFamily="50" charset="-128"/>
                </a:rPr>
              </a:br>
              <a:r>
                <a:rPr lang="en-US" dirty="0">
                  <a:solidFill>
                    <a:schemeClr val="tx2"/>
                  </a:solidFill>
                  <a:latin typeface="+mn-ea"/>
                  <a:cs typeface="メイリオ" panose="020B0604030504040204" pitchFamily="50" charset="-128"/>
                </a:rPr>
                <a:t>Pin 5: From DS12B80</a:t>
              </a:r>
            </a:p>
            <a:p>
              <a:pPr>
                <a:spcBef>
                  <a:spcPts val="400"/>
                </a:spcBef>
              </a:pPr>
              <a:r>
                <a:rPr lang="en-US" dirty="0">
                  <a:solidFill>
                    <a:schemeClr val="tx2"/>
                  </a:solidFill>
                  <a:latin typeface="+mn-ea"/>
                  <a:cs typeface="メイリオ" panose="020B0604030504040204" pitchFamily="50" charset="-128"/>
                </a:rPr>
                <a:t>(Outlet Temp)</a:t>
              </a:r>
              <a:endParaRPr kumimoji="1" lang="en-US" sz="1800" dirty="0">
                <a:solidFill>
                  <a:schemeClr val="tx2"/>
                </a:solidFill>
                <a:latin typeface="+mn-ea"/>
                <a:ea typeface="+mn-ea"/>
                <a:cs typeface="メイリオ" panose="020B0604030504040204" pitchFamily="50" charset="-128"/>
              </a:endParaRPr>
            </a:p>
          </p:txBody>
        </p:sp>
        <p:cxnSp>
          <p:nvCxnSpPr>
            <p:cNvPr id="18" name="Connector: Elbow 17">
              <a:extLst>
                <a:ext uri="{FF2B5EF4-FFF2-40B4-BE49-F238E27FC236}">
                  <a16:creationId xmlns:a16="http://schemas.microsoft.com/office/drawing/2014/main" id="{2682BF95-1F5D-DCF8-03E2-FE7549D6119E}"/>
                </a:ext>
              </a:extLst>
            </p:cNvPr>
            <p:cNvCxnSpPr>
              <a:cxnSpLocks/>
            </p:cNvCxnSpPr>
            <p:nvPr/>
          </p:nvCxnSpPr>
          <p:spPr>
            <a:xfrm flipV="1">
              <a:off x="3077497" y="5093109"/>
              <a:ext cx="1789471" cy="1061884"/>
            </a:xfrm>
            <a:prstGeom prst="bentConnector3">
              <a:avLst>
                <a:gd name="adj1" fmla="val 10000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D2306F76-99C2-8DF4-2071-FACD58F635F4}"/>
                </a:ext>
              </a:extLst>
            </p:cNvPr>
            <p:cNvCxnSpPr>
              <a:cxnSpLocks/>
            </p:cNvCxnSpPr>
            <p:nvPr/>
          </p:nvCxnSpPr>
          <p:spPr>
            <a:xfrm flipV="1">
              <a:off x="3043084" y="5122607"/>
              <a:ext cx="1971367" cy="1361767"/>
            </a:xfrm>
            <a:prstGeom prst="bentConnector3">
              <a:avLst>
                <a:gd name="adj1" fmla="val 99875"/>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7A82C5DF-9BE8-5D12-86E4-A699752CF43D}"/>
                </a:ext>
              </a:extLst>
            </p:cNvPr>
            <p:cNvCxnSpPr/>
            <p:nvPr/>
          </p:nvCxnSpPr>
          <p:spPr>
            <a:xfrm>
              <a:off x="5840361" y="5093109"/>
              <a:ext cx="2222090" cy="825910"/>
            </a:xfrm>
            <a:prstGeom prst="bentConnector3">
              <a:avLst>
                <a:gd name="adj1" fmla="val 0"/>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E1509700-B293-3F55-F55C-F3701790459F}"/>
                </a:ext>
              </a:extLst>
            </p:cNvPr>
            <p:cNvSpPr txBox="1"/>
            <p:nvPr/>
          </p:nvSpPr>
          <p:spPr>
            <a:xfrm>
              <a:off x="7953081" y="5530646"/>
              <a:ext cx="3908058" cy="974626"/>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Pin 10: PWM out</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(to EVK “PWMIN”)</a:t>
              </a:r>
            </a:p>
            <a:p>
              <a:pPr>
                <a:spcBef>
                  <a:spcPts val="400"/>
                </a:spcBef>
              </a:pPr>
              <a:r>
                <a:rPr lang="en-US" dirty="0">
                  <a:solidFill>
                    <a:schemeClr val="tx2"/>
                  </a:solidFill>
                  <a:latin typeface="+mn-ea"/>
                  <a:cs typeface="メイリオ" panose="020B0604030504040204" pitchFamily="50" charset="-128"/>
                </a:rPr>
                <a:t>490Hz fixed, changing duty cycle</a:t>
              </a:r>
              <a:endParaRPr kumimoji="1" lang="en-US" sz="1800" dirty="0">
                <a:solidFill>
                  <a:schemeClr val="tx2"/>
                </a:solidFill>
                <a:latin typeface="+mn-ea"/>
                <a:ea typeface="+mn-ea"/>
                <a:cs typeface="メイリオ" panose="020B0604030504040204" pitchFamily="50" charset="-128"/>
              </a:endParaRPr>
            </a:p>
          </p:txBody>
        </p:sp>
        <p:sp>
          <p:nvSpPr>
            <p:cNvPr id="32" name="Right Brace 31">
              <a:extLst>
                <a:ext uri="{FF2B5EF4-FFF2-40B4-BE49-F238E27FC236}">
                  <a16:creationId xmlns:a16="http://schemas.microsoft.com/office/drawing/2014/main" id="{D4361B2B-C269-6504-E428-1B94844EB182}"/>
                </a:ext>
              </a:extLst>
            </p:cNvPr>
            <p:cNvSpPr/>
            <p:nvPr/>
          </p:nvSpPr>
          <p:spPr>
            <a:xfrm rot="16200000">
              <a:off x="5363500" y="1627239"/>
              <a:ext cx="436601" cy="438470"/>
            </a:xfrm>
            <a:prstGeom prst="rightBrace">
              <a:avLst/>
            </a:prstGeom>
            <a:ln w="3810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TextBox 32">
              <a:extLst>
                <a:ext uri="{FF2B5EF4-FFF2-40B4-BE49-F238E27FC236}">
                  <a16:creationId xmlns:a16="http://schemas.microsoft.com/office/drawing/2014/main" id="{4C12D5DA-E102-F6FA-3EF8-B1463E1BBA05}"/>
                </a:ext>
              </a:extLst>
            </p:cNvPr>
            <p:cNvSpPr txBox="1"/>
            <p:nvPr/>
          </p:nvSpPr>
          <p:spPr>
            <a:xfrm>
              <a:off x="4168877" y="953730"/>
              <a:ext cx="6330516" cy="646331"/>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GND and 5V: use to power up DS12B80 Temp sensors</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And other Flow Meter</a:t>
              </a:r>
            </a:p>
          </p:txBody>
        </p:sp>
        <p:sp>
          <p:nvSpPr>
            <p:cNvPr id="35" name="Arrow: Up-Down 34">
              <a:extLst>
                <a:ext uri="{FF2B5EF4-FFF2-40B4-BE49-F238E27FC236}">
                  <a16:creationId xmlns:a16="http://schemas.microsoft.com/office/drawing/2014/main" id="{EC3C011E-0D3F-8E74-1F48-907C8470B1E2}"/>
                </a:ext>
              </a:extLst>
            </p:cNvPr>
            <p:cNvSpPr/>
            <p:nvPr/>
          </p:nvSpPr>
          <p:spPr>
            <a:xfrm rot="16200000">
              <a:off x="8984275" y="3650176"/>
              <a:ext cx="484632" cy="1407980"/>
            </a:xfrm>
            <a:prstGeom prst="upDownArrow">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6" name="TextBox 35">
              <a:extLst>
                <a:ext uri="{FF2B5EF4-FFF2-40B4-BE49-F238E27FC236}">
                  <a16:creationId xmlns:a16="http://schemas.microsoft.com/office/drawing/2014/main" id="{EA64A9E9-A333-6437-3863-AED0AEECE158}"/>
                </a:ext>
              </a:extLst>
            </p:cNvPr>
            <p:cNvSpPr txBox="1"/>
            <p:nvPr/>
          </p:nvSpPr>
          <p:spPr>
            <a:xfrm>
              <a:off x="7954298" y="3185652"/>
              <a:ext cx="5093108" cy="646331"/>
            </a:xfrm>
            <a:prstGeom prst="rect">
              <a:avLst/>
            </a:prstGeom>
            <a:noFill/>
          </p:spPr>
          <p:txBody>
            <a:bodyPr wrap="squar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To LAPTOP</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always needed for GUI </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sym typeface="Wingdings" panose="05000000000000000000" pitchFamily="2" charset="2"/>
                </a:rPr>
                <a:t></a:t>
              </a: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Arduino</a:t>
              </a:r>
              <a:r>
                <a:rPr kumimoji="1" lang="en-US" sz="1800" dirty="0">
                  <a:solidFill>
                    <a:schemeClr val="tx2"/>
                  </a:solidFill>
                  <a:latin typeface="+mn-ea"/>
                  <a:ea typeface="+mn-ea"/>
                  <a:cs typeface="メイリオ" panose="020B0604030504040204" pitchFamily="50" charset="-128"/>
                </a:rPr>
                <a:t>)</a:t>
              </a:r>
            </a:p>
          </p:txBody>
        </p:sp>
        <p:pic>
          <p:nvPicPr>
            <p:cNvPr id="1026" name="Picture 2" descr="Surface Laptop Go 3">
              <a:extLst>
                <a:ext uri="{FF2B5EF4-FFF2-40B4-BE49-F238E27FC236}">
                  <a16:creationId xmlns:a16="http://schemas.microsoft.com/office/drawing/2014/main" id="{31E0B8E7-5AAF-5314-AEE2-A82B6163324E}"/>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0020914" y="3920613"/>
              <a:ext cx="1454713" cy="136914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0059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C7BDC-BFED-4A2D-45A7-38DF244D2DC8}"/>
              </a:ext>
            </a:extLst>
          </p:cNvPr>
          <p:cNvSpPr>
            <a:spLocks noGrp="1"/>
          </p:cNvSpPr>
          <p:nvPr>
            <p:ph type="title"/>
          </p:nvPr>
        </p:nvSpPr>
        <p:spPr/>
        <p:txBody>
          <a:bodyPr/>
          <a:lstStyle/>
          <a:p>
            <a:r>
              <a:rPr lang="en-US" dirty="0"/>
              <a:t>GUI Installation</a:t>
            </a:r>
          </a:p>
        </p:txBody>
      </p:sp>
      <p:grpSp>
        <p:nvGrpSpPr>
          <p:cNvPr id="16" name="Group 15">
            <a:extLst>
              <a:ext uri="{FF2B5EF4-FFF2-40B4-BE49-F238E27FC236}">
                <a16:creationId xmlns:a16="http://schemas.microsoft.com/office/drawing/2014/main" id="{CF085448-7C76-D6D6-12B7-BD1847371D56}"/>
              </a:ext>
            </a:extLst>
          </p:cNvPr>
          <p:cNvGrpSpPr/>
          <p:nvPr/>
        </p:nvGrpSpPr>
        <p:grpSpPr>
          <a:xfrm>
            <a:off x="798693" y="946761"/>
            <a:ext cx="11281475" cy="4661559"/>
            <a:chOff x="798693" y="946761"/>
            <a:chExt cx="11281475" cy="4661559"/>
          </a:xfrm>
        </p:grpSpPr>
        <p:pic>
          <p:nvPicPr>
            <p:cNvPr id="5" name="Picture 4">
              <a:extLst>
                <a:ext uri="{FF2B5EF4-FFF2-40B4-BE49-F238E27FC236}">
                  <a16:creationId xmlns:a16="http://schemas.microsoft.com/office/drawing/2014/main" id="{A601B528-92B5-CC83-E56D-A6A0941F8BA9}"/>
                </a:ext>
              </a:extLst>
            </p:cNvPr>
            <p:cNvPicPr>
              <a:picLocks noChangeAspect="1"/>
            </p:cNvPicPr>
            <p:nvPr/>
          </p:nvPicPr>
          <p:blipFill>
            <a:blip r:embed="rId2"/>
            <a:stretch>
              <a:fillRect/>
            </a:stretch>
          </p:blipFill>
          <p:spPr>
            <a:xfrm>
              <a:off x="933941" y="946761"/>
              <a:ext cx="8776045" cy="1450999"/>
            </a:xfrm>
            <a:prstGeom prst="rect">
              <a:avLst/>
            </a:prstGeom>
          </p:spPr>
        </p:pic>
        <p:sp>
          <p:nvSpPr>
            <p:cNvPr id="6" name="Rectangle 5">
              <a:extLst>
                <a:ext uri="{FF2B5EF4-FFF2-40B4-BE49-F238E27FC236}">
                  <a16:creationId xmlns:a16="http://schemas.microsoft.com/office/drawing/2014/main" id="{29575C94-4CB1-0F07-83D9-F3D9824B1A83}"/>
                </a:ext>
              </a:extLst>
            </p:cNvPr>
            <p:cNvSpPr/>
            <p:nvPr/>
          </p:nvSpPr>
          <p:spPr>
            <a:xfrm>
              <a:off x="944880" y="1574800"/>
              <a:ext cx="1270000" cy="24384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pic>
          <p:nvPicPr>
            <p:cNvPr id="8" name="Picture 7">
              <a:extLst>
                <a:ext uri="{FF2B5EF4-FFF2-40B4-BE49-F238E27FC236}">
                  <a16:creationId xmlns:a16="http://schemas.microsoft.com/office/drawing/2014/main" id="{2E2E6F67-6B81-E911-4D27-7A300CE5CE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98693" y="2463706"/>
              <a:ext cx="4618652" cy="3144614"/>
            </a:xfrm>
            <a:prstGeom prst="rect">
              <a:avLst/>
            </a:prstGeom>
          </p:spPr>
        </p:pic>
        <p:sp>
          <p:nvSpPr>
            <p:cNvPr id="9" name="Rectangle 8">
              <a:extLst>
                <a:ext uri="{FF2B5EF4-FFF2-40B4-BE49-F238E27FC236}">
                  <a16:creationId xmlns:a16="http://schemas.microsoft.com/office/drawing/2014/main" id="{B27607DC-D63B-C2FB-0A98-398A783AF4D3}"/>
                </a:ext>
              </a:extLst>
            </p:cNvPr>
            <p:cNvSpPr/>
            <p:nvPr/>
          </p:nvSpPr>
          <p:spPr>
            <a:xfrm>
              <a:off x="3586480" y="4775200"/>
              <a:ext cx="904240" cy="223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pic>
          <p:nvPicPr>
            <p:cNvPr id="11" name="Picture 10">
              <a:extLst>
                <a:ext uri="{FF2B5EF4-FFF2-40B4-BE49-F238E27FC236}">
                  <a16:creationId xmlns:a16="http://schemas.microsoft.com/office/drawing/2014/main" id="{375541AD-D2C8-D280-7DE7-BA5DD684B961}"/>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6097940" y="2980394"/>
              <a:ext cx="5982228" cy="2515183"/>
            </a:xfrm>
            <a:prstGeom prst="rect">
              <a:avLst/>
            </a:prstGeom>
          </p:spPr>
        </p:pic>
        <p:sp>
          <p:nvSpPr>
            <p:cNvPr id="12" name="Rectangle 11">
              <a:extLst>
                <a:ext uri="{FF2B5EF4-FFF2-40B4-BE49-F238E27FC236}">
                  <a16:creationId xmlns:a16="http://schemas.microsoft.com/office/drawing/2014/main" id="{53C19DD8-6935-7535-8472-C3E194E59CDD}"/>
                </a:ext>
              </a:extLst>
            </p:cNvPr>
            <p:cNvSpPr/>
            <p:nvPr/>
          </p:nvSpPr>
          <p:spPr>
            <a:xfrm>
              <a:off x="6604000" y="3972560"/>
              <a:ext cx="2387600" cy="3759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3" name="TextBox 12">
              <a:extLst>
                <a:ext uri="{FF2B5EF4-FFF2-40B4-BE49-F238E27FC236}">
                  <a16:creationId xmlns:a16="http://schemas.microsoft.com/office/drawing/2014/main" id="{84A1639D-F9AF-1635-40C3-F8AC65BCDA26}"/>
                </a:ext>
              </a:extLst>
            </p:cNvPr>
            <p:cNvSpPr txBox="1"/>
            <p:nvPr/>
          </p:nvSpPr>
          <p:spPr>
            <a:xfrm>
              <a:off x="2265680" y="1534160"/>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#1</a:t>
              </a:r>
            </a:p>
          </p:txBody>
        </p:sp>
        <p:sp>
          <p:nvSpPr>
            <p:cNvPr id="14" name="TextBox 13">
              <a:extLst>
                <a:ext uri="{FF2B5EF4-FFF2-40B4-BE49-F238E27FC236}">
                  <a16:creationId xmlns:a16="http://schemas.microsoft.com/office/drawing/2014/main" id="{70B28D93-A226-720E-3E31-06CECCE7601C}"/>
                </a:ext>
              </a:extLst>
            </p:cNvPr>
            <p:cNvSpPr txBox="1"/>
            <p:nvPr/>
          </p:nvSpPr>
          <p:spPr>
            <a:xfrm>
              <a:off x="3952240" y="4368800"/>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#2</a:t>
              </a:r>
            </a:p>
          </p:txBody>
        </p:sp>
        <p:sp>
          <p:nvSpPr>
            <p:cNvPr id="15" name="TextBox 14">
              <a:extLst>
                <a:ext uri="{FF2B5EF4-FFF2-40B4-BE49-F238E27FC236}">
                  <a16:creationId xmlns:a16="http://schemas.microsoft.com/office/drawing/2014/main" id="{C8E73DF3-538C-FACE-EF86-1BC71A9A772B}"/>
                </a:ext>
              </a:extLst>
            </p:cNvPr>
            <p:cNvSpPr txBox="1"/>
            <p:nvPr/>
          </p:nvSpPr>
          <p:spPr>
            <a:xfrm>
              <a:off x="9133840" y="3698240"/>
              <a:ext cx="2775119"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#3: find it in programs</a:t>
              </a:r>
            </a:p>
          </p:txBody>
        </p:sp>
      </p:grpSp>
    </p:spTree>
    <p:extLst>
      <p:ext uri="{BB962C8B-B14F-4D97-AF65-F5344CB8AC3E}">
        <p14:creationId xmlns:p14="http://schemas.microsoft.com/office/powerpoint/2010/main" val="2969960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F5031-9EAC-DE94-CCD0-0ECB7CB23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BE49AF-1203-C464-4B22-0188C8E1C6BC}"/>
              </a:ext>
            </a:extLst>
          </p:cNvPr>
          <p:cNvSpPr>
            <a:spLocks noGrp="1"/>
          </p:cNvSpPr>
          <p:nvPr>
            <p:ph type="title"/>
          </p:nvPr>
        </p:nvSpPr>
        <p:spPr/>
        <p:txBody>
          <a:bodyPr/>
          <a:lstStyle/>
          <a:p>
            <a:r>
              <a:rPr lang="en-US" dirty="0"/>
              <a:t>GUI Un-Install</a:t>
            </a:r>
          </a:p>
        </p:txBody>
      </p:sp>
      <p:sp>
        <p:nvSpPr>
          <p:cNvPr id="21" name="TextBox 20">
            <a:extLst>
              <a:ext uri="{FF2B5EF4-FFF2-40B4-BE49-F238E27FC236}">
                <a16:creationId xmlns:a16="http://schemas.microsoft.com/office/drawing/2014/main" id="{D369C16B-9452-9C00-36F9-FF97754C8B00}"/>
              </a:ext>
            </a:extLst>
          </p:cNvPr>
          <p:cNvSpPr txBox="1"/>
          <p:nvPr/>
        </p:nvSpPr>
        <p:spPr>
          <a:xfrm>
            <a:off x="216309" y="717754"/>
            <a:ext cx="10327379" cy="369332"/>
          </a:xfrm>
          <a:prstGeom prst="rect">
            <a:avLst/>
          </a:prstGeom>
          <a:noFill/>
        </p:spPr>
        <p:txBody>
          <a:bodyPr wrap="none" rtlCol="0">
            <a:spAutoFit/>
          </a:bodyPr>
          <a:lstStyle/>
          <a:p>
            <a:pPr>
              <a:spcBef>
                <a:spcPts val="400"/>
              </a:spcBef>
            </a:pPr>
            <a:r>
              <a:rPr kumimoji="1" lang="en-US" sz="1800" b="1" dirty="0">
                <a:solidFill>
                  <a:srgbClr val="FF0000"/>
                </a:solidFill>
                <a:effectLst>
                  <a:outerShdw blurRad="38100" dist="38100" dir="2700000" algn="tl">
                    <a:srgbClr val="000000">
                      <a:alpha val="43137"/>
                    </a:srgbClr>
                  </a:outerShdw>
                </a:effectLst>
                <a:latin typeface="+mn-ea"/>
                <a:ea typeface="+mn-ea"/>
                <a:cs typeface="メイリオ" panose="020B0604030504040204" pitchFamily="50" charset="-128"/>
              </a:rPr>
              <a:t>Need to un-install already existing GUI, if a new updated GUI needs to be installed</a:t>
            </a:r>
          </a:p>
        </p:txBody>
      </p:sp>
      <p:grpSp>
        <p:nvGrpSpPr>
          <p:cNvPr id="31" name="Group 30">
            <a:extLst>
              <a:ext uri="{FF2B5EF4-FFF2-40B4-BE49-F238E27FC236}">
                <a16:creationId xmlns:a16="http://schemas.microsoft.com/office/drawing/2014/main" id="{B3FC59B0-8C06-7A25-ADBC-FE49EFB47561}"/>
              </a:ext>
            </a:extLst>
          </p:cNvPr>
          <p:cNvGrpSpPr/>
          <p:nvPr/>
        </p:nvGrpSpPr>
        <p:grpSpPr>
          <a:xfrm>
            <a:off x="0" y="1253020"/>
            <a:ext cx="12192000" cy="5454585"/>
            <a:chOff x="0" y="1115368"/>
            <a:chExt cx="12192000" cy="5454585"/>
          </a:xfrm>
        </p:grpSpPr>
        <p:pic>
          <p:nvPicPr>
            <p:cNvPr id="10" name="Picture 9">
              <a:extLst>
                <a:ext uri="{FF2B5EF4-FFF2-40B4-BE49-F238E27FC236}">
                  <a16:creationId xmlns:a16="http://schemas.microsoft.com/office/drawing/2014/main" id="{0519A932-252A-326C-7683-A84E9C6CF33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903426"/>
              <a:ext cx="12192000" cy="3666527"/>
            </a:xfrm>
            <a:prstGeom prst="rect">
              <a:avLst/>
            </a:prstGeom>
          </p:spPr>
        </p:pic>
        <p:sp>
          <p:nvSpPr>
            <p:cNvPr id="6" name="Rectangle 5">
              <a:extLst>
                <a:ext uri="{FF2B5EF4-FFF2-40B4-BE49-F238E27FC236}">
                  <a16:creationId xmlns:a16="http://schemas.microsoft.com/office/drawing/2014/main" id="{E39EE8FB-4D22-0182-9EB7-B6590F79C61F}"/>
                </a:ext>
              </a:extLst>
            </p:cNvPr>
            <p:cNvSpPr/>
            <p:nvPr/>
          </p:nvSpPr>
          <p:spPr>
            <a:xfrm>
              <a:off x="3088312" y="3865714"/>
              <a:ext cx="3735274"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9" name="Rectangle 8">
              <a:extLst>
                <a:ext uri="{FF2B5EF4-FFF2-40B4-BE49-F238E27FC236}">
                  <a16:creationId xmlns:a16="http://schemas.microsoft.com/office/drawing/2014/main" id="{DE1EB251-EB96-1295-F856-BF3F54C9AE8F}"/>
                </a:ext>
              </a:extLst>
            </p:cNvPr>
            <p:cNvSpPr/>
            <p:nvPr/>
          </p:nvSpPr>
          <p:spPr>
            <a:xfrm>
              <a:off x="10980338" y="5168489"/>
              <a:ext cx="904240" cy="22352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2" name="Rectangle 11">
              <a:extLst>
                <a:ext uri="{FF2B5EF4-FFF2-40B4-BE49-F238E27FC236}">
                  <a16:creationId xmlns:a16="http://schemas.microsoft.com/office/drawing/2014/main" id="{6B3D20D0-4F7F-66BD-8868-54E2E9B2FC01}"/>
                </a:ext>
              </a:extLst>
            </p:cNvPr>
            <p:cNvSpPr/>
            <p:nvPr/>
          </p:nvSpPr>
          <p:spPr>
            <a:xfrm>
              <a:off x="9298038" y="5919346"/>
              <a:ext cx="2431846" cy="2848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3" name="TextBox 12">
              <a:extLst>
                <a:ext uri="{FF2B5EF4-FFF2-40B4-BE49-F238E27FC236}">
                  <a16:creationId xmlns:a16="http://schemas.microsoft.com/office/drawing/2014/main" id="{7332EAD3-F05D-CDB8-5A99-E2D5083AD7FF}"/>
                </a:ext>
              </a:extLst>
            </p:cNvPr>
            <p:cNvSpPr txBox="1"/>
            <p:nvPr/>
          </p:nvSpPr>
          <p:spPr>
            <a:xfrm>
              <a:off x="7309630" y="2861514"/>
              <a:ext cx="4400591" cy="974626"/>
            </a:xfrm>
            <a:prstGeom prst="rect">
              <a:avLst/>
            </a:prstGeom>
            <a:noFill/>
          </p:spPr>
          <p:txBody>
            <a:bodyPr wrap="square" rtlCol="0">
              <a:spAutoFit/>
            </a:bodyPr>
            <a:lstStyle/>
            <a:p>
              <a:pPr>
                <a:spcBef>
                  <a:spcPts val="400"/>
                </a:spcBef>
              </a:pPr>
              <a:endParaRPr lang="en-US" dirty="0">
                <a:solidFill>
                  <a:srgbClr val="FF0000"/>
                </a:solidFill>
                <a:latin typeface="+mn-ea"/>
                <a:cs typeface="メイリオ" panose="020B0604030504040204" pitchFamily="50" charset="-128"/>
              </a:endParaRPr>
            </a:p>
            <a:p>
              <a:pPr>
                <a:spcBef>
                  <a:spcPts val="400"/>
                </a:spcBef>
              </a:pPr>
              <a:r>
                <a:rPr kumimoji="1" lang="en-US" sz="1800" dirty="0">
                  <a:solidFill>
                    <a:srgbClr val="FF0000"/>
                  </a:solidFill>
                  <a:latin typeface="+mn-ea"/>
                  <a:ea typeface="+mn-ea"/>
                  <a:cs typeface="メイリオ" panose="020B0604030504040204" pitchFamily="50" charset="-128"/>
                </a:rPr>
                <a:t>#2 And then in this search, for “Water Pump”</a:t>
              </a:r>
            </a:p>
          </p:txBody>
        </p:sp>
        <p:sp>
          <p:nvSpPr>
            <p:cNvPr id="14" name="TextBox 13">
              <a:extLst>
                <a:ext uri="{FF2B5EF4-FFF2-40B4-BE49-F238E27FC236}">
                  <a16:creationId xmlns:a16="http://schemas.microsoft.com/office/drawing/2014/main" id="{4420996F-22E7-00BB-0143-22CCC5FC5C7E}"/>
                </a:ext>
              </a:extLst>
            </p:cNvPr>
            <p:cNvSpPr txBox="1"/>
            <p:nvPr/>
          </p:nvSpPr>
          <p:spPr>
            <a:xfrm>
              <a:off x="10471027" y="5076721"/>
              <a:ext cx="513282" cy="369332"/>
            </a:xfrm>
            <a:prstGeom prst="rect">
              <a:avLst/>
            </a:prstGeom>
            <a:noFill/>
          </p:spPr>
          <p:txBody>
            <a:bodyPr wrap="squar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#3</a:t>
              </a:r>
            </a:p>
          </p:txBody>
        </p:sp>
        <p:sp>
          <p:nvSpPr>
            <p:cNvPr id="15" name="TextBox 14">
              <a:extLst>
                <a:ext uri="{FF2B5EF4-FFF2-40B4-BE49-F238E27FC236}">
                  <a16:creationId xmlns:a16="http://schemas.microsoft.com/office/drawing/2014/main" id="{0327E7F0-D882-2310-8BDA-3BD7F8A5035A}"/>
                </a:ext>
              </a:extLst>
            </p:cNvPr>
            <p:cNvSpPr txBox="1"/>
            <p:nvPr/>
          </p:nvSpPr>
          <p:spPr>
            <a:xfrm>
              <a:off x="10618510" y="5890833"/>
              <a:ext cx="513282" cy="369332"/>
            </a:xfrm>
            <a:prstGeom prst="rect">
              <a:avLst/>
            </a:prstGeom>
            <a:noFill/>
          </p:spPr>
          <p:txBody>
            <a:bodyPr wrap="none" rtlCol="0">
              <a:spAutoFit/>
            </a:bodyPr>
            <a:lstStyle/>
            <a:p>
              <a:pPr>
                <a:spcBef>
                  <a:spcPts val="400"/>
                </a:spcBef>
              </a:pPr>
              <a:r>
                <a:rPr kumimoji="1" lang="en-US" sz="1800" dirty="0">
                  <a:solidFill>
                    <a:srgbClr val="FF0000"/>
                  </a:solidFill>
                  <a:latin typeface="+mn-ea"/>
                  <a:ea typeface="+mn-ea"/>
                  <a:cs typeface="メイリオ" panose="020B0604030504040204" pitchFamily="50" charset="-128"/>
                </a:rPr>
                <a:t>#4</a:t>
              </a:r>
            </a:p>
          </p:txBody>
        </p:sp>
        <p:cxnSp>
          <p:nvCxnSpPr>
            <p:cNvPr id="19" name="Straight Arrow Connector 18">
              <a:extLst>
                <a:ext uri="{FF2B5EF4-FFF2-40B4-BE49-F238E27FC236}">
                  <a16:creationId xmlns:a16="http://schemas.microsoft.com/office/drawing/2014/main" id="{8E99C28C-3941-660C-D1C8-48DBDC58869E}"/>
                </a:ext>
              </a:extLst>
            </p:cNvPr>
            <p:cNvCxnSpPr/>
            <p:nvPr/>
          </p:nvCxnSpPr>
          <p:spPr>
            <a:xfrm flipH="1">
              <a:off x="5810865" y="4070554"/>
              <a:ext cx="1425677"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746EB9D-0BE7-4E21-69E1-BEF8A1F8907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72368" y="1115368"/>
              <a:ext cx="5050107" cy="1873638"/>
            </a:xfrm>
            <a:prstGeom prst="rect">
              <a:avLst/>
            </a:prstGeom>
          </p:spPr>
        </p:pic>
        <p:sp>
          <p:nvSpPr>
            <p:cNvPr id="25" name="TextBox 24">
              <a:extLst>
                <a:ext uri="{FF2B5EF4-FFF2-40B4-BE49-F238E27FC236}">
                  <a16:creationId xmlns:a16="http://schemas.microsoft.com/office/drawing/2014/main" id="{4C06EE02-F8E5-55CD-4C16-CD396E80FFA1}"/>
                </a:ext>
              </a:extLst>
            </p:cNvPr>
            <p:cNvSpPr txBox="1"/>
            <p:nvPr/>
          </p:nvSpPr>
          <p:spPr>
            <a:xfrm>
              <a:off x="5240593" y="1698211"/>
              <a:ext cx="6096000" cy="369332"/>
            </a:xfrm>
            <a:prstGeom prst="rect">
              <a:avLst/>
            </a:prstGeom>
            <a:noFill/>
          </p:spPr>
          <p:txBody>
            <a:bodyPr wrap="square">
              <a:spAutoFit/>
            </a:bodyPr>
            <a:lstStyle/>
            <a:p>
              <a:pPr>
                <a:spcBef>
                  <a:spcPts val="400"/>
                </a:spcBef>
              </a:pPr>
              <a:r>
                <a:rPr kumimoji="1" lang="en-US" sz="1800" dirty="0">
                  <a:solidFill>
                    <a:srgbClr val="FF0000"/>
                  </a:solidFill>
                  <a:latin typeface="+mn-ea"/>
                  <a:ea typeface="+mn-ea"/>
                  <a:cs typeface="メイリオ" panose="020B0604030504040204" pitchFamily="50" charset="-128"/>
                </a:rPr>
                <a:t>#1: search “Add or Remove Programs” in Windows</a:t>
              </a:r>
            </a:p>
          </p:txBody>
        </p:sp>
        <p:sp>
          <p:nvSpPr>
            <p:cNvPr id="26" name="Rectangle 25">
              <a:extLst>
                <a:ext uri="{FF2B5EF4-FFF2-40B4-BE49-F238E27FC236}">
                  <a16:creationId xmlns:a16="http://schemas.microsoft.com/office/drawing/2014/main" id="{713D6C6B-791E-5B61-CF7B-8D6BFA37C6B6}"/>
                </a:ext>
              </a:extLst>
            </p:cNvPr>
            <p:cNvSpPr/>
            <p:nvPr/>
          </p:nvSpPr>
          <p:spPr>
            <a:xfrm>
              <a:off x="291034" y="1206088"/>
              <a:ext cx="4831572"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7" name="Rectangle 26">
              <a:extLst>
                <a:ext uri="{FF2B5EF4-FFF2-40B4-BE49-F238E27FC236}">
                  <a16:creationId xmlns:a16="http://schemas.microsoft.com/office/drawing/2014/main" id="{B2A7AB0B-58DF-F439-4A48-3A5F19EAB296}"/>
                </a:ext>
              </a:extLst>
            </p:cNvPr>
            <p:cNvSpPr/>
            <p:nvPr/>
          </p:nvSpPr>
          <p:spPr>
            <a:xfrm>
              <a:off x="295950" y="2213895"/>
              <a:ext cx="2201444" cy="4309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cxnSp>
          <p:nvCxnSpPr>
            <p:cNvPr id="29" name="Straight Arrow Connector 28">
              <a:extLst>
                <a:ext uri="{FF2B5EF4-FFF2-40B4-BE49-F238E27FC236}">
                  <a16:creationId xmlns:a16="http://schemas.microsoft.com/office/drawing/2014/main" id="{46CF9E1B-B5CD-D452-6E2F-8FACAA82B43F}"/>
                </a:ext>
              </a:extLst>
            </p:cNvPr>
            <p:cNvCxnSpPr>
              <a:cxnSpLocks/>
              <a:stCxn id="26" idx="2"/>
            </p:cNvCxnSpPr>
            <p:nvPr/>
          </p:nvCxnSpPr>
          <p:spPr>
            <a:xfrm flipH="1">
              <a:off x="2300748" y="1637069"/>
              <a:ext cx="406072" cy="545692"/>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792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7EB2B-071C-BE99-5361-62EEA1268B5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5ED0079E-1CAC-E276-2D02-8205761130D1}"/>
              </a:ext>
            </a:extLst>
          </p:cNvPr>
          <p:cNvPicPr>
            <a:picLocks noChangeAspect="1"/>
          </p:cNvPicPr>
          <p:nvPr/>
        </p:nvPicPr>
        <p:blipFill>
          <a:blip r:embed="rId2"/>
          <a:stretch>
            <a:fillRect/>
          </a:stretch>
        </p:blipFill>
        <p:spPr>
          <a:xfrm>
            <a:off x="702703" y="848248"/>
            <a:ext cx="5796420" cy="2966487"/>
          </a:xfrm>
          <a:prstGeom prst="rect">
            <a:avLst/>
          </a:prstGeom>
        </p:spPr>
      </p:pic>
      <p:pic>
        <p:nvPicPr>
          <p:cNvPr id="6" name="Picture 5">
            <a:extLst>
              <a:ext uri="{FF2B5EF4-FFF2-40B4-BE49-F238E27FC236}">
                <a16:creationId xmlns:a16="http://schemas.microsoft.com/office/drawing/2014/main" id="{F86E19F3-C24D-8ABA-168C-6E4844D64370}"/>
              </a:ext>
            </a:extLst>
          </p:cNvPr>
          <p:cNvPicPr>
            <a:picLocks noChangeAspect="1"/>
          </p:cNvPicPr>
          <p:nvPr/>
        </p:nvPicPr>
        <p:blipFill>
          <a:blip r:embed="rId3"/>
          <a:stretch>
            <a:fillRect/>
          </a:stretch>
        </p:blipFill>
        <p:spPr>
          <a:xfrm>
            <a:off x="745207" y="3906195"/>
            <a:ext cx="5753915" cy="2951805"/>
          </a:xfrm>
          <a:prstGeom prst="rect">
            <a:avLst/>
          </a:prstGeom>
        </p:spPr>
      </p:pic>
      <p:sp>
        <p:nvSpPr>
          <p:cNvPr id="2" name="Title 1">
            <a:extLst>
              <a:ext uri="{FF2B5EF4-FFF2-40B4-BE49-F238E27FC236}">
                <a16:creationId xmlns:a16="http://schemas.microsoft.com/office/drawing/2014/main" id="{29363A13-4002-A891-1FB1-A716AE9764A3}"/>
              </a:ext>
            </a:extLst>
          </p:cNvPr>
          <p:cNvSpPr>
            <a:spLocks noGrp="1"/>
          </p:cNvSpPr>
          <p:nvPr>
            <p:ph type="title"/>
          </p:nvPr>
        </p:nvSpPr>
        <p:spPr/>
        <p:txBody>
          <a:bodyPr/>
          <a:lstStyle/>
          <a:p>
            <a:r>
              <a:rPr lang="en-US" dirty="0"/>
              <a:t>GUI: MISC Control Tab (</a:t>
            </a:r>
            <a:r>
              <a:rPr lang="en-US" dirty="0">
                <a:solidFill>
                  <a:srgbClr val="FF0000"/>
                </a:solidFill>
                <a:highlight>
                  <a:srgbClr val="FFFF00"/>
                </a:highlight>
              </a:rPr>
              <a:t>DO THIS FIRST to avoid GUI overflow</a:t>
            </a:r>
            <a:r>
              <a:rPr lang="en-US" dirty="0"/>
              <a:t>)</a:t>
            </a:r>
          </a:p>
        </p:txBody>
      </p:sp>
      <p:sp>
        <p:nvSpPr>
          <p:cNvPr id="7" name="TextBox 6">
            <a:extLst>
              <a:ext uri="{FF2B5EF4-FFF2-40B4-BE49-F238E27FC236}">
                <a16:creationId xmlns:a16="http://schemas.microsoft.com/office/drawing/2014/main" id="{0D06B1EE-082A-209E-9716-1D4B5E60F804}"/>
              </a:ext>
            </a:extLst>
          </p:cNvPr>
          <p:cNvSpPr txBox="1"/>
          <p:nvPr/>
        </p:nvSpPr>
        <p:spPr>
          <a:xfrm>
            <a:off x="658761" y="757084"/>
            <a:ext cx="1188339"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Main Tab</a:t>
            </a:r>
            <a:endParaRPr kumimoji="1" lang="en-US" sz="1800" dirty="0">
              <a:solidFill>
                <a:schemeClr val="tx2"/>
              </a:solidFill>
              <a:latin typeface="+mn-ea"/>
              <a:ea typeface="+mn-ea"/>
              <a:cs typeface="メイリオ" panose="020B0604030504040204" pitchFamily="50" charset="-128"/>
            </a:endParaRPr>
          </a:p>
        </p:txBody>
      </p:sp>
      <p:sp>
        <p:nvSpPr>
          <p:cNvPr id="5" name="Rectangle 4">
            <a:extLst>
              <a:ext uri="{FF2B5EF4-FFF2-40B4-BE49-F238E27FC236}">
                <a16:creationId xmlns:a16="http://schemas.microsoft.com/office/drawing/2014/main" id="{19EE73C8-D819-8B55-60C8-8DB89892D618}"/>
              </a:ext>
            </a:extLst>
          </p:cNvPr>
          <p:cNvSpPr/>
          <p:nvPr/>
        </p:nvSpPr>
        <p:spPr>
          <a:xfrm>
            <a:off x="2212258" y="2054943"/>
            <a:ext cx="3913239" cy="2949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1" name="TextBox 10">
            <a:extLst>
              <a:ext uri="{FF2B5EF4-FFF2-40B4-BE49-F238E27FC236}">
                <a16:creationId xmlns:a16="http://schemas.microsoft.com/office/drawing/2014/main" id="{2A0C8B57-675C-1DB0-7662-70EDC635D666}"/>
              </a:ext>
            </a:extLst>
          </p:cNvPr>
          <p:cNvSpPr txBox="1"/>
          <p:nvPr/>
        </p:nvSpPr>
        <p:spPr>
          <a:xfrm>
            <a:off x="742335" y="3908322"/>
            <a:ext cx="1246047"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MISC Tab</a:t>
            </a:r>
            <a:endParaRPr kumimoji="1" lang="en-US" sz="1800" dirty="0">
              <a:solidFill>
                <a:schemeClr val="tx2"/>
              </a:solidFill>
              <a:latin typeface="+mn-ea"/>
              <a:ea typeface="+mn-ea"/>
              <a:cs typeface="メイリオ" panose="020B0604030504040204" pitchFamily="50" charset="-128"/>
            </a:endParaRPr>
          </a:p>
        </p:txBody>
      </p:sp>
      <p:sp>
        <p:nvSpPr>
          <p:cNvPr id="13" name="Rectangle 12">
            <a:extLst>
              <a:ext uri="{FF2B5EF4-FFF2-40B4-BE49-F238E27FC236}">
                <a16:creationId xmlns:a16="http://schemas.microsoft.com/office/drawing/2014/main" id="{2E1D9537-265B-1388-9A22-9F99FDC70F46}"/>
              </a:ext>
            </a:extLst>
          </p:cNvPr>
          <p:cNvSpPr/>
          <p:nvPr/>
        </p:nvSpPr>
        <p:spPr>
          <a:xfrm>
            <a:off x="1174955" y="4989871"/>
            <a:ext cx="4272116" cy="29496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5" name="Rectangle 14">
            <a:extLst>
              <a:ext uri="{FF2B5EF4-FFF2-40B4-BE49-F238E27FC236}">
                <a16:creationId xmlns:a16="http://schemas.microsoft.com/office/drawing/2014/main" id="{8F92EF18-82BF-1E5B-46AD-90CE9BBEA5A7}"/>
              </a:ext>
            </a:extLst>
          </p:cNvPr>
          <p:cNvSpPr/>
          <p:nvPr/>
        </p:nvSpPr>
        <p:spPr>
          <a:xfrm>
            <a:off x="1160207" y="5624052"/>
            <a:ext cx="4272116" cy="294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7" name="Rectangle 16">
            <a:extLst>
              <a:ext uri="{FF2B5EF4-FFF2-40B4-BE49-F238E27FC236}">
                <a16:creationId xmlns:a16="http://schemas.microsoft.com/office/drawing/2014/main" id="{AEFE8A87-C3D1-80C9-269E-2BE37DF4FB9F}"/>
              </a:ext>
            </a:extLst>
          </p:cNvPr>
          <p:cNvSpPr/>
          <p:nvPr/>
        </p:nvSpPr>
        <p:spPr>
          <a:xfrm>
            <a:off x="2187679" y="2993923"/>
            <a:ext cx="3878825" cy="294968"/>
          </a:xfrm>
          <a:prstGeom prst="rect">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8" name="TextBox 17">
            <a:extLst>
              <a:ext uri="{FF2B5EF4-FFF2-40B4-BE49-F238E27FC236}">
                <a16:creationId xmlns:a16="http://schemas.microsoft.com/office/drawing/2014/main" id="{6BBC815C-2AC7-A202-CF1A-A08C93633EC4}"/>
              </a:ext>
            </a:extLst>
          </p:cNvPr>
          <p:cNvSpPr txBox="1"/>
          <p:nvPr/>
        </p:nvSpPr>
        <p:spPr>
          <a:xfrm>
            <a:off x="7295537" y="953729"/>
            <a:ext cx="4237702" cy="5560497"/>
          </a:xfrm>
          <a:prstGeom prst="rect">
            <a:avLst/>
          </a:prstGeom>
          <a:noFill/>
        </p:spPr>
        <p:txBody>
          <a:bodyPr wrap="squar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The MISC Tab has a multiplier for the Flow Rate, and number of Poles for the RPM. Now the multiplier will be remembered </a:t>
            </a:r>
            <a:r>
              <a:rPr lang="en-US" dirty="0">
                <a:solidFill>
                  <a:schemeClr val="tx2"/>
                </a:solidFill>
                <a:latin typeface="+mn-ea"/>
                <a:cs typeface="メイリオ" panose="020B0604030504040204" pitchFamily="50" charset="-128"/>
              </a:rPr>
              <a:t>from session to session.</a:t>
            </a:r>
          </a:p>
          <a:p>
            <a:pPr>
              <a:spcBef>
                <a:spcPts val="400"/>
              </a:spcBef>
            </a:pPr>
            <a:endParaRPr kumimoji="1" lang="en-US" sz="1800" dirty="0">
              <a:solidFill>
                <a:schemeClr val="tx2"/>
              </a:solidFill>
              <a:latin typeface="+mn-ea"/>
              <a:ea typeface="+mn-ea"/>
              <a:cs typeface="メイリオ" panose="020B0604030504040204" pitchFamily="50" charset="-128"/>
            </a:endParaRPr>
          </a:p>
          <a:p>
            <a:pPr>
              <a:spcBef>
                <a:spcPts val="400"/>
              </a:spcBef>
            </a:pPr>
            <a:r>
              <a:rPr lang="en-US" dirty="0">
                <a:solidFill>
                  <a:schemeClr val="tx2"/>
                </a:solidFill>
                <a:latin typeface="+mn-ea"/>
                <a:cs typeface="メイリオ" panose="020B0604030504040204" pitchFamily="50" charset="-128"/>
              </a:rPr>
              <a:t>The value reported on the Flow Rate in the Main Tab are pulse counted from Arduino and multiplied by the ratio in the MISC Tab. Similarly the RPM is adjusted based on the entered number of Poles.</a:t>
            </a:r>
          </a:p>
          <a:p>
            <a:pPr>
              <a:spcBef>
                <a:spcPts val="400"/>
              </a:spcBef>
            </a:pPr>
            <a:endParaRPr lang="en-US" dirty="0">
              <a:solidFill>
                <a:schemeClr val="tx2"/>
              </a:solidFill>
              <a:latin typeface="+mn-ea"/>
              <a:cs typeface="メイリオ" panose="020B0604030504040204" pitchFamily="50" charset="-128"/>
            </a:endParaRPr>
          </a:p>
          <a:p>
            <a:pPr>
              <a:spcBef>
                <a:spcPts val="400"/>
              </a:spcBef>
            </a:pPr>
            <a:r>
              <a:rPr kumimoji="1" lang="en-US" sz="1800" dirty="0">
                <a:solidFill>
                  <a:schemeClr val="tx2"/>
                </a:solidFill>
                <a:latin typeface="+mn-ea"/>
                <a:ea typeface="+mn-ea"/>
                <a:cs typeface="メイリオ" panose="020B0604030504040204" pitchFamily="50" charset="-128"/>
              </a:rPr>
              <a:t>Change the number in MISC Tab, to adjust accordingly to get the correct conversion from pulses (Hz) to L/min and RPM shown in Main Tab</a:t>
            </a:r>
          </a:p>
        </p:txBody>
      </p:sp>
      <p:sp>
        <p:nvSpPr>
          <p:cNvPr id="27" name="Rectangle: Rounded Corners 26">
            <a:extLst>
              <a:ext uri="{FF2B5EF4-FFF2-40B4-BE49-F238E27FC236}">
                <a16:creationId xmlns:a16="http://schemas.microsoft.com/office/drawing/2014/main" id="{3CAB54F4-F106-0E19-5DC9-5E03548FEE89}"/>
              </a:ext>
            </a:extLst>
          </p:cNvPr>
          <p:cNvSpPr/>
          <p:nvPr/>
        </p:nvSpPr>
        <p:spPr>
          <a:xfrm>
            <a:off x="766916" y="1209368"/>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8" name="Rectangle: Rounded Corners 27">
            <a:extLst>
              <a:ext uri="{FF2B5EF4-FFF2-40B4-BE49-F238E27FC236}">
                <a16:creationId xmlns:a16="http://schemas.microsoft.com/office/drawing/2014/main" id="{F4840324-A71B-A359-ED83-C05C67F44A42}"/>
              </a:ext>
            </a:extLst>
          </p:cNvPr>
          <p:cNvSpPr/>
          <p:nvPr/>
        </p:nvSpPr>
        <p:spPr>
          <a:xfrm>
            <a:off x="1814052" y="4272116"/>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Tree>
    <p:extLst>
      <p:ext uri="{BB962C8B-B14F-4D97-AF65-F5344CB8AC3E}">
        <p14:creationId xmlns:p14="http://schemas.microsoft.com/office/powerpoint/2010/main" val="208232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3405B-0211-C85C-16C3-406094397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FC13A1-51AE-D5EB-EF9A-25B3F58208D5}"/>
              </a:ext>
            </a:extLst>
          </p:cNvPr>
          <p:cNvSpPr>
            <a:spLocks noGrp="1"/>
          </p:cNvSpPr>
          <p:nvPr>
            <p:ph type="title"/>
          </p:nvPr>
        </p:nvSpPr>
        <p:spPr/>
        <p:txBody>
          <a:bodyPr/>
          <a:lstStyle/>
          <a:p>
            <a:r>
              <a:rPr lang="en-US" dirty="0"/>
              <a:t>GUI: Main Control Tab (before connected)</a:t>
            </a:r>
          </a:p>
        </p:txBody>
      </p:sp>
      <p:grpSp>
        <p:nvGrpSpPr>
          <p:cNvPr id="22" name="Group 21">
            <a:extLst>
              <a:ext uri="{FF2B5EF4-FFF2-40B4-BE49-F238E27FC236}">
                <a16:creationId xmlns:a16="http://schemas.microsoft.com/office/drawing/2014/main" id="{8B4793E7-34A5-4A47-ECC1-84B6F0CD910E}"/>
              </a:ext>
            </a:extLst>
          </p:cNvPr>
          <p:cNvGrpSpPr/>
          <p:nvPr/>
        </p:nvGrpSpPr>
        <p:grpSpPr>
          <a:xfrm>
            <a:off x="717755" y="1868129"/>
            <a:ext cx="8662219" cy="2911225"/>
            <a:chOff x="422787" y="717755"/>
            <a:chExt cx="8662219" cy="2911225"/>
          </a:xfrm>
        </p:grpSpPr>
        <p:pic>
          <p:nvPicPr>
            <p:cNvPr id="4" name="Picture 3">
              <a:extLst>
                <a:ext uri="{FF2B5EF4-FFF2-40B4-BE49-F238E27FC236}">
                  <a16:creationId xmlns:a16="http://schemas.microsoft.com/office/drawing/2014/main" id="{80C8457A-CCB9-6D4D-1D55-A087DCFA8D4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65916" y="1015019"/>
              <a:ext cx="5819090" cy="2613961"/>
            </a:xfrm>
            <a:prstGeom prst="rect">
              <a:avLst/>
            </a:prstGeom>
          </p:spPr>
        </p:pic>
        <p:sp>
          <p:nvSpPr>
            <p:cNvPr id="7" name="TextBox 6">
              <a:extLst>
                <a:ext uri="{FF2B5EF4-FFF2-40B4-BE49-F238E27FC236}">
                  <a16:creationId xmlns:a16="http://schemas.microsoft.com/office/drawing/2014/main" id="{2BD12CFA-1CD3-95F8-A967-E49813C5EA33}"/>
                </a:ext>
              </a:extLst>
            </p:cNvPr>
            <p:cNvSpPr txBox="1"/>
            <p:nvPr/>
          </p:nvSpPr>
          <p:spPr>
            <a:xfrm>
              <a:off x="3185651" y="717755"/>
              <a:ext cx="2146742"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Before connected</a:t>
              </a:r>
              <a:endParaRPr kumimoji="1" lang="en-US" sz="1800" dirty="0">
                <a:solidFill>
                  <a:schemeClr val="tx2"/>
                </a:solidFill>
                <a:latin typeface="+mn-ea"/>
                <a:ea typeface="+mn-ea"/>
                <a:cs typeface="メイリオ" panose="020B0604030504040204" pitchFamily="50" charset="-128"/>
              </a:endParaRPr>
            </a:p>
          </p:txBody>
        </p:sp>
        <p:sp>
          <p:nvSpPr>
            <p:cNvPr id="13" name="TextBox 12">
              <a:extLst>
                <a:ext uri="{FF2B5EF4-FFF2-40B4-BE49-F238E27FC236}">
                  <a16:creationId xmlns:a16="http://schemas.microsoft.com/office/drawing/2014/main" id="{806DD5E2-6A89-A0A6-B3A0-7603EF3685B1}"/>
                </a:ext>
              </a:extLst>
            </p:cNvPr>
            <p:cNvSpPr txBox="1"/>
            <p:nvPr/>
          </p:nvSpPr>
          <p:spPr>
            <a:xfrm>
              <a:off x="422787" y="1582994"/>
              <a:ext cx="2664542" cy="923330"/>
            </a:xfrm>
            <a:prstGeom prst="rect">
              <a:avLst/>
            </a:prstGeom>
            <a:noFill/>
          </p:spPr>
          <p:txBody>
            <a:bodyPr wrap="square" rtlCol="0">
              <a:spAutoFit/>
            </a:bodyPr>
            <a:lstStyle/>
            <a:p>
              <a:pPr>
                <a:spcBef>
                  <a:spcPts val="400"/>
                </a:spcBef>
              </a:pPr>
              <a:r>
                <a:rPr lang="en-US" dirty="0">
                  <a:solidFill>
                    <a:schemeClr val="tx2"/>
                  </a:solidFill>
                  <a:latin typeface="+mn-ea"/>
                  <a:cs typeface="メイリオ" panose="020B0604030504040204" pitchFamily="50" charset="-128"/>
                </a:rPr>
                <a:t>To connect, go to “COM Control” tab. See next page</a:t>
              </a:r>
              <a:endParaRPr kumimoji="1" lang="en-US" sz="1800" dirty="0">
                <a:solidFill>
                  <a:schemeClr val="tx2"/>
                </a:solidFill>
                <a:latin typeface="+mn-ea"/>
                <a:ea typeface="+mn-ea"/>
                <a:cs typeface="メイリオ" panose="020B0604030504040204" pitchFamily="50" charset="-128"/>
              </a:endParaRPr>
            </a:p>
          </p:txBody>
        </p:sp>
        <p:cxnSp>
          <p:nvCxnSpPr>
            <p:cNvPr id="14" name="Straight Arrow Connector 13">
              <a:extLst>
                <a:ext uri="{FF2B5EF4-FFF2-40B4-BE49-F238E27FC236}">
                  <a16:creationId xmlns:a16="http://schemas.microsoft.com/office/drawing/2014/main" id="{C74670F0-D53F-AC51-EF4E-3FE6D1AB4C86}"/>
                </a:ext>
              </a:extLst>
            </p:cNvPr>
            <p:cNvCxnSpPr>
              <a:cxnSpLocks/>
            </p:cNvCxnSpPr>
            <p:nvPr/>
          </p:nvCxnSpPr>
          <p:spPr>
            <a:xfrm flipV="1">
              <a:off x="2698954" y="1445342"/>
              <a:ext cx="1391265" cy="408038"/>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9">
              <a:extLst>
                <a:ext uri="{FF2B5EF4-FFF2-40B4-BE49-F238E27FC236}">
                  <a16:creationId xmlns:a16="http://schemas.microsoft.com/office/drawing/2014/main" id="{D0602795-57C0-E3D1-95CA-F5FA1C3D1CCF}"/>
                </a:ext>
              </a:extLst>
            </p:cNvPr>
            <p:cNvSpPr/>
            <p:nvPr/>
          </p:nvSpPr>
          <p:spPr>
            <a:xfrm>
              <a:off x="3775587" y="1248697"/>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grpSp>
    </p:spTree>
    <p:extLst>
      <p:ext uri="{BB962C8B-B14F-4D97-AF65-F5344CB8AC3E}">
        <p14:creationId xmlns:p14="http://schemas.microsoft.com/office/powerpoint/2010/main" val="114354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A127-E455-3462-7B68-E892CA0DF85A}"/>
              </a:ext>
            </a:extLst>
          </p:cNvPr>
          <p:cNvSpPr>
            <a:spLocks noGrp="1"/>
          </p:cNvSpPr>
          <p:nvPr>
            <p:ph type="title"/>
          </p:nvPr>
        </p:nvSpPr>
        <p:spPr/>
        <p:txBody>
          <a:bodyPr/>
          <a:lstStyle/>
          <a:p>
            <a:r>
              <a:rPr lang="en-US" dirty="0"/>
              <a:t>GUI: COM Control Tab</a:t>
            </a:r>
          </a:p>
        </p:txBody>
      </p:sp>
      <p:grpSp>
        <p:nvGrpSpPr>
          <p:cNvPr id="19" name="Group 18">
            <a:extLst>
              <a:ext uri="{FF2B5EF4-FFF2-40B4-BE49-F238E27FC236}">
                <a16:creationId xmlns:a16="http://schemas.microsoft.com/office/drawing/2014/main" id="{D4C46FB2-536D-1062-387B-F9B68855A2C7}"/>
              </a:ext>
            </a:extLst>
          </p:cNvPr>
          <p:cNvGrpSpPr/>
          <p:nvPr/>
        </p:nvGrpSpPr>
        <p:grpSpPr>
          <a:xfrm>
            <a:off x="467362" y="767244"/>
            <a:ext cx="11652208" cy="5800704"/>
            <a:chOff x="467362" y="767244"/>
            <a:chExt cx="11652208" cy="5800704"/>
          </a:xfrm>
        </p:grpSpPr>
        <p:pic>
          <p:nvPicPr>
            <p:cNvPr id="11" name="Picture 10">
              <a:extLst>
                <a:ext uri="{FF2B5EF4-FFF2-40B4-BE49-F238E27FC236}">
                  <a16:creationId xmlns:a16="http://schemas.microsoft.com/office/drawing/2014/main" id="{9E3FBE24-06F3-51DC-0B08-AACA26EC054D}"/>
                </a:ext>
              </a:extLst>
            </p:cNvPr>
            <p:cNvPicPr>
              <a:picLocks noChangeAspect="1"/>
            </p:cNvPicPr>
            <p:nvPr/>
          </p:nvPicPr>
          <p:blipFill>
            <a:blip r:embed="rId2"/>
            <a:stretch>
              <a:fillRect/>
            </a:stretch>
          </p:blipFill>
          <p:spPr>
            <a:xfrm>
              <a:off x="6019393" y="789549"/>
              <a:ext cx="2960067" cy="3123689"/>
            </a:xfrm>
            <a:prstGeom prst="rect">
              <a:avLst/>
            </a:prstGeom>
          </p:spPr>
        </p:pic>
        <p:pic>
          <p:nvPicPr>
            <p:cNvPr id="6" name="Picture 5">
              <a:extLst>
                <a:ext uri="{FF2B5EF4-FFF2-40B4-BE49-F238E27FC236}">
                  <a16:creationId xmlns:a16="http://schemas.microsoft.com/office/drawing/2014/main" id="{562F4C93-91CC-D9F9-5BB5-4E88D0ED11C7}"/>
                </a:ext>
              </a:extLst>
            </p:cNvPr>
            <p:cNvPicPr>
              <a:picLocks noChangeAspect="1"/>
            </p:cNvPicPr>
            <p:nvPr/>
          </p:nvPicPr>
          <p:blipFill>
            <a:blip r:embed="rId3"/>
            <a:stretch>
              <a:fillRect/>
            </a:stretch>
          </p:blipFill>
          <p:spPr>
            <a:xfrm>
              <a:off x="476254" y="3942530"/>
              <a:ext cx="5109372" cy="2625418"/>
            </a:xfrm>
            <a:prstGeom prst="rect">
              <a:avLst/>
            </a:prstGeom>
          </p:spPr>
        </p:pic>
        <p:sp>
          <p:nvSpPr>
            <p:cNvPr id="7" name="TextBox 6">
              <a:extLst>
                <a:ext uri="{FF2B5EF4-FFF2-40B4-BE49-F238E27FC236}">
                  <a16:creationId xmlns:a16="http://schemas.microsoft.com/office/drawing/2014/main" id="{929F6ABB-78E4-0763-4A74-62C2DF12DF44}"/>
                </a:ext>
              </a:extLst>
            </p:cNvPr>
            <p:cNvSpPr txBox="1"/>
            <p:nvPr/>
          </p:nvSpPr>
          <p:spPr>
            <a:xfrm>
              <a:off x="486041" y="767244"/>
              <a:ext cx="2214068"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Before connecting</a:t>
              </a:r>
              <a:endParaRPr kumimoji="1" lang="en-US" sz="1800" dirty="0">
                <a:solidFill>
                  <a:schemeClr val="tx2"/>
                </a:solidFill>
                <a:latin typeface="+mn-ea"/>
                <a:ea typeface="+mn-ea"/>
                <a:cs typeface="メイリオ" panose="020B0604030504040204" pitchFamily="50" charset="-128"/>
              </a:endParaRPr>
            </a:p>
          </p:txBody>
        </p:sp>
        <p:pic>
          <p:nvPicPr>
            <p:cNvPr id="12" name="Picture 11">
              <a:extLst>
                <a:ext uri="{FF2B5EF4-FFF2-40B4-BE49-F238E27FC236}">
                  <a16:creationId xmlns:a16="http://schemas.microsoft.com/office/drawing/2014/main" id="{3254E32B-B86D-AD1B-D308-F777E823F06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7362" y="1127832"/>
              <a:ext cx="4065310" cy="2623480"/>
            </a:xfrm>
            <a:prstGeom prst="rect">
              <a:avLst/>
            </a:prstGeom>
          </p:spPr>
        </p:pic>
        <p:pic>
          <p:nvPicPr>
            <p:cNvPr id="14" name="Picture 13">
              <a:extLst>
                <a:ext uri="{FF2B5EF4-FFF2-40B4-BE49-F238E27FC236}">
                  <a16:creationId xmlns:a16="http://schemas.microsoft.com/office/drawing/2014/main" id="{78097711-6AA8-A566-49D0-8DB889328F8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021719" y="1001813"/>
              <a:ext cx="3097851" cy="1100978"/>
            </a:xfrm>
            <a:prstGeom prst="rect">
              <a:avLst/>
            </a:prstGeom>
          </p:spPr>
        </p:pic>
        <p:cxnSp>
          <p:nvCxnSpPr>
            <p:cNvPr id="16" name="Straight Arrow Connector 15">
              <a:extLst>
                <a:ext uri="{FF2B5EF4-FFF2-40B4-BE49-F238E27FC236}">
                  <a16:creationId xmlns:a16="http://schemas.microsoft.com/office/drawing/2014/main" id="{3509523A-E161-175B-BE0F-1A676FA6F20D}"/>
                </a:ext>
              </a:extLst>
            </p:cNvPr>
            <p:cNvCxnSpPr>
              <a:cxnSpLocks/>
            </p:cNvCxnSpPr>
            <p:nvPr/>
          </p:nvCxnSpPr>
          <p:spPr>
            <a:xfrm flipV="1">
              <a:off x="2641927" y="2272733"/>
              <a:ext cx="3669403" cy="137143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EB16D86F-0232-3913-18F9-2A16A1CE4D9D}"/>
                </a:ext>
              </a:extLst>
            </p:cNvPr>
            <p:cNvSpPr/>
            <p:nvPr/>
          </p:nvSpPr>
          <p:spPr>
            <a:xfrm>
              <a:off x="6336234" y="2601288"/>
              <a:ext cx="727587" cy="471948"/>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23" name="TextBox 22">
              <a:extLst>
                <a:ext uri="{FF2B5EF4-FFF2-40B4-BE49-F238E27FC236}">
                  <a16:creationId xmlns:a16="http://schemas.microsoft.com/office/drawing/2014/main" id="{17AA000F-B524-6980-28DC-32037312051B}"/>
                </a:ext>
              </a:extLst>
            </p:cNvPr>
            <p:cNvSpPr txBox="1"/>
            <p:nvPr/>
          </p:nvSpPr>
          <p:spPr>
            <a:xfrm>
              <a:off x="6828503" y="4081042"/>
              <a:ext cx="4550697" cy="2359620"/>
            </a:xfrm>
            <a:prstGeom prst="rect">
              <a:avLst/>
            </a:prstGeom>
            <a:noFill/>
          </p:spPr>
          <p:txBody>
            <a:bodyPr wrap="square" rtlCol="0">
              <a:spAutoFit/>
            </a:bodyPr>
            <a:lstStyle/>
            <a:p>
              <a:pPr>
                <a:spcBef>
                  <a:spcPts val="400"/>
                </a:spcBef>
              </a:pPr>
              <a:r>
                <a:rPr lang="en-US" dirty="0">
                  <a:solidFill>
                    <a:schemeClr val="tx2"/>
                  </a:solidFill>
                  <a:latin typeface="+mn-ea"/>
                  <a:cs typeface="メイリオ" panose="020B0604030504040204" pitchFamily="50" charset="-128"/>
                </a:rPr>
                <a:t>Open up Device Manager and figure out which COMx port is Arduino Uno connected. In this example it happens to be COM5. </a:t>
              </a:r>
              <a:r>
                <a:rPr lang="en-US" b="1" u="sng"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It probably will be different on your computer.</a:t>
              </a:r>
            </a:p>
            <a:p>
              <a:pPr>
                <a:spcBef>
                  <a:spcPts val="400"/>
                </a:spcBef>
              </a:pPr>
              <a:r>
                <a:rPr kumimoji="1" lang="en-US" sz="1800" dirty="0">
                  <a:solidFill>
                    <a:schemeClr val="tx2"/>
                  </a:solidFill>
                  <a:latin typeface="+mn-ea"/>
                  <a:ea typeface="+mn-ea"/>
                  <a:cs typeface="メイリオ" panose="020B0604030504040204" pitchFamily="50" charset="-128"/>
                </a:rPr>
                <a:t>Then select that particular select</a:t>
              </a:r>
              <a:r>
                <a:rPr lang="en-US" dirty="0">
                  <a:solidFill>
                    <a:schemeClr val="tx2"/>
                  </a:solidFill>
                  <a:latin typeface="+mn-ea"/>
                  <a:cs typeface="メイリオ" panose="020B0604030504040204" pitchFamily="50" charset="-128"/>
                </a:rPr>
                <a:t>ion in GUI. Then press “OPEN” to connect to Arduino.</a:t>
              </a:r>
              <a:endParaRPr kumimoji="1" lang="en-US" sz="1800" dirty="0">
                <a:solidFill>
                  <a:schemeClr val="tx2"/>
                </a:solidFill>
                <a:latin typeface="+mn-ea"/>
                <a:ea typeface="+mn-ea"/>
                <a:cs typeface="メイリオ" panose="020B0604030504040204" pitchFamily="50" charset="-128"/>
              </a:endParaRPr>
            </a:p>
          </p:txBody>
        </p:sp>
        <p:cxnSp>
          <p:nvCxnSpPr>
            <p:cNvPr id="27" name="Straight Connector 26">
              <a:extLst>
                <a:ext uri="{FF2B5EF4-FFF2-40B4-BE49-F238E27FC236}">
                  <a16:creationId xmlns:a16="http://schemas.microsoft.com/office/drawing/2014/main" id="{3E3063A8-3E02-6202-3853-803E036DF5E0}"/>
                </a:ext>
              </a:extLst>
            </p:cNvPr>
            <p:cNvCxnSpPr>
              <a:cxnSpLocks/>
            </p:cNvCxnSpPr>
            <p:nvPr/>
          </p:nvCxnSpPr>
          <p:spPr>
            <a:xfrm flipV="1">
              <a:off x="8780206" y="1052052"/>
              <a:ext cx="235975" cy="103238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231C14-5C29-C10E-4A57-A2E9C451D820}"/>
                </a:ext>
              </a:extLst>
            </p:cNvPr>
            <p:cNvCxnSpPr>
              <a:cxnSpLocks/>
            </p:cNvCxnSpPr>
            <p:nvPr/>
          </p:nvCxnSpPr>
          <p:spPr>
            <a:xfrm flipV="1">
              <a:off x="8788400" y="2064774"/>
              <a:ext cx="227781" cy="1297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6F1D908-0535-46A6-2615-0F72D87469BA}"/>
                </a:ext>
              </a:extLst>
            </p:cNvPr>
            <p:cNvSpPr txBox="1"/>
            <p:nvPr/>
          </p:nvSpPr>
          <p:spPr>
            <a:xfrm>
              <a:off x="4115783" y="4656885"/>
              <a:ext cx="1970026"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After connected</a:t>
              </a:r>
              <a:endParaRPr kumimoji="1" lang="en-US" sz="1800" dirty="0">
                <a:solidFill>
                  <a:schemeClr val="tx2"/>
                </a:solidFill>
                <a:latin typeface="+mn-ea"/>
                <a:ea typeface="+mn-ea"/>
                <a:cs typeface="メイリオ" panose="020B0604030504040204" pitchFamily="50" charset="-128"/>
              </a:endParaRPr>
            </a:p>
          </p:txBody>
        </p:sp>
        <p:sp>
          <p:nvSpPr>
            <p:cNvPr id="34" name="Rectangle: Rounded Corners 33">
              <a:extLst>
                <a:ext uri="{FF2B5EF4-FFF2-40B4-BE49-F238E27FC236}">
                  <a16:creationId xmlns:a16="http://schemas.microsoft.com/office/drawing/2014/main" id="{FEFDF549-EAFF-3F16-7D50-7F032E831F32}"/>
                </a:ext>
              </a:extLst>
            </p:cNvPr>
            <p:cNvSpPr/>
            <p:nvPr/>
          </p:nvSpPr>
          <p:spPr>
            <a:xfrm>
              <a:off x="6725264" y="1179871"/>
              <a:ext cx="462117" cy="245807"/>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5" name="Rectangle: Rounded Corners 34">
              <a:extLst>
                <a:ext uri="{FF2B5EF4-FFF2-40B4-BE49-F238E27FC236}">
                  <a16:creationId xmlns:a16="http://schemas.microsoft.com/office/drawing/2014/main" id="{F3ECA9D0-22C8-CA8E-AC32-9FB4E5C13DE4}"/>
                </a:ext>
              </a:extLst>
            </p:cNvPr>
            <p:cNvSpPr/>
            <p:nvPr/>
          </p:nvSpPr>
          <p:spPr>
            <a:xfrm>
              <a:off x="914400" y="4247535"/>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37" name="Rectangle: Rounded Corners 36">
              <a:extLst>
                <a:ext uri="{FF2B5EF4-FFF2-40B4-BE49-F238E27FC236}">
                  <a16:creationId xmlns:a16="http://schemas.microsoft.com/office/drawing/2014/main" id="{B993709A-08EF-B4F0-E3E4-B02E703C1C79}"/>
                </a:ext>
              </a:extLst>
            </p:cNvPr>
            <p:cNvSpPr/>
            <p:nvPr/>
          </p:nvSpPr>
          <p:spPr>
            <a:xfrm>
              <a:off x="10220632" y="1794386"/>
              <a:ext cx="653845" cy="172065"/>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18" name="TextBox 17">
              <a:extLst>
                <a:ext uri="{FF2B5EF4-FFF2-40B4-BE49-F238E27FC236}">
                  <a16:creationId xmlns:a16="http://schemas.microsoft.com/office/drawing/2014/main" id="{D6A37C3E-DE5C-329D-BE66-117E6C1C406C}"/>
                </a:ext>
              </a:extLst>
            </p:cNvPr>
            <p:cNvSpPr txBox="1"/>
            <p:nvPr/>
          </p:nvSpPr>
          <p:spPr>
            <a:xfrm>
              <a:off x="8209935" y="2536722"/>
              <a:ext cx="3539687" cy="646331"/>
            </a:xfrm>
            <a:prstGeom prst="rect">
              <a:avLst/>
            </a:prstGeom>
            <a:noFill/>
          </p:spPr>
          <p:txBody>
            <a:bodyPr wrap="none" rtlCol="0">
              <a:spAutoFit/>
            </a:bodyPr>
            <a:lstStyle/>
            <a:p>
              <a:pPr>
                <a:spcBef>
                  <a:spcPts val="400"/>
                </a:spcBef>
              </a:pPr>
              <a:r>
                <a:rPr kumimoji="1" lang="en-US" sz="1800" dirty="0">
                  <a:solidFill>
                    <a:schemeClr val="tx2"/>
                  </a:solidFill>
                  <a:latin typeface="+mn-ea"/>
                  <a:ea typeface="+mn-ea"/>
                  <a:cs typeface="メイリオ" panose="020B0604030504040204" pitchFamily="50" charset="-128"/>
                </a:rPr>
                <a:t>Note: Arduino code baud rate</a:t>
              </a:r>
              <a:br>
                <a:rPr kumimoji="1" lang="en-US" sz="1800" dirty="0">
                  <a:solidFill>
                    <a:schemeClr val="tx2"/>
                  </a:solidFill>
                  <a:latin typeface="+mn-ea"/>
                  <a:ea typeface="+mn-ea"/>
                  <a:cs typeface="メイリオ" panose="020B0604030504040204" pitchFamily="50" charset="-128"/>
                </a:rPr>
              </a:br>
              <a:r>
                <a:rPr kumimoji="1" lang="en-US" sz="1800" dirty="0">
                  <a:solidFill>
                    <a:schemeClr val="tx2"/>
                  </a:solidFill>
                  <a:latin typeface="+mn-ea"/>
                  <a:ea typeface="+mn-ea"/>
                  <a:cs typeface="メイリオ" panose="020B0604030504040204" pitchFamily="50" charset="-128"/>
                </a:rPr>
                <a:t>currently set at 9600</a:t>
              </a:r>
            </a:p>
          </p:txBody>
        </p:sp>
      </p:grpSp>
    </p:spTree>
    <p:extLst>
      <p:ext uri="{BB962C8B-B14F-4D97-AF65-F5344CB8AC3E}">
        <p14:creationId xmlns:p14="http://schemas.microsoft.com/office/powerpoint/2010/main" val="334146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00C6A-629E-BE72-E12F-EC5214EDBA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4BF864-D7E8-6A70-DEA3-B1BA9BA87E87}"/>
              </a:ext>
            </a:extLst>
          </p:cNvPr>
          <p:cNvSpPr>
            <a:spLocks noGrp="1"/>
          </p:cNvSpPr>
          <p:nvPr>
            <p:ph type="title"/>
          </p:nvPr>
        </p:nvSpPr>
        <p:spPr/>
        <p:txBody>
          <a:bodyPr/>
          <a:lstStyle/>
          <a:p>
            <a:r>
              <a:rPr lang="en-US" dirty="0"/>
              <a:t>GUI: Main Control Tab (after connected)</a:t>
            </a:r>
          </a:p>
        </p:txBody>
      </p:sp>
      <p:grpSp>
        <p:nvGrpSpPr>
          <p:cNvPr id="7" name="Group 6">
            <a:extLst>
              <a:ext uri="{FF2B5EF4-FFF2-40B4-BE49-F238E27FC236}">
                <a16:creationId xmlns:a16="http://schemas.microsoft.com/office/drawing/2014/main" id="{9634B18E-F8DB-F3E7-CEFF-C3936B83DBA3}"/>
              </a:ext>
            </a:extLst>
          </p:cNvPr>
          <p:cNvGrpSpPr/>
          <p:nvPr/>
        </p:nvGrpSpPr>
        <p:grpSpPr>
          <a:xfrm>
            <a:off x="0" y="1686232"/>
            <a:ext cx="12192001" cy="3772005"/>
            <a:chOff x="0" y="1686232"/>
            <a:chExt cx="12192001" cy="3772005"/>
          </a:xfrm>
        </p:grpSpPr>
        <p:pic>
          <p:nvPicPr>
            <p:cNvPr id="5" name="Picture 4">
              <a:extLst>
                <a:ext uri="{FF2B5EF4-FFF2-40B4-BE49-F238E27FC236}">
                  <a16:creationId xmlns:a16="http://schemas.microsoft.com/office/drawing/2014/main" id="{380AE12E-7E03-2B74-D97C-6B664C3A3C33}"/>
                </a:ext>
              </a:extLst>
            </p:cNvPr>
            <p:cNvPicPr>
              <a:picLocks noChangeAspect="1"/>
            </p:cNvPicPr>
            <p:nvPr/>
          </p:nvPicPr>
          <p:blipFill>
            <a:blip r:embed="rId2"/>
            <a:stretch>
              <a:fillRect/>
            </a:stretch>
          </p:blipFill>
          <p:spPr>
            <a:xfrm>
              <a:off x="2619075" y="2046933"/>
              <a:ext cx="6554423" cy="3411304"/>
            </a:xfrm>
            <a:prstGeom prst="rect">
              <a:avLst/>
            </a:prstGeom>
          </p:spPr>
        </p:pic>
        <p:sp>
          <p:nvSpPr>
            <p:cNvPr id="8" name="TextBox 7">
              <a:extLst>
                <a:ext uri="{FF2B5EF4-FFF2-40B4-BE49-F238E27FC236}">
                  <a16:creationId xmlns:a16="http://schemas.microsoft.com/office/drawing/2014/main" id="{DAE24CCC-84AE-1B01-D170-2100AE80576D}"/>
                </a:ext>
              </a:extLst>
            </p:cNvPr>
            <p:cNvSpPr txBox="1"/>
            <p:nvPr/>
          </p:nvSpPr>
          <p:spPr>
            <a:xfrm>
              <a:off x="2512143" y="1686232"/>
              <a:ext cx="1970026" cy="369332"/>
            </a:xfrm>
            <a:prstGeom prst="rect">
              <a:avLst/>
            </a:prstGeom>
            <a:noFill/>
          </p:spPr>
          <p:txBody>
            <a:bodyPr wrap="none" rtlCol="0">
              <a:spAutoFit/>
            </a:bodyPr>
            <a:lstStyle/>
            <a:p>
              <a:pPr>
                <a:spcBef>
                  <a:spcPts val="400"/>
                </a:spcBef>
              </a:pPr>
              <a:r>
                <a:rPr lang="en-US" dirty="0">
                  <a:solidFill>
                    <a:schemeClr val="tx2"/>
                  </a:solidFill>
                  <a:latin typeface="+mn-ea"/>
                  <a:cs typeface="メイリオ" panose="020B0604030504040204" pitchFamily="50" charset="-128"/>
                </a:rPr>
                <a:t>After connected</a:t>
              </a:r>
              <a:endParaRPr kumimoji="1" lang="en-US" sz="1800" dirty="0">
                <a:solidFill>
                  <a:schemeClr val="tx2"/>
                </a:solidFill>
                <a:latin typeface="+mn-ea"/>
                <a:ea typeface="+mn-ea"/>
                <a:cs typeface="メイリオ" panose="020B0604030504040204" pitchFamily="50" charset="-128"/>
              </a:endParaRPr>
            </a:p>
          </p:txBody>
        </p:sp>
        <p:sp>
          <p:nvSpPr>
            <p:cNvPr id="3" name="TextBox 2">
              <a:extLst>
                <a:ext uri="{FF2B5EF4-FFF2-40B4-BE49-F238E27FC236}">
                  <a16:creationId xmlns:a16="http://schemas.microsoft.com/office/drawing/2014/main" id="{5C11C663-907F-081C-F270-A1DF46F7C474}"/>
                </a:ext>
              </a:extLst>
            </p:cNvPr>
            <p:cNvSpPr txBox="1"/>
            <p:nvPr/>
          </p:nvSpPr>
          <p:spPr>
            <a:xfrm>
              <a:off x="0" y="3500284"/>
              <a:ext cx="2664542" cy="1251625"/>
            </a:xfrm>
            <a:prstGeom prst="rect">
              <a:avLst/>
            </a:prstGeom>
            <a:noFill/>
          </p:spPr>
          <p:txBody>
            <a:bodyPr wrap="square" rtlCol="0">
              <a:spAutoFit/>
            </a:bodyPr>
            <a:lstStyle/>
            <a:p>
              <a:pPr>
                <a:spcBef>
                  <a:spcPts val="400"/>
                </a:spcBef>
              </a:pP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Move this Track Bar</a:t>
              </a:r>
            </a:p>
            <a:p>
              <a:pPr>
                <a:spcBef>
                  <a:spcPts val="400"/>
                </a:spcBef>
              </a:pPr>
              <a:r>
                <a:rPr kumimoji="1" lang="en-US" sz="1800" b="1" dirty="0">
                  <a:solidFill>
                    <a:schemeClr val="tx2"/>
                  </a:solidFill>
                  <a:effectLst>
                    <a:outerShdw blurRad="38100" dist="38100" dir="2700000" algn="tl">
                      <a:srgbClr val="000000">
                        <a:alpha val="43137"/>
                      </a:srgbClr>
                    </a:outerShdw>
                  </a:effectLst>
                  <a:latin typeface="+mn-ea"/>
                  <a:ea typeface="+mn-ea"/>
                  <a:cs typeface="メイリオ" panose="020B0604030504040204" pitchFamily="50" charset="-128"/>
                </a:rPr>
                <a:t>using mouse to change the PWM duty cycle</a:t>
              </a:r>
            </a:p>
          </p:txBody>
        </p:sp>
        <p:cxnSp>
          <p:nvCxnSpPr>
            <p:cNvPr id="9" name="Straight Arrow Connector 8">
              <a:extLst>
                <a:ext uri="{FF2B5EF4-FFF2-40B4-BE49-F238E27FC236}">
                  <a16:creationId xmlns:a16="http://schemas.microsoft.com/office/drawing/2014/main" id="{32E6A42F-7E8F-F533-4C0E-578BCCD4C635}"/>
                </a:ext>
              </a:extLst>
            </p:cNvPr>
            <p:cNvCxnSpPr/>
            <p:nvPr/>
          </p:nvCxnSpPr>
          <p:spPr>
            <a:xfrm>
              <a:off x="2458066" y="3982065"/>
              <a:ext cx="855407"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CF63C8C7-05FC-947B-8C0D-BFAC1B61180E}"/>
                </a:ext>
              </a:extLst>
            </p:cNvPr>
            <p:cNvSpPr/>
            <p:nvPr/>
          </p:nvSpPr>
          <p:spPr>
            <a:xfrm>
              <a:off x="8524568" y="3578942"/>
              <a:ext cx="806246" cy="1091379"/>
            </a:xfrm>
            <a:prstGeom prst="rightBrace">
              <a:avLst>
                <a:gd name="adj1" fmla="val 8333"/>
                <a:gd name="adj2" fmla="val 47391"/>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6BB596CD-5F8C-5A7E-F7A2-6842AAF565A8}"/>
                </a:ext>
              </a:extLst>
            </p:cNvPr>
            <p:cNvSpPr txBox="1"/>
            <p:nvPr/>
          </p:nvSpPr>
          <p:spPr>
            <a:xfrm>
              <a:off x="9527459" y="3387212"/>
              <a:ext cx="2664542" cy="1477328"/>
            </a:xfrm>
            <a:prstGeom prst="rect">
              <a:avLst/>
            </a:prstGeom>
            <a:noFill/>
          </p:spPr>
          <p:txBody>
            <a:bodyPr wrap="square" rtlCol="0">
              <a:spAutoFit/>
            </a:bodyPr>
            <a:lstStyle/>
            <a:p>
              <a:pPr>
                <a:spcBef>
                  <a:spcPts val="400"/>
                </a:spcBef>
              </a:pP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These are readings from the various sensors</a:t>
              </a:r>
              <a:b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br>
              <a:r>
                <a:rPr lang="en-US" b="1" dirty="0">
                  <a:solidFill>
                    <a:schemeClr val="tx2"/>
                  </a:solidFill>
                  <a:effectLst>
                    <a:outerShdw blurRad="38100" dist="38100" dir="2700000" algn="tl">
                      <a:srgbClr val="000000">
                        <a:alpha val="43137"/>
                      </a:srgbClr>
                    </a:outerShdw>
                  </a:effectLst>
                  <a:latin typeface="+mn-ea"/>
                  <a:cs typeface="メイリオ" panose="020B0604030504040204" pitchFamily="50" charset="-128"/>
                </a:rPr>
                <a:t>Note: see MISC Tab explanation page</a:t>
              </a:r>
              <a:endParaRPr kumimoji="1" lang="en-US" sz="1800" b="1" dirty="0">
                <a:solidFill>
                  <a:schemeClr val="tx2"/>
                </a:solidFill>
                <a:effectLst>
                  <a:outerShdw blurRad="38100" dist="38100" dir="2700000" algn="tl">
                    <a:srgbClr val="000000">
                      <a:alpha val="43137"/>
                    </a:srgbClr>
                  </a:outerShdw>
                </a:effectLst>
                <a:latin typeface="+mn-ea"/>
                <a:cs typeface="メイリオ" panose="020B0604030504040204" pitchFamily="50" charset="-128"/>
              </a:endParaRPr>
            </a:p>
          </p:txBody>
        </p:sp>
        <p:sp>
          <p:nvSpPr>
            <p:cNvPr id="21" name="Rectangle: Rounded Corners 20">
              <a:extLst>
                <a:ext uri="{FF2B5EF4-FFF2-40B4-BE49-F238E27FC236}">
                  <a16:creationId xmlns:a16="http://schemas.microsoft.com/office/drawing/2014/main" id="{2E6ABB5A-9541-8B5D-A825-B71EBE6D9DEB}"/>
                </a:ext>
              </a:extLst>
            </p:cNvPr>
            <p:cNvSpPr/>
            <p:nvPr/>
          </p:nvSpPr>
          <p:spPr>
            <a:xfrm>
              <a:off x="2713704" y="2467896"/>
              <a:ext cx="589935" cy="255639"/>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grpSp>
    </p:spTree>
    <p:extLst>
      <p:ext uri="{BB962C8B-B14F-4D97-AF65-F5344CB8AC3E}">
        <p14:creationId xmlns:p14="http://schemas.microsoft.com/office/powerpoint/2010/main" val="237146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07369-7280-2E2C-2D0A-5978DCE55FB3}"/>
              </a:ext>
            </a:extLst>
          </p:cNvPr>
          <p:cNvSpPr>
            <a:spLocks noGrp="1"/>
          </p:cNvSpPr>
          <p:nvPr>
            <p:ph type="title"/>
          </p:nvPr>
        </p:nvSpPr>
        <p:spPr>
          <a:solidFill>
            <a:schemeClr val="bg1"/>
          </a:solidFill>
        </p:spPr>
        <p:txBody>
          <a:bodyPr/>
          <a:lstStyle/>
          <a:p>
            <a:r>
              <a:rPr lang="en-US" dirty="0"/>
              <a:t>DS12B80 Waterproof Temp sensor</a:t>
            </a:r>
          </a:p>
        </p:txBody>
      </p:sp>
      <p:grpSp>
        <p:nvGrpSpPr>
          <p:cNvPr id="9" name="Group 8">
            <a:extLst>
              <a:ext uri="{FF2B5EF4-FFF2-40B4-BE49-F238E27FC236}">
                <a16:creationId xmlns:a16="http://schemas.microsoft.com/office/drawing/2014/main" id="{61888DED-3346-1250-183A-4AE2E99AF78A}"/>
              </a:ext>
            </a:extLst>
          </p:cNvPr>
          <p:cNvGrpSpPr/>
          <p:nvPr/>
        </p:nvGrpSpPr>
        <p:grpSpPr>
          <a:xfrm>
            <a:off x="412955" y="959096"/>
            <a:ext cx="11089803" cy="5407291"/>
            <a:chOff x="412955" y="959096"/>
            <a:chExt cx="11089803" cy="5407291"/>
          </a:xfrm>
        </p:grpSpPr>
        <p:sp>
          <p:nvSpPr>
            <p:cNvPr id="4" name="TextBox 3">
              <a:extLst>
                <a:ext uri="{FF2B5EF4-FFF2-40B4-BE49-F238E27FC236}">
                  <a16:creationId xmlns:a16="http://schemas.microsoft.com/office/drawing/2014/main" id="{6AE3EB9B-7EAC-921A-E8B6-B98D0E730A19}"/>
                </a:ext>
              </a:extLst>
            </p:cNvPr>
            <p:cNvSpPr txBox="1"/>
            <p:nvPr/>
          </p:nvSpPr>
          <p:spPr>
            <a:xfrm>
              <a:off x="412955" y="959096"/>
              <a:ext cx="6194324" cy="646331"/>
            </a:xfrm>
            <a:prstGeom prst="rect">
              <a:avLst/>
            </a:prstGeom>
            <a:noFill/>
          </p:spPr>
          <p:txBody>
            <a:bodyPr wrap="square">
              <a:spAutoFit/>
            </a:bodyPr>
            <a:lstStyle/>
            <a:p>
              <a:r>
                <a:rPr lang="en-US" dirty="0">
                  <a:hlinkClick r:id="rId2"/>
                </a:rPr>
                <a:t>https://www.adafruit.com/product/381?srsltid=AfmBOoooli1XO_yppyBPyvpcBWYL0KMoVCed8fbv0-zbDvSYs38vISJ9</a:t>
              </a:r>
              <a:r>
                <a:rPr lang="en-US" dirty="0"/>
                <a:t> </a:t>
              </a:r>
            </a:p>
          </p:txBody>
        </p:sp>
        <p:pic>
          <p:nvPicPr>
            <p:cNvPr id="2050" name="Picture 2" descr="Angled Shot of the Waterproof 1-Wire DS18B20 Digital temperature sensor.">
              <a:extLst>
                <a:ext uri="{FF2B5EF4-FFF2-40B4-BE49-F238E27FC236}">
                  <a16:creationId xmlns:a16="http://schemas.microsoft.com/office/drawing/2014/main" id="{D3C9AFC5-B76C-BE6A-4653-7F148138FC46}"/>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629264" y="1719799"/>
              <a:ext cx="6191148" cy="46465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S18B20 pull up resistor value ...">
              <a:extLst>
                <a:ext uri="{FF2B5EF4-FFF2-40B4-BE49-F238E27FC236}">
                  <a16:creationId xmlns:a16="http://schemas.microsoft.com/office/drawing/2014/main" id="{589C0BD9-2778-11DB-5CBE-A5A7B59F63A1}"/>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7086907" y="2495704"/>
              <a:ext cx="4415851" cy="2381096"/>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a:extLst>
                <a:ext uri="{FF2B5EF4-FFF2-40B4-BE49-F238E27FC236}">
                  <a16:creationId xmlns:a16="http://schemas.microsoft.com/office/drawing/2014/main" id="{96268986-1BFF-6601-1070-76B81FA96572}"/>
                </a:ext>
              </a:extLst>
            </p:cNvPr>
            <p:cNvSpPr/>
            <p:nvPr/>
          </p:nvSpPr>
          <p:spPr>
            <a:xfrm>
              <a:off x="9802761" y="3106994"/>
              <a:ext cx="806245" cy="3932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spcBef>
                  <a:spcPts val="400"/>
                </a:spcBef>
              </a:pPr>
              <a:endParaRPr kumimoji="1" lang="en-US" sz="1400" dirty="0">
                <a:solidFill>
                  <a:schemeClr val="tx2"/>
                </a:solidFill>
                <a:latin typeface="+mn-ea"/>
                <a:cs typeface="メイリオ" panose="020B0604030504040204" pitchFamily="50" charset="-128"/>
              </a:endParaRPr>
            </a:p>
          </p:txBody>
        </p:sp>
        <p:sp>
          <p:nvSpPr>
            <p:cNvPr id="6" name="TextBox 5">
              <a:extLst>
                <a:ext uri="{FF2B5EF4-FFF2-40B4-BE49-F238E27FC236}">
                  <a16:creationId xmlns:a16="http://schemas.microsoft.com/office/drawing/2014/main" id="{C3F20E03-91E4-AE2A-CD7D-6836D2A5E002}"/>
                </a:ext>
              </a:extLst>
            </p:cNvPr>
            <p:cNvSpPr txBox="1"/>
            <p:nvPr/>
          </p:nvSpPr>
          <p:spPr>
            <a:xfrm>
              <a:off x="7983793" y="1809135"/>
              <a:ext cx="3059235" cy="369332"/>
            </a:xfrm>
            <a:prstGeom prst="rect">
              <a:avLst/>
            </a:prstGeom>
            <a:noFill/>
          </p:spPr>
          <p:txBody>
            <a:bodyPr wrap="none" rtlCol="0">
              <a:spAutoFit/>
            </a:bodyPr>
            <a:lstStyle/>
            <a:p>
              <a:pPr>
                <a:spcBef>
                  <a:spcPts val="400"/>
                </a:spcBef>
              </a:pPr>
              <a:r>
                <a:rPr kumimoji="1" lang="en-US" sz="1800" b="1" dirty="0">
                  <a:solidFill>
                    <a:srgbClr val="FF0000"/>
                  </a:solidFill>
                  <a:effectLst>
                    <a:outerShdw blurRad="38100" dist="38100" dir="2700000" algn="tl">
                      <a:srgbClr val="000000">
                        <a:alpha val="43137"/>
                      </a:srgbClr>
                    </a:outerShdw>
                  </a:effectLst>
                  <a:latin typeface="+mn-ea"/>
                  <a:ea typeface="+mn-ea"/>
                  <a:cs typeface="メイリオ" panose="020B0604030504040204" pitchFamily="50" charset="-128"/>
                </a:rPr>
                <a:t>Remember 4.7k pullup!</a:t>
              </a:r>
            </a:p>
          </p:txBody>
        </p:sp>
        <p:sp>
          <p:nvSpPr>
            <p:cNvPr id="8" name="TextBox 7">
              <a:extLst>
                <a:ext uri="{FF2B5EF4-FFF2-40B4-BE49-F238E27FC236}">
                  <a16:creationId xmlns:a16="http://schemas.microsoft.com/office/drawing/2014/main" id="{4E26E74E-D16A-78E3-D1F5-50EC9CD11DB4}"/>
                </a:ext>
              </a:extLst>
            </p:cNvPr>
            <p:cNvSpPr txBox="1"/>
            <p:nvPr/>
          </p:nvSpPr>
          <p:spPr>
            <a:xfrm>
              <a:off x="9989574" y="2703870"/>
              <a:ext cx="639097" cy="307777"/>
            </a:xfrm>
            <a:prstGeom prst="rect">
              <a:avLst/>
            </a:prstGeom>
            <a:solidFill>
              <a:schemeClr val="bg1"/>
            </a:solidFill>
          </p:spPr>
          <p:txBody>
            <a:bodyPr wrap="square" rtlCol="0">
              <a:spAutoFit/>
            </a:bodyPr>
            <a:lstStyle/>
            <a:p>
              <a:pPr>
                <a:spcBef>
                  <a:spcPts val="400"/>
                </a:spcBef>
              </a:pPr>
              <a:r>
                <a:rPr kumimoji="1" lang="en-US" sz="1400" dirty="0">
                  <a:solidFill>
                    <a:schemeClr val="tx2"/>
                  </a:solidFill>
                  <a:latin typeface="+mn-ea"/>
                  <a:ea typeface="+mn-ea"/>
                  <a:cs typeface="メイリオ" panose="020B0604030504040204" pitchFamily="50" charset="-128"/>
                </a:rPr>
                <a:t>5.0V</a:t>
              </a:r>
            </a:p>
          </p:txBody>
        </p:sp>
      </p:grpSp>
      <p:sp>
        <p:nvSpPr>
          <p:cNvPr id="10" name="TextBox 9">
            <a:extLst>
              <a:ext uri="{FF2B5EF4-FFF2-40B4-BE49-F238E27FC236}">
                <a16:creationId xmlns:a16="http://schemas.microsoft.com/office/drawing/2014/main" id="{74170F05-7A1C-FCDE-3694-267718638800}"/>
              </a:ext>
            </a:extLst>
          </p:cNvPr>
          <p:cNvSpPr txBox="1"/>
          <p:nvPr/>
        </p:nvSpPr>
        <p:spPr>
          <a:xfrm>
            <a:off x="9994490" y="3633017"/>
            <a:ext cx="1263445" cy="307777"/>
          </a:xfrm>
          <a:prstGeom prst="rect">
            <a:avLst/>
          </a:prstGeom>
          <a:solidFill>
            <a:schemeClr val="bg1"/>
          </a:solidFill>
        </p:spPr>
        <p:txBody>
          <a:bodyPr wrap="square" rtlCol="0">
            <a:spAutoFit/>
          </a:bodyPr>
          <a:lstStyle/>
          <a:p>
            <a:pPr>
              <a:spcBef>
                <a:spcPts val="400"/>
              </a:spcBef>
            </a:pPr>
            <a:r>
              <a:rPr kumimoji="1" lang="en-US" sz="1400" dirty="0">
                <a:solidFill>
                  <a:schemeClr val="tx2"/>
                </a:solidFill>
                <a:latin typeface="+mn-ea"/>
                <a:ea typeface="+mn-ea"/>
                <a:cs typeface="メイリオ" panose="020B0604030504040204" pitchFamily="50" charset="-128"/>
              </a:rPr>
              <a:t>To Arduino</a:t>
            </a:r>
          </a:p>
        </p:txBody>
      </p:sp>
    </p:spTree>
    <p:extLst>
      <p:ext uri="{BB962C8B-B14F-4D97-AF65-F5344CB8AC3E}">
        <p14:creationId xmlns:p14="http://schemas.microsoft.com/office/powerpoint/2010/main" val="1382637432"/>
      </p:ext>
    </p:extLst>
  </p:cSld>
  <p:clrMapOvr>
    <a:masterClrMapping/>
  </p:clrMapOvr>
</p:sld>
</file>

<file path=ppt/theme/theme1.xml><?xml version="1.0" encoding="utf-8"?>
<a:theme xmlns:a="http://schemas.openxmlformats.org/drawingml/2006/main" name="新しいプレゼンテーション">
  <a:themeElements>
    <a:clrScheme name="ROHM">
      <a:dk1>
        <a:srgbClr val="444F58"/>
      </a:dk1>
      <a:lt1>
        <a:sysClr val="window" lastClr="FFFFFF"/>
      </a:lt1>
      <a:dk2>
        <a:srgbClr val="444F58"/>
      </a:dk2>
      <a:lt2>
        <a:srgbClr val="D3D9DC"/>
      </a:lt2>
      <a:accent1>
        <a:srgbClr val="D90013"/>
      </a:accent1>
      <a:accent2>
        <a:srgbClr val="008CCE"/>
      </a:accent2>
      <a:accent3>
        <a:srgbClr val="CED700"/>
      </a:accent3>
      <a:accent4>
        <a:srgbClr val="8DBADA"/>
      </a:accent4>
      <a:accent5>
        <a:srgbClr val="9CA0CC"/>
      </a:accent5>
      <a:accent6>
        <a:srgbClr val="F7AC00"/>
      </a:accent6>
      <a:hlink>
        <a:srgbClr val="0000FF"/>
      </a:hlink>
      <a:folHlink>
        <a:srgbClr val="800080"/>
      </a:folHlink>
    </a:clrScheme>
    <a:fontScheme name="ユーザー定義 1">
      <a:majorFont>
        <a:latin typeface="Arial"/>
        <a:ea typeface="Meiryo UI"/>
        <a:cs typeface=""/>
      </a:majorFont>
      <a:minorFont>
        <a:latin typeface="Arial"/>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2"/>
          </a:solid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ctr">
          <a:spcBef>
            <a:spcPts val="400"/>
          </a:spcBef>
          <a:defRPr kumimoji="1" sz="1400" dirty="0">
            <a:solidFill>
              <a:schemeClr val="tx2"/>
            </a:solidFill>
            <a:latin typeface="+mn-ea"/>
            <a:cs typeface="メイリオ" panose="020B0604030504040204" pitchFamily="50" charset="-128"/>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spcBef>
            <a:spcPts val="400"/>
          </a:spcBef>
          <a:defRPr kumimoji="1" sz="1800" dirty="0" smtClean="0">
            <a:solidFill>
              <a:schemeClr val="tx2"/>
            </a:solidFill>
            <a:latin typeface="+mn-ea"/>
            <a:ea typeface="+mn-ea"/>
            <a:cs typeface="メイリオ" panose="020B0604030504040204" pitchFamily="50" charset="-128"/>
          </a:defRPr>
        </a:defPPr>
      </a:lstStyle>
    </a:txDef>
  </a:objectDefaults>
  <a:extraClrSchemeLst>
    <a:extraClrScheme>
      <a:clrScheme name="新しいプレゼンテーション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新しいプレゼンテーション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新しいプレゼンテーション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新しいプレゼンテーション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新しいプレゼンテーション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新しいプレゼンテーション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新しいプレゼンテーション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新しいプレゼンテーション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新しいプレゼンテーション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新しいプレゼンテーション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新しいプレゼンテーション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新しいプレゼンテーション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新しいプレゼンテーション 13">
        <a:dk1>
          <a:srgbClr val="444F58"/>
        </a:dk1>
        <a:lt1>
          <a:srgbClr val="FFFFFF"/>
        </a:lt1>
        <a:dk2>
          <a:srgbClr val="444F58"/>
        </a:dk2>
        <a:lt2>
          <a:srgbClr val="808080"/>
        </a:lt2>
        <a:accent1>
          <a:srgbClr val="BBE0E3"/>
        </a:accent1>
        <a:accent2>
          <a:srgbClr val="D90013"/>
        </a:accent2>
        <a:accent3>
          <a:srgbClr val="FFFFFF"/>
        </a:accent3>
        <a:accent4>
          <a:srgbClr val="39424A"/>
        </a:accent4>
        <a:accent5>
          <a:srgbClr val="DAEDEF"/>
        </a:accent5>
        <a:accent6>
          <a:srgbClr val="C40010"/>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RohmPowerPoint_16_9_En_2025_normal_U.S.A</Template>
  <TotalTime>103</TotalTime>
  <Words>440</Words>
  <Application>Microsoft Office PowerPoint</Application>
  <PresentationFormat>Widescreen</PresentationFormat>
  <Paragraphs>51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メイリオ</vt:lpstr>
      <vt:lpstr>Arial</vt:lpstr>
      <vt:lpstr>新しいプレゼンテーション</vt:lpstr>
      <vt:lpstr>Water Pump Demo: GUI and Arduino setup</vt:lpstr>
      <vt:lpstr>Arduino UNO Connections</vt:lpstr>
      <vt:lpstr>GUI Installation</vt:lpstr>
      <vt:lpstr>GUI Un-Install</vt:lpstr>
      <vt:lpstr>GUI: MISC Control Tab (DO THIS FIRST to avoid GUI overflow)</vt:lpstr>
      <vt:lpstr>GUI: Main Control Tab (before connected)</vt:lpstr>
      <vt:lpstr>GUI: COM Control Tab</vt:lpstr>
      <vt:lpstr>GUI: Main Control Tab (after connected)</vt:lpstr>
      <vt:lpstr>DS12B80 Waterproof Temp sensor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George Hariman</dc:creator>
  <cp:lastModifiedBy>George Hariman</cp:lastModifiedBy>
  <cp:revision>1</cp:revision>
  <dcterms:created xsi:type="dcterms:W3CDTF">2025-06-17T21:53:30Z</dcterms:created>
  <dcterms:modified xsi:type="dcterms:W3CDTF">2025-07-09T17:47:06Z</dcterms:modified>
</cp:coreProperties>
</file>