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66113-2838-427E-8A44-C4C1CDF4564F}" v="34" dt="2024-10-31T18:08:40.1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Hariman" userId="944226f4-c0bd-444e-8152-728ae792d6b1" providerId="ADAL" clId="{8797DDE1-E717-4B82-8CB1-FB8A5736D5DA}"/>
    <pc:docChg chg="undo custSel addSld delSld modSld">
      <pc:chgData name="George Hariman" userId="944226f4-c0bd-444e-8152-728ae792d6b1" providerId="ADAL" clId="{8797DDE1-E717-4B82-8CB1-FB8A5736D5DA}" dt="2024-10-23T21:40:26.067" v="1022" actId="20577"/>
      <pc:docMkLst>
        <pc:docMk/>
      </pc:docMkLst>
      <pc:sldChg chg="modSp new del">
        <pc:chgData name="George Hariman" userId="944226f4-c0bd-444e-8152-728ae792d6b1" providerId="ADAL" clId="{8797DDE1-E717-4B82-8CB1-FB8A5736D5DA}" dt="2024-10-23T21:19:39.284" v="406" actId="47"/>
        <pc:sldMkLst>
          <pc:docMk/>
          <pc:sldMk cId="1992560637" sldId="256"/>
        </pc:sldMkLst>
        <pc:spChg chg="mod">
          <ac:chgData name="George Hariman" userId="944226f4-c0bd-444e-8152-728ae792d6b1" providerId="ADAL" clId="{8797DDE1-E717-4B82-8CB1-FB8A5736D5DA}" dt="2024-10-23T21:03:51.888" v="1"/>
          <ac:spMkLst>
            <pc:docMk/>
            <pc:sldMk cId="1992560637" sldId="256"/>
            <ac:spMk id="2" creationId="{1336D331-DDA6-5148-479E-E7E1C5CF21DB}"/>
          </ac:spMkLst>
        </pc:spChg>
        <pc:spChg chg="mod">
          <ac:chgData name="George Hariman" userId="944226f4-c0bd-444e-8152-728ae792d6b1" providerId="ADAL" clId="{8797DDE1-E717-4B82-8CB1-FB8A5736D5DA}" dt="2024-10-23T21:03:51.888" v="1"/>
          <ac:spMkLst>
            <pc:docMk/>
            <pc:sldMk cId="1992560637" sldId="256"/>
            <ac:spMk id="3" creationId="{2AD22923-FF87-A4AF-3661-08F518AC6D11}"/>
          </ac:spMkLst>
        </pc:spChg>
      </pc:sldChg>
      <pc:sldChg chg="addSp delSp modSp new mod">
        <pc:chgData name="George Hariman" userId="944226f4-c0bd-444e-8152-728ae792d6b1" providerId="ADAL" clId="{8797DDE1-E717-4B82-8CB1-FB8A5736D5DA}" dt="2024-10-23T21:40:26.067" v="1022" actId="20577"/>
        <pc:sldMkLst>
          <pc:docMk/>
          <pc:sldMk cId="927411034" sldId="257"/>
        </pc:sldMkLst>
        <pc:spChg chg="mod">
          <ac:chgData name="George Hariman" userId="944226f4-c0bd-444e-8152-728ae792d6b1" providerId="ADAL" clId="{8797DDE1-E717-4B82-8CB1-FB8A5736D5DA}" dt="2024-10-23T21:40:26.067" v="1022" actId="20577"/>
          <ac:spMkLst>
            <pc:docMk/>
            <pc:sldMk cId="927411034" sldId="257"/>
            <ac:spMk id="2" creationId="{F4E32AA9-1618-F765-B95C-C3A8EB9C18DF}"/>
          </ac:spMkLst>
        </pc:spChg>
        <pc:spChg chg="add del mod">
          <ac:chgData name="George Hariman" userId="944226f4-c0bd-444e-8152-728ae792d6b1" providerId="ADAL" clId="{8797DDE1-E717-4B82-8CB1-FB8A5736D5DA}" dt="2024-10-23T21:11:23.138" v="88" actId="478"/>
          <ac:spMkLst>
            <pc:docMk/>
            <pc:sldMk cId="927411034" sldId="257"/>
            <ac:spMk id="9" creationId="{07B374EF-D3E6-D568-BD51-3067DEEA3D13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2" creationId="{C1729667-C6B9-7862-2F55-15CA0C23F3B8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24" creationId="{BFD0057F-2345-BCA7-A3E6-AE92AFDA9EFD}"/>
          </ac:spMkLst>
        </pc:spChg>
        <pc:spChg chg="add mod">
          <ac:chgData name="George Hariman" userId="944226f4-c0bd-444e-8152-728ae792d6b1" providerId="ADAL" clId="{8797DDE1-E717-4B82-8CB1-FB8A5736D5DA}" dt="2024-10-23T21:37:58.084" v="866" actId="1076"/>
          <ac:spMkLst>
            <pc:docMk/>
            <pc:sldMk cId="927411034" sldId="257"/>
            <ac:spMk id="1040" creationId="{C2FA6720-E0AB-3C42-373A-0E7C21BA349B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41" creationId="{D308CFE4-04A0-38B2-F73B-51D4D8C906F9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47" creationId="{FD5042A2-4A32-CAAB-7A94-F554302A4432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48" creationId="{69AD81F5-6010-93BF-5C0F-2D2CF9ED00D3}"/>
          </ac:spMkLst>
        </pc:spChg>
        <pc:spChg chg="add">
          <ac:chgData name="George Hariman" userId="944226f4-c0bd-444e-8152-728ae792d6b1" providerId="ADAL" clId="{8797DDE1-E717-4B82-8CB1-FB8A5736D5DA}" dt="2024-10-23T21:21:08.862" v="467"/>
          <ac:spMkLst>
            <pc:docMk/>
            <pc:sldMk cId="927411034" sldId="257"/>
            <ac:spMk id="1050" creationId="{5B862DB3-99B9-B1B6-9D4D-9F5E2050E34E}"/>
          </ac:spMkLst>
        </pc:spChg>
        <pc:spChg chg="add del mod">
          <ac:chgData name="George Hariman" userId="944226f4-c0bd-444e-8152-728ae792d6b1" providerId="ADAL" clId="{8797DDE1-E717-4B82-8CB1-FB8A5736D5DA}" dt="2024-10-23T21:21:55.485" v="476" actId="478"/>
          <ac:spMkLst>
            <pc:docMk/>
            <pc:sldMk cId="927411034" sldId="257"/>
            <ac:spMk id="1054" creationId="{69DD0EC3-760E-D717-9AAD-2B539E2C26CA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55" creationId="{48873E5A-D1D2-78E5-7521-ADEB34DE988E}"/>
          </ac:spMkLst>
        </pc:spChg>
        <pc:spChg chg="add mod">
          <ac:chgData name="George Hariman" userId="944226f4-c0bd-444e-8152-728ae792d6b1" providerId="ADAL" clId="{8797DDE1-E717-4B82-8CB1-FB8A5736D5DA}" dt="2024-10-23T21:36:57.682" v="864" actId="1076"/>
          <ac:spMkLst>
            <pc:docMk/>
            <pc:sldMk cId="927411034" sldId="257"/>
            <ac:spMk id="1057" creationId="{F1135BED-8E99-2DFC-6111-E4C5022E9298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60" creationId="{7CFB31E4-92AD-03B6-2FF2-92A9001FDA02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61" creationId="{78607C36-AA16-6F38-AC1F-A4E2430F0F41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62" creationId="{62BCB61E-B907-C039-7FCA-F272CC51D3BA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63" creationId="{986DD84D-1AE7-7F6C-4268-C25DAC8657A1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66" creationId="{3A3EE481-27A5-6EAC-6495-9151D17CB900}"/>
          </ac:spMkLst>
        </pc:spChg>
        <pc:spChg chg="add mod">
          <ac:chgData name="George Hariman" userId="944226f4-c0bd-444e-8152-728ae792d6b1" providerId="ADAL" clId="{8797DDE1-E717-4B82-8CB1-FB8A5736D5DA}" dt="2024-10-23T21:39:17.463" v="882" actId="1076"/>
          <ac:spMkLst>
            <pc:docMk/>
            <pc:sldMk cId="927411034" sldId="257"/>
            <ac:spMk id="1067" creationId="{24272947-EB14-4914-7863-304FCE6F6CD7}"/>
          </ac:spMkLst>
        </pc:spChg>
        <pc:spChg chg="add mod">
          <ac:chgData name="George Hariman" userId="944226f4-c0bd-444e-8152-728ae792d6b1" providerId="ADAL" clId="{8797DDE1-E717-4B82-8CB1-FB8A5736D5DA}" dt="2024-10-23T21:37:33.220" v="865" actId="1076"/>
          <ac:spMkLst>
            <pc:docMk/>
            <pc:sldMk cId="927411034" sldId="257"/>
            <ac:spMk id="1068" creationId="{C94B1C8E-6491-2EC3-2487-0546C1BF23BD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84" creationId="{9F93EDEC-7873-12B7-DD54-F9C25E80E0DF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86" creationId="{142D2E0D-349F-45FE-9108-D36BA11E216C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90" creationId="{76093485-D9E0-EA7E-81F2-5BD87C289984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91" creationId="{97631646-10FF-E127-2B5C-223FA2FCF8BC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92" creationId="{035B62F3-EB53-207A-08E5-009A7EF74746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93" creationId="{10CFD357-A251-37A5-5FAF-6BC143606524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94" creationId="{D0A6565E-9B42-5670-7859-49782F9D9B37}"/>
          </ac:spMkLst>
        </pc:spChg>
        <pc:spChg chg="add mod">
          <ac:chgData name="George Hariman" userId="944226f4-c0bd-444e-8152-728ae792d6b1" providerId="ADAL" clId="{8797DDE1-E717-4B82-8CB1-FB8A5736D5DA}" dt="2024-10-23T21:39:51.795" v="900" actId="207"/>
          <ac:spMkLst>
            <pc:docMk/>
            <pc:sldMk cId="927411034" sldId="257"/>
            <ac:spMk id="1105" creationId="{295313DA-654E-0A22-9168-013EF1C650AF}"/>
          </ac:spMkLst>
        </pc:spChg>
        <pc:grpChg chg="add mod">
          <ac:chgData name="George Hariman" userId="944226f4-c0bd-444e-8152-728ae792d6b1" providerId="ADAL" clId="{8797DDE1-E717-4B82-8CB1-FB8A5736D5DA}" dt="2024-10-23T21:36:03.169" v="862" actId="164"/>
          <ac:grpSpMkLst>
            <pc:docMk/>
            <pc:sldMk cId="927411034" sldId="257"/>
            <ac:grpSpMk id="1095" creationId="{B1C3C2A1-190B-895F-F1B4-B218C7ACAE46}"/>
          </ac:grpSpMkLst>
        </pc:grpChg>
        <pc:picChg chg="add del mod ord">
          <ac:chgData name="George Hariman" userId="944226f4-c0bd-444e-8152-728ae792d6b1" providerId="ADAL" clId="{8797DDE1-E717-4B82-8CB1-FB8A5736D5DA}" dt="2024-10-23T21:30:32.983" v="678" actId="478"/>
          <ac:picMkLst>
            <pc:docMk/>
            <pc:sldMk cId="927411034" sldId="257"/>
            <ac:picMk id="4" creationId="{63056783-D22E-A633-0AF4-90D3F3971902}"/>
          </ac:picMkLst>
        </pc:picChg>
        <pc:picChg chg="add mod">
          <ac:chgData name="George Hariman" userId="944226f4-c0bd-444e-8152-728ae792d6b1" providerId="ADAL" clId="{8797DDE1-E717-4B82-8CB1-FB8A5736D5DA}" dt="2024-10-23T21:36:03.169" v="862" actId="164"/>
          <ac:picMkLst>
            <pc:docMk/>
            <pc:sldMk cId="927411034" sldId="257"/>
            <ac:picMk id="1026" creationId="{F7B1EDF7-AAF5-B7CF-960A-6503C1863859}"/>
          </ac:picMkLst>
        </pc:picChg>
        <pc:picChg chg="add mod">
          <ac:chgData name="George Hariman" userId="944226f4-c0bd-444e-8152-728ae792d6b1" providerId="ADAL" clId="{8797DDE1-E717-4B82-8CB1-FB8A5736D5DA}" dt="2024-10-23T21:36:03.169" v="862" actId="164"/>
          <ac:picMkLst>
            <pc:docMk/>
            <pc:sldMk cId="927411034" sldId="257"/>
            <ac:picMk id="1028" creationId="{6E9CEC33-8CA7-E5F1-C383-13328B869304}"/>
          </ac:picMkLst>
        </pc:picChg>
        <pc:picChg chg="add mod">
          <ac:chgData name="George Hariman" userId="944226f4-c0bd-444e-8152-728ae792d6b1" providerId="ADAL" clId="{8797DDE1-E717-4B82-8CB1-FB8A5736D5DA}" dt="2024-10-23T21:36:03.169" v="862" actId="164"/>
          <ac:picMkLst>
            <pc:docMk/>
            <pc:sldMk cId="927411034" sldId="257"/>
            <ac:picMk id="1051" creationId="{862055BF-0603-49CD-0CC0-099B921004D0}"/>
          </ac:picMkLst>
        </pc:picChg>
        <pc:picChg chg="add mod">
          <ac:chgData name="George Hariman" userId="944226f4-c0bd-444e-8152-728ae792d6b1" providerId="ADAL" clId="{8797DDE1-E717-4B82-8CB1-FB8A5736D5DA}" dt="2024-10-23T21:36:03.169" v="862" actId="164"/>
          <ac:picMkLst>
            <pc:docMk/>
            <pc:sldMk cId="927411034" sldId="257"/>
            <ac:picMk id="1059" creationId="{650DACB8-8C79-AC02-98CD-9DF3AE95FDBA}"/>
          </ac:picMkLst>
        </pc:picChg>
        <pc:picChg chg="add mod">
          <ac:chgData name="George Hariman" userId="944226f4-c0bd-444e-8152-728ae792d6b1" providerId="ADAL" clId="{8797DDE1-E717-4B82-8CB1-FB8A5736D5DA}" dt="2024-10-23T21:36:03.169" v="862" actId="164"/>
          <ac:picMkLst>
            <pc:docMk/>
            <pc:sldMk cId="927411034" sldId="257"/>
            <ac:picMk id="1085" creationId="{8EADC3D2-CEC5-158A-7F74-681E819486DF}"/>
          </ac:picMkLst>
        </pc:pic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6" creationId="{12D47944-4813-9B60-9CEF-461026621428}"/>
          </ac:cxnSpMkLst>
        </pc:cxn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7" creationId="{DAFCB135-DDFD-7B55-FB93-5D4EA4D805F7}"/>
          </ac:cxnSpMkLst>
        </pc:cxnChg>
        <pc:cxnChg chg="add del mod">
          <ac:chgData name="George Hariman" userId="944226f4-c0bd-444e-8152-728ae792d6b1" providerId="ADAL" clId="{8797DDE1-E717-4B82-8CB1-FB8A5736D5DA}" dt="2024-10-23T21:11:23.859" v="89" actId="478"/>
          <ac:cxnSpMkLst>
            <pc:docMk/>
            <pc:sldMk cId="927411034" sldId="257"/>
            <ac:cxnSpMk id="8" creationId="{8E1ED2BE-27A8-E642-0253-5477E63DCD93}"/>
          </ac:cxnSpMkLst>
        </pc:cxnChg>
        <pc:cxnChg chg="add del mod">
          <ac:chgData name="George Hariman" userId="944226f4-c0bd-444e-8152-728ae792d6b1" providerId="ADAL" clId="{8797DDE1-E717-4B82-8CB1-FB8A5736D5DA}" dt="2024-10-23T21:11:24.961" v="90" actId="478"/>
          <ac:cxnSpMkLst>
            <pc:docMk/>
            <pc:sldMk cId="927411034" sldId="257"/>
            <ac:cxnSpMk id="10" creationId="{725668BB-6BBE-E06B-8C44-FEE8FF47F47D}"/>
          </ac:cxnSpMkLst>
        </pc:cxnChg>
        <pc:cxnChg chg="add mod">
          <ac:chgData name="George Hariman" userId="944226f4-c0bd-444e-8152-728ae792d6b1" providerId="ADAL" clId="{8797DDE1-E717-4B82-8CB1-FB8A5736D5DA}" dt="2024-10-23T21:38:23.895" v="873" actId="1076"/>
          <ac:cxnSpMkLst>
            <pc:docMk/>
            <pc:sldMk cId="927411034" sldId="257"/>
            <ac:cxnSpMk id="17" creationId="{1C05B4DF-8164-1AA2-455E-3F857B10C181}"/>
          </ac:cxnSpMkLst>
        </pc:cxnChg>
        <pc:cxnChg chg="add mod">
          <ac:chgData name="George Hariman" userId="944226f4-c0bd-444e-8152-728ae792d6b1" providerId="ADAL" clId="{8797DDE1-E717-4B82-8CB1-FB8A5736D5DA}" dt="2024-10-23T21:38:08.678" v="868" actId="1076"/>
          <ac:cxnSpMkLst>
            <pc:docMk/>
            <pc:sldMk cId="927411034" sldId="257"/>
            <ac:cxnSpMk id="26" creationId="{F38B1FCF-894C-6420-76C6-ACAE83233D0D}"/>
          </ac:cxnSpMkLst>
        </pc:cxn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29" creationId="{6DC7EFDB-7147-7BB1-F6C5-A5918DD0202C}"/>
          </ac:cxnSpMkLst>
        </pc:cxnChg>
        <pc:cxnChg chg="add del mod">
          <ac:chgData name="George Hariman" userId="944226f4-c0bd-444e-8152-728ae792d6b1" providerId="ADAL" clId="{8797DDE1-E717-4B82-8CB1-FB8A5736D5DA}" dt="2024-10-23T21:16:16.958" v="180" actId="478"/>
          <ac:cxnSpMkLst>
            <pc:docMk/>
            <pc:sldMk cId="927411034" sldId="257"/>
            <ac:cxnSpMk id="31" creationId="{E310C452-1CDA-E1B0-21D2-3598101D66CF}"/>
          </ac:cxnSpMkLst>
        </pc:cxn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1025" creationId="{8FA12E89-0D2A-72C8-11B6-AFE566315FCD}"/>
          </ac:cxnSpMkLst>
        </pc:cxnChg>
        <pc:cxnChg chg="add del">
          <ac:chgData name="George Hariman" userId="944226f4-c0bd-444e-8152-728ae792d6b1" providerId="ADAL" clId="{8797DDE1-E717-4B82-8CB1-FB8A5736D5DA}" dt="2024-10-23T21:14:41.457" v="135" actId="11529"/>
          <ac:cxnSpMkLst>
            <pc:docMk/>
            <pc:sldMk cId="927411034" sldId="257"/>
            <ac:cxnSpMk id="1031" creationId="{C082CD9C-FD09-1338-6365-D8EC5CD771CD}"/>
          </ac:cxnSpMkLst>
        </pc:cxn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1033" creationId="{528CF66E-AD38-E2D2-AF7F-9E4AB92A9C27}"/>
          </ac:cxnSpMkLst>
        </pc:cxn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1035" creationId="{6D58D9A1-69A0-A081-4A73-F1C6907C87A4}"/>
          </ac:cxnSpMkLst>
        </pc:cxn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1042" creationId="{E7641C78-82B1-AE3E-8C75-F788598D4934}"/>
          </ac:cxnSpMkLst>
        </pc:cxn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1044" creationId="{AC8017CD-1E1D-4453-1B5E-7153B548CC69}"/>
          </ac:cxnSpMkLst>
        </pc:cxnChg>
        <pc:cxnChg chg="add mod">
          <ac:chgData name="George Hariman" userId="944226f4-c0bd-444e-8152-728ae792d6b1" providerId="ADAL" clId="{8797DDE1-E717-4B82-8CB1-FB8A5736D5DA}" dt="2024-10-23T21:36:55.033" v="863" actId="1076"/>
          <ac:cxnSpMkLst>
            <pc:docMk/>
            <pc:sldMk cId="927411034" sldId="257"/>
            <ac:cxnSpMk id="1052" creationId="{C6262A8B-F746-5142-91F6-5FA1DE9C2634}"/>
          </ac:cxnSpMkLst>
        </pc:cxnChg>
        <pc:cxnChg chg="add del mod">
          <ac:chgData name="George Hariman" userId="944226f4-c0bd-444e-8152-728ae792d6b1" providerId="ADAL" clId="{8797DDE1-E717-4B82-8CB1-FB8A5736D5DA}" dt="2024-10-23T21:26:34.116" v="576" actId="478"/>
          <ac:cxnSpMkLst>
            <pc:docMk/>
            <pc:sldMk cId="927411034" sldId="257"/>
            <ac:cxnSpMk id="1056" creationId="{85B70D1C-0EC9-8872-B96C-F665545100C9}"/>
          </ac:cxnSpMkLst>
        </pc:cxnChg>
        <pc:cxnChg chg="add mod">
          <ac:chgData name="George Hariman" userId="944226f4-c0bd-444e-8152-728ae792d6b1" providerId="ADAL" clId="{8797DDE1-E717-4B82-8CB1-FB8A5736D5DA}" dt="2024-10-23T21:39:14.920" v="881" actId="1076"/>
          <ac:cxnSpMkLst>
            <pc:docMk/>
            <pc:sldMk cId="927411034" sldId="257"/>
            <ac:cxnSpMk id="1064" creationId="{7A89C6B0-8058-75FB-4825-2FE89B524BEF}"/>
          </ac:cxnSpMkLst>
        </pc:cxnChg>
        <pc:cxnChg chg="add del mod">
          <ac:chgData name="George Hariman" userId="944226f4-c0bd-444e-8152-728ae792d6b1" providerId="ADAL" clId="{8797DDE1-E717-4B82-8CB1-FB8A5736D5DA}" dt="2024-10-23T21:27:37.105" v="622" actId="478"/>
          <ac:cxnSpMkLst>
            <pc:docMk/>
            <pc:sldMk cId="927411034" sldId="257"/>
            <ac:cxnSpMk id="1070" creationId="{E65EED2E-F712-07AD-B048-3A95022CA7AC}"/>
          </ac:cxnSpMkLst>
        </pc:cxnChg>
        <pc:cxnChg chg="add mod">
          <ac:chgData name="George Hariman" userId="944226f4-c0bd-444e-8152-728ae792d6b1" providerId="ADAL" clId="{8797DDE1-E717-4B82-8CB1-FB8A5736D5DA}" dt="2024-10-23T21:39:13.369" v="880" actId="14100"/>
          <ac:cxnSpMkLst>
            <pc:docMk/>
            <pc:sldMk cId="927411034" sldId="257"/>
            <ac:cxnSpMk id="1072" creationId="{1D8CC8DE-8C5D-11EA-99D3-55F7BD456199}"/>
          </ac:cxnSpMkLst>
        </pc:cxnChg>
        <pc:cxnChg chg="add mod">
          <ac:chgData name="George Hariman" userId="944226f4-c0bd-444e-8152-728ae792d6b1" providerId="ADAL" clId="{8797DDE1-E717-4B82-8CB1-FB8A5736D5DA}" dt="2024-10-23T21:39:03.796" v="878" actId="14100"/>
          <ac:cxnSpMkLst>
            <pc:docMk/>
            <pc:sldMk cId="927411034" sldId="257"/>
            <ac:cxnSpMk id="1074" creationId="{70A57AC9-D117-CE50-41D4-4396BCF479F2}"/>
          </ac:cxnSpMkLst>
        </pc:cxnChg>
        <pc:cxnChg chg="add del mod">
          <ac:chgData name="George Hariman" userId="944226f4-c0bd-444e-8152-728ae792d6b1" providerId="ADAL" clId="{8797DDE1-E717-4B82-8CB1-FB8A5736D5DA}" dt="2024-10-23T21:34:27.234" v="706" actId="478"/>
          <ac:cxnSpMkLst>
            <pc:docMk/>
            <pc:sldMk cId="927411034" sldId="257"/>
            <ac:cxnSpMk id="1088" creationId="{73EF62E5-BC08-BE22-12F0-CA2622CFC678}"/>
          </ac:cxnSpMkLst>
        </pc:cxnChg>
      </pc:sldChg>
      <pc:sldMasterChg chg="delSldLayout">
        <pc:chgData name="George Hariman" userId="944226f4-c0bd-444e-8152-728ae792d6b1" providerId="ADAL" clId="{8797DDE1-E717-4B82-8CB1-FB8A5736D5DA}" dt="2024-10-23T21:19:39.284" v="406" actId="47"/>
        <pc:sldMasterMkLst>
          <pc:docMk/>
          <pc:sldMasterMk cId="1378604703" sldId="2147483660"/>
        </pc:sldMasterMkLst>
        <pc:sldLayoutChg chg="del">
          <pc:chgData name="George Hariman" userId="944226f4-c0bd-444e-8152-728ae792d6b1" providerId="ADAL" clId="{8797DDE1-E717-4B82-8CB1-FB8A5736D5DA}" dt="2024-10-23T21:19:39.284" v="406" actId="47"/>
          <pc:sldLayoutMkLst>
            <pc:docMk/>
            <pc:sldMasterMk cId="1378604703" sldId="2147483660"/>
            <pc:sldLayoutMk cId="4079382546" sldId="2147483668"/>
          </pc:sldLayoutMkLst>
        </pc:sldLayoutChg>
      </pc:sldMasterChg>
    </pc:docChg>
  </pc:docChgLst>
  <pc:docChgLst>
    <pc:chgData name="George Hariman" userId="944226f4-c0bd-444e-8152-728ae792d6b1" providerId="ADAL" clId="{5C80B29B-2D49-4B02-BFA7-57ACAB083A0E}"/>
    <pc:docChg chg="modSld">
      <pc:chgData name="George Hariman" userId="944226f4-c0bd-444e-8152-728ae792d6b1" providerId="ADAL" clId="{5C80B29B-2D49-4B02-BFA7-57ACAB083A0E}" dt="2024-10-28T22:39:26.207" v="19" actId="1076"/>
      <pc:docMkLst>
        <pc:docMk/>
      </pc:docMkLst>
      <pc:sldChg chg="modSp mod">
        <pc:chgData name="George Hariman" userId="944226f4-c0bd-444e-8152-728ae792d6b1" providerId="ADAL" clId="{5C80B29B-2D49-4B02-BFA7-57ACAB083A0E}" dt="2024-10-28T22:39:26.207" v="19" actId="1076"/>
        <pc:sldMkLst>
          <pc:docMk/>
          <pc:sldMk cId="927411034" sldId="257"/>
        </pc:sldMkLst>
        <pc:spChg chg="mod">
          <ac:chgData name="George Hariman" userId="944226f4-c0bd-444e-8152-728ae792d6b1" providerId="ADAL" clId="{5C80B29B-2D49-4B02-BFA7-57ACAB083A0E}" dt="2024-10-28T22:39:26.207" v="19" actId="1076"/>
          <ac:spMkLst>
            <pc:docMk/>
            <pc:sldMk cId="927411034" sldId="257"/>
            <ac:spMk id="1048" creationId="{69AD81F5-6010-93BF-5C0F-2D2CF9ED00D3}"/>
          </ac:spMkLst>
        </pc:spChg>
      </pc:sldChg>
    </pc:docChg>
  </pc:docChgLst>
  <pc:docChgLst>
    <pc:chgData name="George Hariman" userId="944226f4-c0bd-444e-8152-728ae792d6b1" providerId="ADAL" clId="{6C466113-2838-427E-8A44-C4C1CDF4564F}"/>
    <pc:docChg chg="undo custSel addSld delSld modSld sldOrd">
      <pc:chgData name="George Hariman" userId="944226f4-c0bd-444e-8152-728ae792d6b1" providerId="ADAL" clId="{6C466113-2838-427E-8A44-C4C1CDF4564F}" dt="2024-10-31T18:08:59.598" v="709" actId="14734"/>
      <pc:docMkLst>
        <pc:docMk/>
      </pc:docMkLst>
      <pc:sldChg chg="modSp mod ord">
        <pc:chgData name="George Hariman" userId="944226f4-c0bd-444e-8152-728ae792d6b1" providerId="ADAL" clId="{6C466113-2838-427E-8A44-C4C1CDF4564F}" dt="2024-10-31T18:03:52.020" v="301"/>
        <pc:sldMkLst>
          <pc:docMk/>
          <pc:sldMk cId="927411034" sldId="257"/>
        </pc:sldMkLst>
        <pc:spChg chg="mod">
          <ac:chgData name="George Hariman" userId="944226f4-c0bd-444e-8152-728ae792d6b1" providerId="ADAL" clId="{6C466113-2838-427E-8A44-C4C1CDF4564F}" dt="2024-10-31T17:53:33.633" v="44" actId="20577"/>
          <ac:spMkLst>
            <pc:docMk/>
            <pc:sldMk cId="927411034" sldId="257"/>
            <ac:spMk id="2" creationId="{F4E32AA9-1618-F765-B95C-C3A8EB9C18DF}"/>
          </ac:spMkLst>
        </pc:spChg>
      </pc:sldChg>
      <pc:sldChg chg="modSp new del mod">
        <pc:chgData name="George Hariman" userId="944226f4-c0bd-444e-8152-728ae792d6b1" providerId="ADAL" clId="{6C466113-2838-427E-8A44-C4C1CDF4564F}" dt="2024-10-31T17:53:37.304" v="45" actId="47"/>
        <pc:sldMkLst>
          <pc:docMk/>
          <pc:sldMk cId="1680603285" sldId="258"/>
        </pc:sldMkLst>
        <pc:spChg chg="mod">
          <ac:chgData name="George Hariman" userId="944226f4-c0bd-444e-8152-728ae792d6b1" providerId="ADAL" clId="{6C466113-2838-427E-8A44-C4C1CDF4564F}" dt="2024-10-31T17:53:15.628" v="27" actId="20577"/>
          <ac:spMkLst>
            <pc:docMk/>
            <pc:sldMk cId="1680603285" sldId="258"/>
            <ac:spMk id="2" creationId="{D8C03EA4-96A2-626B-7EB2-E64D130DA1F3}"/>
          </ac:spMkLst>
        </pc:spChg>
      </pc:sldChg>
      <pc:sldChg chg="addSp delSp modSp add mod ord">
        <pc:chgData name="George Hariman" userId="944226f4-c0bd-444e-8152-728ae792d6b1" providerId="ADAL" clId="{6C466113-2838-427E-8A44-C4C1CDF4564F}" dt="2024-10-31T18:08:59.598" v="709" actId="14734"/>
        <pc:sldMkLst>
          <pc:docMk/>
          <pc:sldMk cId="1741448281" sldId="258"/>
        </pc:sldMkLst>
        <pc:spChg chg="mod">
          <ac:chgData name="George Hariman" userId="944226f4-c0bd-444e-8152-728ae792d6b1" providerId="ADAL" clId="{6C466113-2838-427E-8A44-C4C1CDF4564F}" dt="2024-10-31T17:53:46.945" v="61" actId="20577"/>
          <ac:spMkLst>
            <pc:docMk/>
            <pc:sldMk cId="1741448281" sldId="258"/>
            <ac:spMk id="2" creationId="{2A96C716-CEF5-C6DE-E65F-272863D3CB24}"/>
          </ac:spMkLst>
        </pc:spChg>
        <pc:spChg chg="add del mod">
          <ac:chgData name="George Hariman" userId="944226f4-c0bd-444e-8152-728ae792d6b1" providerId="ADAL" clId="{6C466113-2838-427E-8A44-C4C1CDF4564F}" dt="2024-10-31T17:58:48.911" v="88"/>
          <ac:spMkLst>
            <pc:docMk/>
            <pc:sldMk cId="1741448281" sldId="258"/>
            <ac:spMk id="9" creationId="{7F6D1FE3-F106-9F68-1028-A855B0633B07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2" creationId="{2532828F-CBD8-A564-B9FA-5F5E46A7B802}"/>
          </ac:spMkLst>
        </pc:spChg>
        <pc:spChg chg="add mod">
          <ac:chgData name="George Hariman" userId="944226f4-c0bd-444e-8152-728ae792d6b1" providerId="ADAL" clId="{6C466113-2838-427E-8A44-C4C1CDF4564F}" dt="2024-10-31T18:08:40.111" v="703" actId="164"/>
          <ac:spMkLst>
            <pc:docMk/>
            <pc:sldMk cId="1741448281" sldId="258"/>
            <ac:spMk id="13" creationId="{30B00672-88EC-9FF8-112E-CD79A46CE0CA}"/>
          </ac:spMkLst>
        </pc:spChg>
        <pc:spChg chg="add mod">
          <ac:chgData name="George Hariman" userId="944226f4-c0bd-444e-8152-728ae792d6b1" providerId="ADAL" clId="{6C466113-2838-427E-8A44-C4C1CDF4564F}" dt="2024-10-31T18:08:40.111" v="703" actId="164"/>
          <ac:spMkLst>
            <pc:docMk/>
            <pc:sldMk cId="1741448281" sldId="258"/>
            <ac:spMk id="14" creationId="{20A29498-52D2-E73E-A30A-CE757DE6584C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24" creationId="{AD0720A2-A98C-1314-B4CC-D7D60BBCA490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40" creationId="{99025EBA-117B-4C2C-CAEE-4D6A28F1BAFD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41" creationId="{2E2C8949-77D7-E63D-960D-956937E4C824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47" creationId="{6BE7A91C-77F8-BBC8-84D8-B5A94DEF9A4E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48" creationId="{E6B2FF6F-0781-0AFE-54A6-18E876225087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55" creationId="{DFE5C3C2-D550-4979-3194-2482E10FDD2F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57" creationId="{F3D68354-11A1-49AC-F1EE-2524687C94D9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60" creationId="{D60FB730-7F4F-FD86-3477-D21F965A1A21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61" creationId="{96DB1E8D-F4AD-6CB7-641C-5FC00250532A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62" creationId="{053F11AE-F0E0-E09B-F953-01C9C0BC3802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63" creationId="{0CCA3862-7CC8-4EB9-2525-2E23C8B77796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66" creationId="{408D5DB4-4052-59FF-0E7D-E50009ECDA56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67" creationId="{36F0C999-F0A3-3309-715A-42CBB2D48055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68" creationId="{D2B47835-8423-CDCA-EAAC-10613E1CDB72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84" creationId="{FAF1F571-5F5D-C3BC-4D1C-B773A05C69B2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86" creationId="{9B981969-3AA2-7314-C239-F2C4CE8AAF92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90" creationId="{CD5C4FA6-1665-D086-8DED-4C02422B8BC2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91" creationId="{8C16DA73-202C-DB85-E7BA-31323AC4268E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92" creationId="{0C902788-37BA-9966-E8D5-C1BC8B863189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93" creationId="{B62F5FCD-34F7-05C8-DBDF-7AAD85F710C3}"/>
          </ac:spMkLst>
        </pc:spChg>
        <pc:spChg chg="del mod topLv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094" creationId="{DA046F05-1CC3-8118-FE03-EBA0980D4D08}"/>
          </ac:spMkLst>
        </pc:spChg>
        <pc:spChg chg="del">
          <ac:chgData name="George Hariman" userId="944226f4-c0bd-444e-8152-728ae792d6b1" providerId="ADAL" clId="{6C466113-2838-427E-8A44-C4C1CDF4564F}" dt="2024-10-31T17:57:22.515" v="72" actId="478"/>
          <ac:spMkLst>
            <pc:docMk/>
            <pc:sldMk cId="1741448281" sldId="258"/>
            <ac:spMk id="1105" creationId="{BB797536-F5F6-4999-BE21-C7ABB80BC663}"/>
          </ac:spMkLst>
        </pc:spChg>
        <pc:grpChg chg="add mod">
          <ac:chgData name="George Hariman" userId="944226f4-c0bd-444e-8152-728ae792d6b1" providerId="ADAL" clId="{6C466113-2838-427E-8A44-C4C1CDF4564F}" dt="2024-10-31T18:08:40.111" v="703" actId="164"/>
          <ac:grpSpMkLst>
            <pc:docMk/>
            <pc:sldMk cId="1741448281" sldId="258"/>
            <ac:grpSpMk id="15" creationId="{96D4B9FA-D1A6-43F8-02AA-6FEB97112945}"/>
          </ac:grpSpMkLst>
        </pc:grpChg>
        <pc:grpChg chg="del">
          <ac:chgData name="George Hariman" userId="944226f4-c0bd-444e-8152-728ae792d6b1" providerId="ADAL" clId="{6C466113-2838-427E-8A44-C4C1CDF4564F}" dt="2024-10-31T17:56:20.900" v="62" actId="165"/>
          <ac:grpSpMkLst>
            <pc:docMk/>
            <pc:sldMk cId="1741448281" sldId="258"/>
            <ac:grpSpMk id="1095" creationId="{F29F6B25-CC1D-6637-9DDD-C9EBA027480D}"/>
          </ac:grpSpMkLst>
        </pc:grpChg>
        <pc:graphicFrameChg chg="add mod modGraphic">
          <ac:chgData name="George Hariman" userId="944226f4-c0bd-444e-8152-728ae792d6b1" providerId="ADAL" clId="{6C466113-2838-427E-8A44-C4C1CDF4564F}" dt="2024-10-31T18:08:59.598" v="709" actId="14734"/>
          <ac:graphicFrameMkLst>
            <pc:docMk/>
            <pc:sldMk cId="1741448281" sldId="258"/>
            <ac:graphicFrameMk id="8" creationId="{997BCEB1-B226-B555-257B-03AC119689F6}"/>
          </ac:graphicFrameMkLst>
        </pc:graphicFrameChg>
        <pc:picChg chg="add del mod ord">
          <ac:chgData name="George Hariman" userId="944226f4-c0bd-444e-8152-728ae792d6b1" providerId="ADAL" clId="{6C466113-2838-427E-8A44-C4C1CDF4564F}" dt="2024-10-31T17:57:20.015" v="71" actId="21"/>
          <ac:picMkLst>
            <pc:docMk/>
            <pc:sldMk cId="1741448281" sldId="258"/>
            <ac:picMk id="4" creationId="{12E481F1-6D9D-8920-2A50-84C2021D586F}"/>
          </ac:picMkLst>
        </pc:picChg>
        <pc:picChg chg="add mod">
          <ac:chgData name="George Hariman" userId="944226f4-c0bd-444e-8152-728ae792d6b1" providerId="ADAL" clId="{6C466113-2838-427E-8A44-C4C1CDF4564F}" dt="2024-10-31T18:08:40.111" v="703" actId="164"/>
          <ac:picMkLst>
            <pc:docMk/>
            <pc:sldMk cId="1741448281" sldId="258"/>
            <ac:picMk id="5" creationId="{12E481F1-6D9D-8920-2A50-84C2021D586F}"/>
          </ac:picMkLst>
        </pc:picChg>
        <pc:picChg chg="add del mod">
          <ac:chgData name="George Hariman" userId="944226f4-c0bd-444e-8152-728ae792d6b1" providerId="ADAL" clId="{6C466113-2838-427E-8A44-C4C1CDF4564F}" dt="2024-10-31T18:01:42.575" v="183" actId="478"/>
          <ac:picMkLst>
            <pc:docMk/>
            <pc:sldMk cId="1741448281" sldId="258"/>
            <ac:picMk id="11" creationId="{238B5527-5BF3-9CA2-DBD1-2ED05B434BB4}"/>
          </ac:picMkLst>
        </pc:picChg>
        <pc:picChg chg="del mod topLvl">
          <ac:chgData name="George Hariman" userId="944226f4-c0bd-444e-8152-728ae792d6b1" providerId="ADAL" clId="{6C466113-2838-427E-8A44-C4C1CDF4564F}" dt="2024-10-31T17:56:37.342" v="63" actId="478"/>
          <ac:picMkLst>
            <pc:docMk/>
            <pc:sldMk cId="1741448281" sldId="258"/>
            <ac:picMk id="1026" creationId="{A95F3349-9424-C05F-382F-88E0D7470517}"/>
          </ac:picMkLst>
        </pc:picChg>
        <pc:picChg chg="del mod topLvl">
          <ac:chgData name="George Hariman" userId="944226f4-c0bd-444e-8152-728ae792d6b1" providerId="ADAL" clId="{6C466113-2838-427E-8A44-C4C1CDF4564F}" dt="2024-10-31T17:57:22.515" v="72" actId="478"/>
          <ac:picMkLst>
            <pc:docMk/>
            <pc:sldMk cId="1741448281" sldId="258"/>
            <ac:picMk id="1028" creationId="{5062675F-64B2-238E-F8C0-0E4F64A2A29B}"/>
          </ac:picMkLst>
        </pc:picChg>
        <pc:picChg chg="del mod topLvl">
          <ac:chgData name="George Hariman" userId="944226f4-c0bd-444e-8152-728ae792d6b1" providerId="ADAL" clId="{6C466113-2838-427E-8A44-C4C1CDF4564F}" dt="2024-10-31T17:57:22.515" v="72" actId="478"/>
          <ac:picMkLst>
            <pc:docMk/>
            <pc:sldMk cId="1741448281" sldId="258"/>
            <ac:picMk id="1051" creationId="{2D2938FE-6DF0-8217-8B99-D8F0235F8C48}"/>
          </ac:picMkLst>
        </pc:picChg>
        <pc:picChg chg="del mod topLvl">
          <ac:chgData name="George Hariman" userId="944226f4-c0bd-444e-8152-728ae792d6b1" providerId="ADAL" clId="{6C466113-2838-427E-8A44-C4C1CDF4564F}" dt="2024-10-31T17:57:22.515" v="72" actId="478"/>
          <ac:picMkLst>
            <pc:docMk/>
            <pc:sldMk cId="1741448281" sldId="258"/>
            <ac:picMk id="1059" creationId="{99E3A4EA-2311-462D-E53D-FDB880A00F51}"/>
          </ac:picMkLst>
        </pc:picChg>
        <pc:picChg chg="del mod topLvl">
          <ac:chgData name="George Hariman" userId="944226f4-c0bd-444e-8152-728ae792d6b1" providerId="ADAL" clId="{6C466113-2838-427E-8A44-C4C1CDF4564F}" dt="2024-10-31T17:57:22.515" v="72" actId="478"/>
          <ac:picMkLst>
            <pc:docMk/>
            <pc:sldMk cId="1741448281" sldId="258"/>
            <ac:picMk id="1085" creationId="{D999B144-428A-43E9-7BB2-1B2A4416A6EC}"/>
          </ac:picMkLst>
        </pc:pic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6" creationId="{0857D4F4-9F12-DC22-E019-BA82A55B7CA3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7" creationId="{567926F0-BCEA-A66D-3C0F-D750A69A2C76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17" creationId="{331469A3-F411-225C-975F-52E4C41E8088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26" creationId="{5C6925C5-62B8-2CA9-F46B-CFEFC995CC02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29" creationId="{F90A99FE-C926-5124-0BE4-CC16166FC1E7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1025" creationId="{E46229AF-23E2-08E5-5640-978F325F39CA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1033" creationId="{DBA48666-C186-3E3C-58FC-53824141CB8F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1035" creationId="{B4F0750B-8A34-5BEC-F5AC-EDF82FCA40E7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1042" creationId="{E3243B1D-23A5-99AD-7912-8F7BC0FC83C5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1044" creationId="{3F77CA9E-C289-0606-8652-478B3043FFBC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1052" creationId="{060EED95-DCB9-D7CD-EDFF-9BCB729DB8D7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1064" creationId="{75CC5CB9-C4C3-42DC-1216-AC03E61BA30F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1072" creationId="{BF633024-B2D7-014B-8416-9092561C46D7}"/>
          </ac:cxnSpMkLst>
        </pc:cxnChg>
        <pc:cxnChg chg="del mod topLvl">
          <ac:chgData name="George Hariman" userId="944226f4-c0bd-444e-8152-728ae792d6b1" providerId="ADAL" clId="{6C466113-2838-427E-8A44-C4C1CDF4564F}" dt="2024-10-31T17:57:22.515" v="72" actId="478"/>
          <ac:cxnSpMkLst>
            <pc:docMk/>
            <pc:sldMk cId="1741448281" sldId="258"/>
            <ac:cxnSpMk id="1074" creationId="{AE3BB2B1-4A05-B28C-2B04-F9AF80F4D8F2}"/>
          </ac:cxnSpMkLst>
        </pc:cxnChg>
      </pc:sldChg>
      <pc:sldChg chg="addSp modSp new mod">
        <pc:chgData name="George Hariman" userId="944226f4-c0bd-444e-8152-728ae792d6b1" providerId="ADAL" clId="{6C466113-2838-427E-8A44-C4C1CDF4564F}" dt="2024-10-31T18:08:28.699" v="702" actId="164"/>
        <pc:sldMkLst>
          <pc:docMk/>
          <pc:sldMk cId="1946515810" sldId="259"/>
        </pc:sldMkLst>
        <pc:spChg chg="mod">
          <ac:chgData name="George Hariman" userId="944226f4-c0bd-444e-8152-728ae792d6b1" providerId="ADAL" clId="{6C466113-2838-427E-8A44-C4C1CDF4564F}" dt="2024-10-31T18:04:34.559" v="329" actId="313"/>
          <ac:spMkLst>
            <pc:docMk/>
            <pc:sldMk cId="1946515810" sldId="259"/>
            <ac:spMk id="2" creationId="{63080D9B-942C-96EF-9369-9AC36DE20DAE}"/>
          </ac:spMkLst>
        </pc:spChg>
        <pc:spChg chg="add mod">
          <ac:chgData name="George Hariman" userId="944226f4-c0bd-444e-8152-728ae792d6b1" providerId="ADAL" clId="{6C466113-2838-427E-8A44-C4C1CDF4564F}" dt="2024-10-31T18:08:28.699" v="702" actId="164"/>
          <ac:spMkLst>
            <pc:docMk/>
            <pc:sldMk cId="1946515810" sldId="259"/>
            <ac:spMk id="5" creationId="{E3992AEA-96E9-087A-5105-909A8ACF632F}"/>
          </ac:spMkLst>
        </pc:spChg>
        <pc:spChg chg="add mod">
          <ac:chgData name="George Hariman" userId="944226f4-c0bd-444e-8152-728ae792d6b1" providerId="ADAL" clId="{6C466113-2838-427E-8A44-C4C1CDF4564F}" dt="2024-10-31T18:08:28.699" v="702" actId="164"/>
          <ac:spMkLst>
            <pc:docMk/>
            <pc:sldMk cId="1946515810" sldId="259"/>
            <ac:spMk id="6" creationId="{5FF3E601-87A0-53A7-A4F4-B5A7624BE133}"/>
          </ac:spMkLst>
        </pc:spChg>
        <pc:spChg chg="add mod">
          <ac:chgData name="George Hariman" userId="944226f4-c0bd-444e-8152-728ae792d6b1" providerId="ADAL" clId="{6C466113-2838-427E-8A44-C4C1CDF4564F}" dt="2024-10-31T18:08:28.699" v="702" actId="164"/>
          <ac:spMkLst>
            <pc:docMk/>
            <pc:sldMk cId="1946515810" sldId="259"/>
            <ac:spMk id="7" creationId="{A21F66F5-241F-5CBA-77E3-00FB80F2858C}"/>
          </ac:spMkLst>
        </pc:spChg>
        <pc:spChg chg="add mod">
          <ac:chgData name="George Hariman" userId="944226f4-c0bd-444e-8152-728ae792d6b1" providerId="ADAL" clId="{6C466113-2838-427E-8A44-C4C1CDF4564F}" dt="2024-10-31T18:08:28.699" v="702" actId="164"/>
          <ac:spMkLst>
            <pc:docMk/>
            <pc:sldMk cId="1946515810" sldId="259"/>
            <ac:spMk id="8" creationId="{3496BBC1-7AA7-7933-82B5-5756CB4D833B}"/>
          </ac:spMkLst>
        </pc:spChg>
        <pc:spChg chg="add mod">
          <ac:chgData name="George Hariman" userId="944226f4-c0bd-444e-8152-728ae792d6b1" providerId="ADAL" clId="{6C466113-2838-427E-8A44-C4C1CDF4564F}" dt="2024-10-31T18:08:28.699" v="702" actId="164"/>
          <ac:spMkLst>
            <pc:docMk/>
            <pc:sldMk cId="1946515810" sldId="259"/>
            <ac:spMk id="9" creationId="{574FA0D2-5365-E25E-7D27-FCAC3EEBA89E}"/>
          </ac:spMkLst>
        </pc:spChg>
        <pc:spChg chg="add mod">
          <ac:chgData name="George Hariman" userId="944226f4-c0bd-444e-8152-728ae792d6b1" providerId="ADAL" clId="{6C466113-2838-427E-8A44-C4C1CDF4564F}" dt="2024-10-31T18:08:28.699" v="702" actId="164"/>
          <ac:spMkLst>
            <pc:docMk/>
            <pc:sldMk cId="1946515810" sldId="259"/>
            <ac:spMk id="10" creationId="{E3F32478-D421-A236-25AE-3FF6A7E77DE2}"/>
          </ac:spMkLst>
        </pc:spChg>
        <pc:spChg chg="add mod">
          <ac:chgData name="George Hariman" userId="944226f4-c0bd-444e-8152-728ae792d6b1" providerId="ADAL" clId="{6C466113-2838-427E-8A44-C4C1CDF4564F}" dt="2024-10-31T18:08:28.699" v="702" actId="164"/>
          <ac:spMkLst>
            <pc:docMk/>
            <pc:sldMk cId="1946515810" sldId="259"/>
            <ac:spMk id="11" creationId="{BD2ACE03-4889-E9C5-A7D9-5076E6C8D512}"/>
          </ac:spMkLst>
        </pc:spChg>
        <pc:spChg chg="add mod">
          <ac:chgData name="George Hariman" userId="944226f4-c0bd-444e-8152-728ae792d6b1" providerId="ADAL" clId="{6C466113-2838-427E-8A44-C4C1CDF4564F}" dt="2024-10-31T18:08:28.699" v="702" actId="164"/>
          <ac:spMkLst>
            <pc:docMk/>
            <pc:sldMk cId="1946515810" sldId="259"/>
            <ac:spMk id="12" creationId="{C154E8F7-DA25-73FC-AFF5-5D085F093CC0}"/>
          </ac:spMkLst>
        </pc:spChg>
        <pc:grpChg chg="add mod">
          <ac:chgData name="George Hariman" userId="944226f4-c0bd-444e-8152-728ae792d6b1" providerId="ADAL" clId="{6C466113-2838-427E-8A44-C4C1CDF4564F}" dt="2024-10-31T18:08:28.699" v="702" actId="164"/>
          <ac:grpSpMkLst>
            <pc:docMk/>
            <pc:sldMk cId="1946515810" sldId="259"/>
            <ac:grpSpMk id="13" creationId="{3D8D10A3-9F8E-73AA-83EB-8A1442DD612F}"/>
          </ac:grpSpMkLst>
        </pc:grpChg>
        <pc:picChg chg="add mod">
          <ac:chgData name="George Hariman" userId="944226f4-c0bd-444e-8152-728ae792d6b1" providerId="ADAL" clId="{6C466113-2838-427E-8A44-C4C1CDF4564F}" dt="2024-10-31T18:08:28.699" v="702" actId="164"/>
          <ac:picMkLst>
            <pc:docMk/>
            <pc:sldMk cId="1946515810" sldId="259"/>
            <ac:picMk id="4" creationId="{EABB0EF2-88F6-E1AA-6C8D-A3EA81E8C2A6}"/>
          </ac:picMkLst>
        </pc:picChg>
      </pc:sldChg>
      <pc:sldChg chg="add del">
        <pc:chgData name="George Hariman" userId="944226f4-c0bd-444e-8152-728ae792d6b1" providerId="ADAL" clId="{6C466113-2838-427E-8A44-C4C1CDF4564F}" dt="2024-10-31T18:04:27.914" v="306" actId="2890"/>
        <pc:sldMkLst>
          <pc:docMk/>
          <pc:sldMk cId="2866941723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3564" y="2982444"/>
            <a:ext cx="5510468" cy="864096"/>
          </a:xfrm>
        </p:spPr>
        <p:txBody>
          <a:bodyPr lIns="0"/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altLang="ja-JP" dirty="0"/>
              <a:t>Title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73566" y="4844752"/>
            <a:ext cx="4992555" cy="1176536"/>
          </a:xfrm>
        </p:spPr>
        <p:txBody>
          <a:bodyPr lIns="0" anchor="t"/>
          <a:lstStyle>
            <a:lvl1pPr marL="0" indent="0">
              <a:spcBef>
                <a:spcPts val="0"/>
              </a:spcBef>
              <a:buFontTx/>
              <a:buNone/>
              <a:defRPr sz="1800" baseline="0">
                <a:latin typeface="+mj-lt"/>
              </a:defRPr>
            </a:lvl1pPr>
          </a:lstStyle>
          <a:p>
            <a:r>
              <a:rPr lang="en-US" altLang="ja-JP" dirty="0"/>
              <a:t>MM,</a:t>
            </a:r>
            <a:r>
              <a:rPr lang="ja-JP" altLang="en-US" dirty="0"/>
              <a:t> </a:t>
            </a:r>
            <a:r>
              <a:rPr lang="en-US" altLang="ja-JP" dirty="0"/>
              <a:t>DD, 20XX</a:t>
            </a:r>
            <a:br>
              <a:rPr lang="en-US" altLang="ja-JP" dirty="0"/>
            </a:br>
            <a:r>
              <a:rPr lang="ja-JP" altLang="en-US" dirty="0"/>
              <a:t>○○</a:t>
            </a:r>
            <a:r>
              <a:rPr lang="en-US" altLang="ja-JP" dirty="0"/>
              <a:t> Name </a:t>
            </a:r>
            <a:br>
              <a:rPr lang="en-US" altLang="ja-JP" dirty="0"/>
            </a:br>
            <a:r>
              <a:rPr lang="ja-JP" altLang="en-US" dirty="0"/>
              <a:t>○○</a:t>
            </a:r>
            <a:r>
              <a:rPr lang="en-US" altLang="ja-JP" dirty="0"/>
              <a:t> Job Title</a:t>
            </a:r>
            <a:endParaRPr lang="ja-JP" altLang="en-US" dirty="0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426495" y="6469307"/>
            <a:ext cx="414323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/>
          <a:p>
            <a: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kern="1200" dirty="0">
                <a:solidFill>
                  <a:srgbClr val="272727"/>
                </a:solidFill>
                <a:cs typeface="Arial" pitchFamily="34" charset="0"/>
              </a:rPr>
              <a:t>©  2024 </a:t>
            </a:r>
            <a:r>
              <a:rPr lang="es-ES" altLang="ja-JP" sz="700" kern="1200" dirty="0">
                <a:solidFill>
                  <a:srgbClr val="272727"/>
                </a:solidFill>
                <a:cs typeface="Arial" pitchFamily="34" charset="0"/>
              </a:rPr>
              <a:t>ROHM Semiconductor U.S.A., LLC</a:t>
            </a:r>
            <a:r>
              <a:rPr lang="en-US" altLang="ja-JP" sz="7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700" kern="1200" dirty="0">
              <a:solidFill>
                <a:srgbClr val="272727"/>
              </a:solidFill>
              <a:cs typeface="Arial" pitchFamily="34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3216AD4-E448-144E-884D-D2DDF2FF268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612" y="153410"/>
            <a:ext cx="5090474" cy="16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8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onfidential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3564" y="2982444"/>
            <a:ext cx="5510468" cy="864096"/>
          </a:xfrm>
        </p:spPr>
        <p:txBody>
          <a:bodyPr lIns="0"/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altLang="ja-JP" dirty="0"/>
              <a:t>Title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73566" y="4844752"/>
            <a:ext cx="4992555" cy="1176536"/>
          </a:xfrm>
        </p:spPr>
        <p:txBody>
          <a:bodyPr lIns="0" anchor="t"/>
          <a:lstStyle>
            <a:lvl1pPr marL="0" indent="0">
              <a:spcBef>
                <a:spcPts val="0"/>
              </a:spcBef>
              <a:buFontTx/>
              <a:buNone/>
              <a:defRPr sz="1800" baseline="0">
                <a:latin typeface="+mj-lt"/>
              </a:defRPr>
            </a:lvl1pPr>
          </a:lstStyle>
          <a:p>
            <a:r>
              <a:rPr lang="en-US" altLang="ja-JP" dirty="0"/>
              <a:t>MM,</a:t>
            </a:r>
            <a:r>
              <a:rPr lang="ja-JP" altLang="en-US" dirty="0"/>
              <a:t> </a:t>
            </a:r>
            <a:r>
              <a:rPr lang="en-US" altLang="ja-JP" dirty="0"/>
              <a:t>DD, 20XX</a:t>
            </a:r>
            <a:br>
              <a:rPr lang="en-US" altLang="ja-JP" dirty="0"/>
            </a:br>
            <a:r>
              <a:rPr lang="ja-JP" altLang="en-US" dirty="0"/>
              <a:t>○○</a:t>
            </a:r>
            <a:r>
              <a:rPr lang="en-US" altLang="ja-JP" dirty="0"/>
              <a:t> Name </a:t>
            </a:r>
            <a:br>
              <a:rPr lang="en-US" altLang="ja-JP" dirty="0"/>
            </a:br>
            <a:r>
              <a:rPr lang="ja-JP" altLang="en-US" dirty="0"/>
              <a:t>○○</a:t>
            </a:r>
            <a:r>
              <a:rPr lang="en-US" altLang="ja-JP" dirty="0"/>
              <a:t> Job Title</a:t>
            </a:r>
            <a:endParaRPr lang="ja-JP" altLang="en-US" dirty="0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426495" y="6469307"/>
            <a:ext cx="414323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/>
          <a:p>
            <a: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kern="1200" dirty="0">
                <a:solidFill>
                  <a:srgbClr val="272727"/>
                </a:solidFill>
                <a:cs typeface="Arial" pitchFamily="34" charset="0"/>
              </a:rPr>
              <a:t>©  2024 </a:t>
            </a:r>
            <a:r>
              <a:rPr lang="es-ES" altLang="ja-JP" sz="700" kern="1200" dirty="0">
                <a:solidFill>
                  <a:srgbClr val="272727"/>
                </a:solidFill>
                <a:cs typeface="Arial" pitchFamily="34" charset="0"/>
              </a:rPr>
              <a:t>ROHM Semiconductor U.S.A., LLC</a:t>
            </a:r>
            <a:r>
              <a:rPr lang="en-US" altLang="ja-JP" sz="7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700" kern="1200" dirty="0">
              <a:solidFill>
                <a:srgbClr val="272727"/>
              </a:solidFill>
              <a:cs typeface="Arial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9703BB0-5EA8-464E-8E8F-90AC0828B571}"/>
              </a:ext>
            </a:extLst>
          </p:cNvPr>
          <p:cNvSpPr/>
          <p:nvPr/>
        </p:nvSpPr>
        <p:spPr>
          <a:xfrm>
            <a:off x="10128448" y="404664"/>
            <a:ext cx="1512161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32"/>
              </a:spcBef>
            </a:pPr>
            <a:r>
              <a:rPr lang="en-US" altLang="ja-JP" sz="1800" b="1">
                <a:solidFill>
                  <a:schemeClr val="accent1"/>
                </a:solidFill>
                <a:cs typeface="メイリオ" panose="020B0604030504040204" pitchFamily="50" charset="-128"/>
              </a:rPr>
              <a:t>Confidential</a:t>
            </a:r>
            <a:endParaRPr kumimoji="1" lang="ja-JP" altLang="en-US" sz="1800" b="1">
              <a:solidFill>
                <a:schemeClr val="accent1"/>
              </a:solidFill>
              <a:cs typeface="メイリオ" panose="020B0604030504040204" pitchFamily="50" charset="-128"/>
            </a:endParaRPr>
          </a:p>
        </p:txBody>
      </p:sp>
      <p:sp>
        <p:nvSpPr>
          <p:cNvPr id="9" name="テキスト プレースホルダー 6">
            <a:extLst>
              <a:ext uri="{FF2B5EF4-FFF2-40B4-BE49-F238E27FC236}">
                <a16:creationId xmlns:a16="http://schemas.microsoft.com/office/drawing/2014/main" id="{FCD4BCDB-EC5C-454B-B4CE-3527C1F88B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382" y="820463"/>
            <a:ext cx="3259227" cy="276999"/>
          </a:xfrm>
          <a:solidFill>
            <a:schemeClr val="bg1"/>
          </a:solidFill>
        </p:spPr>
        <p:txBody>
          <a:bodyPr wrap="none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Only Accessible by XX Department of ROHM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3F4FE54-6A0E-7643-9609-A0A554B7189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612" y="153410"/>
            <a:ext cx="5090474" cy="16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1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&amp;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/>
              </a:rPr>
              <a:t>Master Title</a:t>
            </a:r>
            <a:endParaRPr lang="ja-JP" altLang="en-US" dirty="0"/>
          </a:p>
        </p:txBody>
      </p:sp>
      <p:sp>
        <p:nvSpPr>
          <p:cNvPr id="3" name="コンテンツ プレースホルダ 2">
            <a:extLst>
              <a:ext uri="{FF2B5EF4-FFF2-40B4-BE49-F238E27FC236}">
                <a16:creationId xmlns:a16="http://schemas.microsoft.com/office/drawing/2014/main" id="{D8801157-3E91-4211-B3D9-C6ADAC9125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5360" y="836712"/>
            <a:ext cx="11593288" cy="949475"/>
          </a:xfrm>
        </p:spPr>
        <p:txBody>
          <a:bodyPr/>
          <a:lstStyle>
            <a:lvl1pPr>
              <a:buFontTx/>
              <a:buNone/>
              <a:defRPr>
                <a:latin typeface="+mj-ea"/>
                <a:ea typeface="+mj-ea"/>
              </a:defRPr>
            </a:lvl1pPr>
            <a:lvl2pPr marL="457189" indent="0">
              <a:buFontTx/>
              <a:buNone/>
              <a:defRPr>
                <a:latin typeface="+mj-ea"/>
                <a:ea typeface="+mj-ea"/>
              </a:defRPr>
            </a:lvl2pPr>
            <a:lvl3pPr marL="914377" indent="0">
              <a:buFontTx/>
              <a:buNone/>
              <a:defRPr>
                <a:latin typeface="+mj-ea"/>
                <a:ea typeface="+mj-ea"/>
              </a:defRPr>
            </a:lvl3pPr>
            <a:lvl4pPr marL="1371566" indent="0">
              <a:buFontTx/>
              <a:buNone/>
              <a:defRPr>
                <a:latin typeface="+mj-ea"/>
                <a:ea typeface="+mj-ea"/>
              </a:defRPr>
            </a:lvl4pPr>
            <a:lvl5pPr marL="1828754" indent="0">
              <a:buFontTx/>
              <a:buNone/>
              <a:defRPr>
                <a:latin typeface="+mj-ea"/>
                <a:ea typeface="+mj-ea"/>
              </a:defRPr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 panose="020B0604030504040204" pitchFamily="50" charset="-128"/>
              </a:rPr>
              <a:t>Master Text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856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/>
              </a:rPr>
              <a:t>Master Title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272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fidential（with cover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360" y="97200"/>
            <a:ext cx="9360000" cy="594628"/>
          </a:xfrm>
        </p:spPr>
        <p:txBody>
          <a:bodyPr/>
          <a:lstStyle/>
          <a:p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/>
              </a:rPr>
              <a:t>Master Title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35360" y="836712"/>
            <a:ext cx="11593288" cy="949475"/>
          </a:xfrm>
        </p:spPr>
        <p:txBody>
          <a:bodyPr/>
          <a:lstStyle>
            <a:lvl1pPr>
              <a:buFontTx/>
              <a:buNone/>
              <a:defRPr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 panose="020B0604030504040204" pitchFamily="50" charset="-128"/>
              </a:rPr>
              <a:t>Master Text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Meiryo UI" panose="020B0604030504040204" pitchFamily="50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0F3A89C-C854-416A-A404-BBF7039799A6}"/>
              </a:ext>
            </a:extLst>
          </p:cNvPr>
          <p:cNvGrpSpPr/>
          <p:nvPr/>
        </p:nvGrpSpPr>
        <p:grpSpPr>
          <a:xfrm>
            <a:off x="9411474" y="148031"/>
            <a:ext cx="1656184" cy="605446"/>
            <a:chOff x="9264352" y="148031"/>
            <a:chExt cx="1656184" cy="605446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FEE5327-BC23-40AE-8322-E5563577F075}"/>
                </a:ext>
              </a:extLst>
            </p:cNvPr>
            <p:cNvSpPr/>
            <p:nvPr userDrawn="1"/>
          </p:nvSpPr>
          <p:spPr>
            <a:xfrm>
              <a:off x="9698894" y="148031"/>
              <a:ext cx="1221642" cy="2397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32"/>
                </a:spcBef>
              </a:pPr>
              <a:r>
                <a:rPr lang="en-US" altLang="ja-JP" sz="1400" b="1" dirty="0">
                  <a:solidFill>
                    <a:schemeClr val="accent1"/>
                  </a:solidFill>
                  <a:cs typeface="メイリオ" panose="020B0604030504040204" pitchFamily="50" charset="-128"/>
                </a:rPr>
                <a:t>Confidential</a:t>
              </a:r>
              <a:endParaRPr kumimoji="1" lang="ja-JP" altLang="en-US" sz="1400" b="1" dirty="0">
                <a:solidFill>
                  <a:schemeClr val="accent1"/>
                </a:solidFill>
                <a:cs typeface="メイリオ" panose="020B0604030504040204" pitchFamily="50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5214D8A-29E1-49A7-BF90-ED33E4AD4B5B}"/>
                </a:ext>
              </a:extLst>
            </p:cNvPr>
            <p:cNvSpPr txBox="1"/>
            <p:nvPr userDrawn="1"/>
          </p:nvSpPr>
          <p:spPr>
            <a:xfrm>
              <a:off x="9264352" y="404664"/>
              <a:ext cx="1656184" cy="348813"/>
            </a:xfrm>
            <a:prstGeom prst="rect">
              <a:avLst/>
            </a:prstGeom>
            <a:noFill/>
          </p:spPr>
          <p:txBody>
            <a:bodyPr wrap="square" tIns="46800" rIns="0">
              <a:spAutoFit/>
            </a:bodyPr>
            <a:lstStyle/>
            <a:p>
              <a:pPr algn="r">
                <a:lnSpc>
                  <a:spcPts val="1000"/>
                </a:lnSpc>
              </a:pPr>
              <a:r>
                <a:rPr lang="en-US" altLang="ja-JP" sz="800" dirty="0">
                  <a:solidFill>
                    <a:schemeClr val="accent1"/>
                  </a:solidFill>
                  <a:latin typeface="+mj-lt"/>
                  <a:ea typeface="+mn-ea"/>
                </a:rPr>
                <a:t>*Accessible range is </a:t>
              </a:r>
            </a:p>
            <a:p>
              <a:pPr algn="r">
                <a:lnSpc>
                  <a:spcPts val="1000"/>
                </a:lnSpc>
              </a:pPr>
              <a:r>
                <a:rPr lang="en-US" altLang="ja-JP" sz="800" dirty="0">
                  <a:solidFill>
                    <a:schemeClr val="accent1"/>
                  </a:solidFill>
                  <a:latin typeface="+mj-lt"/>
                  <a:ea typeface="+mn-ea"/>
                </a:rPr>
                <a:t>mentioned on cover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71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fidential_for separate use of the insid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360" y="97200"/>
            <a:ext cx="9360000" cy="594628"/>
          </a:xfrm>
        </p:spPr>
        <p:txBody>
          <a:bodyPr/>
          <a:lstStyle/>
          <a:p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/>
              </a:rPr>
              <a:t>Master Title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35360" y="836712"/>
            <a:ext cx="11593288" cy="949475"/>
          </a:xfrm>
        </p:spPr>
        <p:txBody>
          <a:bodyPr/>
          <a:lstStyle>
            <a:lvl1pPr>
              <a:buFontTx/>
              <a:buNone/>
              <a:defRPr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 panose="020B0604030504040204" pitchFamily="50" charset="-128"/>
              </a:rPr>
              <a:t>Master Text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3F9C987-D3D6-4678-97EE-A25AECC3B8ED}"/>
              </a:ext>
            </a:extLst>
          </p:cNvPr>
          <p:cNvSpPr/>
          <p:nvPr/>
        </p:nvSpPr>
        <p:spPr>
          <a:xfrm>
            <a:off x="9846000" y="147600"/>
            <a:ext cx="1221642" cy="23971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32"/>
              </a:spcBef>
            </a:pPr>
            <a:r>
              <a:rPr lang="en-US" altLang="ja-JP" sz="1400" b="1" dirty="0">
                <a:solidFill>
                  <a:schemeClr val="accent1"/>
                </a:solidFill>
                <a:cs typeface="メイリオ" panose="020B0604030504040204" pitchFamily="50" charset="-128"/>
              </a:rPr>
              <a:t>Confidential</a:t>
            </a:r>
            <a:endParaRPr kumimoji="1" lang="ja-JP" altLang="en-US" sz="1400" b="1" dirty="0">
              <a:solidFill>
                <a:schemeClr val="accent1"/>
              </a:solidFill>
              <a:cs typeface="メイリオ" panose="020B0604030504040204" pitchFamily="50" charset="-128"/>
            </a:endParaRPr>
          </a:p>
        </p:txBody>
      </p:sp>
      <p:sp>
        <p:nvSpPr>
          <p:cNvPr id="9" name="テキスト プレースホルダー 6">
            <a:extLst>
              <a:ext uri="{FF2B5EF4-FFF2-40B4-BE49-F238E27FC236}">
                <a16:creationId xmlns:a16="http://schemas.microsoft.com/office/drawing/2014/main" id="{1810FD52-0E38-4281-AC30-5FE79C20C1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02000" y="404664"/>
            <a:ext cx="1365658" cy="324256"/>
          </a:xfrm>
        </p:spPr>
        <p:txBody>
          <a:bodyPr wrap="square" tIns="46800" rIns="0">
            <a:spAutoFit/>
          </a:bodyPr>
          <a:lstStyle>
            <a:lvl1pPr marL="0" indent="0" algn="r">
              <a:lnSpc>
                <a:spcPts val="900"/>
              </a:lnSpc>
              <a:buNone/>
              <a:defRPr sz="8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Only Accessible by XX Department of ROHM</a:t>
            </a:r>
          </a:p>
        </p:txBody>
      </p:sp>
    </p:spTree>
    <p:extLst>
      <p:ext uri="{BB962C8B-B14F-4D97-AF65-F5344CB8AC3E}">
        <p14:creationId xmlns:p14="http://schemas.microsoft.com/office/powerpoint/2010/main" val="278453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FD7C5ACC-35FE-EE45-9CAF-6C38ED15D89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2662" y="1953104"/>
            <a:ext cx="4025846" cy="2412000"/>
          </a:xfrm>
          <a:prstGeom prst="rect">
            <a:avLst/>
          </a:prstGeom>
        </p:spPr>
      </p:pic>
      <p:sp>
        <p:nvSpPr>
          <p:cNvPr id="5" name="Rectangle 18">
            <a:extLst>
              <a:ext uri="{FF2B5EF4-FFF2-40B4-BE49-F238E27FC236}">
                <a16:creationId xmlns:a16="http://schemas.microsoft.com/office/drawing/2014/main" id="{B624F9FB-E7E2-4D4B-9415-F8DFEA709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876" y="6669360"/>
            <a:ext cx="22322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kern="1200">
                <a:solidFill>
                  <a:srgbClr val="272727"/>
                </a:solidFill>
                <a:cs typeface="Arial" pitchFamily="34" charset="0"/>
              </a:rPr>
              <a:t>©  2024 </a:t>
            </a:r>
            <a:r>
              <a:rPr lang="en-US" altLang="ja-JP" sz="600" kern="1200" dirty="0">
                <a:solidFill>
                  <a:srgbClr val="272727"/>
                </a:solidFill>
                <a:cs typeface="Arial" pitchFamily="34" charset="0"/>
              </a:rPr>
              <a:t>ROHM </a:t>
            </a:r>
            <a:r>
              <a:rPr lang="en-US" altLang="ja-JP" sz="600" kern="1200" baseline="0" dirty="0">
                <a:solidFill>
                  <a:srgbClr val="272727"/>
                </a:solidFill>
                <a:cs typeface="Arial" pitchFamily="34" charset="0"/>
              </a:rPr>
              <a:t>Semiconductor U.S.A., </a:t>
            </a:r>
            <a:r>
              <a:rPr lang="en-US" altLang="ja-JP" sz="600" kern="1200" dirty="0">
                <a:solidFill>
                  <a:srgbClr val="272727"/>
                </a:solidFill>
                <a:cs typeface="Arial" pitchFamily="34" charset="0"/>
              </a:rPr>
              <a:t>LLC</a:t>
            </a:r>
            <a:r>
              <a:rPr lang="en-US" altLang="ja-JP" sz="6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600" kern="1200" dirty="0">
              <a:solidFill>
                <a:srgbClr val="272727"/>
              </a:solidFill>
              <a:cs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kern="1200" dirty="0">
                <a:solidFill>
                  <a:srgbClr val="272727"/>
                </a:solidFill>
                <a:cs typeface="Arial" pitchFamily="34" charset="0"/>
              </a:rPr>
              <a:t>.</a:t>
            </a:r>
            <a:r>
              <a:rPr lang="en-US" altLang="ja-JP" sz="6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600" kern="1200" dirty="0">
              <a:solidFill>
                <a:srgbClr val="272727"/>
              </a:solidFill>
              <a:cs typeface="Arial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64ADFAB-1569-4827-B44D-3E031FD21EC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600" y="6490807"/>
            <a:ext cx="2530800" cy="12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6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5360" y="97200"/>
            <a:ext cx="10801200" cy="59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Title</a:t>
            </a:r>
            <a:endParaRPr lang="ja-JP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844679"/>
            <a:ext cx="11588472" cy="9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 panose="020B0604030504040204" pitchFamily="50" charset="-128"/>
              </a:rPr>
              <a:t>Master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Meiryo UI" panose="020B0604030504040204" pitchFamily="50" charset="-128"/>
            </a:endParaRPr>
          </a:p>
          <a:p>
            <a:pPr marL="742932" marR="0" lvl="1" indent="-28574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Level 2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1142971" marR="0" lvl="2" indent="-22859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Level 3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1600160" marR="0" lvl="3" indent="-22859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Level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4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2057349" marR="0" lvl="4" indent="-22859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Level 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5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Meiryo UI" panose="020B0604030504040204" pitchFamily="50" charset="-128"/>
            </a:endParaRPr>
          </a:p>
        </p:txBody>
      </p:sp>
      <p:sp>
        <p:nvSpPr>
          <p:cNvPr id="18" name="Rectangle 6"/>
          <p:cNvSpPr txBox="1">
            <a:spLocks noChangeArrowheads="1"/>
          </p:cNvSpPr>
          <p:nvPr/>
        </p:nvSpPr>
        <p:spPr bwMode="auto">
          <a:xfrm>
            <a:off x="10632504" y="6501015"/>
            <a:ext cx="1344149" cy="388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900" dirty="0"/>
              <a:t>P. </a:t>
            </a:r>
            <a:fld id="{D3322D54-75E1-4158-8758-41968877A363}" type="slidenum">
              <a:rPr lang="en-US" altLang="ja-JP" sz="900" smtClean="0"/>
              <a:pPr algn="r">
                <a:defRPr/>
              </a:pPr>
              <a:t>‹#›</a:t>
            </a:fld>
            <a:endParaRPr lang="en-US" altLang="ja-JP" sz="900" dirty="0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7320136" y="6522908"/>
            <a:ext cx="414323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kern="1200" dirty="0">
                <a:solidFill>
                  <a:srgbClr val="272727"/>
                </a:solidFill>
                <a:cs typeface="Arial" pitchFamily="34" charset="0"/>
              </a:rPr>
              <a:t>©  2024 </a:t>
            </a:r>
            <a:r>
              <a:rPr lang="es-ES" altLang="ja-JP" sz="700" kern="1200" dirty="0">
                <a:solidFill>
                  <a:srgbClr val="272727"/>
                </a:solidFill>
                <a:cs typeface="Arial" pitchFamily="34" charset="0"/>
              </a:rPr>
              <a:t>ROHM Semiconductor U.S.A., LLC</a:t>
            </a:r>
            <a:r>
              <a:rPr lang="en-US" altLang="ja-JP" sz="7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700" kern="1200" dirty="0">
              <a:solidFill>
                <a:srgbClr val="272727"/>
              </a:solidFill>
              <a:cs typeface="Arial" pitchFamily="34" charset="0"/>
            </a:endParaRPr>
          </a:p>
        </p:txBody>
      </p:sp>
      <p:pic>
        <p:nvPicPr>
          <p:cNvPr id="11" name="Picture 23" descr="rohm_brandmark">
            <a:extLst>
              <a:ext uri="{FF2B5EF4-FFF2-40B4-BE49-F238E27FC236}">
                <a16:creationId xmlns:a16="http://schemas.microsoft.com/office/drawing/2014/main" id="{CE420EED-591D-1E4D-A0EF-DC82B7851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96800" y="140400"/>
            <a:ext cx="648000" cy="4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10" name="Line 9">
            <a:extLst>
              <a:ext uri="{FF2B5EF4-FFF2-40B4-BE49-F238E27FC236}">
                <a16:creationId xmlns:a16="http://schemas.microsoft.com/office/drawing/2014/main" id="{56A5D09A-EB6E-4259-A2D5-7B8631382416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6140080" y="-5040016"/>
            <a:ext cx="0" cy="11609442"/>
          </a:xfrm>
          <a:prstGeom prst="line">
            <a:avLst/>
          </a:prstGeom>
          <a:ln w="19050">
            <a:solidFill>
              <a:srgbClr val="444F5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60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Meiryo UI" panose="020B0604030504040204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9pPr>
    </p:titleStyle>
    <p:bodyStyle>
      <a:lvl1pPr marL="285750" indent="-285750" algn="l" rtl="0" eaLnBrk="1" fontAlgn="base" hangingPunct="1"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kumimoji="1" sz="1800">
          <a:solidFill>
            <a:schemeClr val="tx2"/>
          </a:solidFill>
          <a:latin typeface="+mj-lt"/>
          <a:ea typeface="+mj-ea"/>
          <a:cs typeface="Meiryo UI" panose="020B0604030504040204" pitchFamily="50" charset="-128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600">
          <a:solidFill>
            <a:schemeClr val="tx2"/>
          </a:solidFill>
          <a:latin typeface="+mj-lt"/>
          <a:ea typeface="+mj-ea"/>
          <a:cs typeface="ＭＳ Ｐゴシック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400">
          <a:solidFill>
            <a:schemeClr val="tx2"/>
          </a:solidFill>
          <a:latin typeface="+mj-lt"/>
          <a:ea typeface="+mj-ea"/>
          <a:cs typeface="ＭＳ Ｐゴシック"/>
        </a:defRPr>
      </a:lvl3pPr>
      <a:lvl4pPr marL="1543016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200">
          <a:solidFill>
            <a:schemeClr val="tx2"/>
          </a:solidFill>
          <a:latin typeface="+mj-lt"/>
          <a:ea typeface="+mj-ea"/>
          <a:cs typeface="ＭＳ Ｐゴシック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2"/>
          </a:solidFill>
          <a:latin typeface="+mj-lt"/>
          <a:ea typeface="+mj-ea"/>
          <a:cs typeface="ＭＳ Ｐゴシック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2AA9-1618-F765-B95C-C3A8EB9C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connect Diagram</a:t>
            </a:r>
          </a:p>
        </p:txBody>
      </p: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B1C3C2A1-190B-895F-F1B4-B218C7ACAE46}"/>
              </a:ext>
            </a:extLst>
          </p:cNvPr>
          <p:cNvGrpSpPr/>
          <p:nvPr/>
        </p:nvGrpSpPr>
        <p:grpSpPr>
          <a:xfrm>
            <a:off x="0" y="729841"/>
            <a:ext cx="12122092" cy="6128159"/>
            <a:chOff x="0" y="729841"/>
            <a:chExt cx="12122092" cy="612815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7B1EDF7-AAF5-B7CF-960A-6503C1863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0393" y="2683494"/>
              <a:ext cx="5025292" cy="3768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3102">
              <a:extLst>
                <a:ext uri="{FF2B5EF4-FFF2-40B4-BE49-F238E27FC236}">
                  <a16:creationId xmlns:a16="http://schemas.microsoft.com/office/drawing/2014/main" id="{6E9CEC33-8CA7-E5F1-C383-13328B869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7396" y="3347207"/>
              <a:ext cx="2414211" cy="24142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2D47944-4813-9B60-9CEF-461026621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80365" y="5451515"/>
              <a:ext cx="0" cy="50466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AFCB135-DDFD-7B55-FB93-5D4EA4D805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77173" y="5471229"/>
              <a:ext cx="0" cy="4953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729667-C6B9-7862-2F55-15CA0C23F3B8}"/>
                </a:ext>
              </a:extLst>
            </p:cNvPr>
            <p:cNvSpPr txBox="1"/>
            <p:nvPr/>
          </p:nvSpPr>
          <p:spPr>
            <a:xfrm>
              <a:off x="11251454" y="5985055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5V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C05B4DF-8164-1AA2-455E-3F857B10C18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811861" y="5360570"/>
              <a:ext cx="4345502" cy="1090564"/>
            </a:xfrm>
            <a:prstGeom prst="bentConnector3">
              <a:avLst>
                <a:gd name="adj1" fmla="val -579"/>
              </a:avLst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D0057F-2345-BCA7-A3E6-AE92AFDA9EFD}"/>
                </a:ext>
              </a:extLst>
            </p:cNvPr>
            <p:cNvSpPr txBox="1"/>
            <p:nvPr/>
          </p:nvSpPr>
          <p:spPr>
            <a:xfrm>
              <a:off x="10084056" y="594457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GND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8B1FCF-894C-6420-76C6-ACAE83233D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0608" y="5679347"/>
              <a:ext cx="0" cy="757944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DC7EFDB-7147-7BB1-F6C5-A5918DD0202C}"/>
                </a:ext>
              </a:extLst>
            </p:cNvPr>
            <p:cNvCxnSpPr>
              <a:cxnSpLocks/>
            </p:cNvCxnSpPr>
            <p:nvPr/>
          </p:nvCxnSpPr>
          <p:spPr>
            <a:xfrm>
              <a:off x="6409608" y="5737160"/>
              <a:ext cx="0" cy="6172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Arrow Connector 1024">
              <a:extLst>
                <a:ext uri="{FF2B5EF4-FFF2-40B4-BE49-F238E27FC236}">
                  <a16:creationId xmlns:a16="http://schemas.microsoft.com/office/drawing/2014/main" id="{8FA12E89-0D2A-72C8-11B6-AFE566315FCD}"/>
                </a:ext>
              </a:extLst>
            </p:cNvPr>
            <p:cNvCxnSpPr>
              <a:cxnSpLocks/>
            </p:cNvCxnSpPr>
            <p:nvPr/>
          </p:nvCxnSpPr>
          <p:spPr>
            <a:xfrm>
              <a:off x="6241968" y="5752400"/>
              <a:ext cx="0" cy="60198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Connector: Elbow 1032">
              <a:extLst>
                <a:ext uri="{FF2B5EF4-FFF2-40B4-BE49-F238E27FC236}">
                  <a16:creationId xmlns:a16="http://schemas.microsoft.com/office/drawing/2014/main" id="{528CF66E-AD38-E2D2-AF7F-9E4AB92A9C27}"/>
                </a:ext>
              </a:extLst>
            </p:cNvPr>
            <p:cNvCxnSpPr/>
            <p:nvPr/>
          </p:nvCxnSpPr>
          <p:spPr>
            <a:xfrm rot="10800000" flipV="1">
              <a:off x="8264204" y="2340527"/>
              <a:ext cx="1912690" cy="1115736"/>
            </a:xfrm>
            <a:prstGeom prst="bentConnector3">
              <a:avLst>
                <a:gd name="adj1" fmla="val 100000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Connector: Elbow 1034">
              <a:extLst>
                <a:ext uri="{FF2B5EF4-FFF2-40B4-BE49-F238E27FC236}">
                  <a16:creationId xmlns:a16="http://schemas.microsoft.com/office/drawing/2014/main" id="{6D58D9A1-69A0-A081-4A73-F1C6907C87A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079648" y="2256635"/>
              <a:ext cx="2114027" cy="1166071"/>
            </a:xfrm>
            <a:prstGeom prst="bentConnector3">
              <a:avLst>
                <a:gd name="adj1" fmla="val 99603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C2FA6720-E0AB-3C42-373A-0E7C21BA349B}"/>
                </a:ext>
              </a:extLst>
            </p:cNvPr>
            <p:cNvSpPr txBox="1"/>
            <p:nvPr/>
          </p:nvSpPr>
          <p:spPr>
            <a:xfrm>
              <a:off x="6747964" y="5759950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A0</a:t>
              </a:r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D308CFE4-04A0-38B2-F73B-51D4D8C906F9}"/>
                </a:ext>
              </a:extLst>
            </p:cNvPr>
            <p:cNvSpPr txBox="1"/>
            <p:nvPr/>
          </p:nvSpPr>
          <p:spPr>
            <a:xfrm>
              <a:off x="8385215" y="2783256"/>
              <a:ext cx="1131143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20=SDA</a:t>
              </a:r>
            </a:p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21=SCL</a:t>
              </a:r>
              <a:endParaRPr kumimoji="1" lang="en-US" sz="1800" dirty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endParaRPr>
            </a:p>
          </p:txBody>
        </p:sp>
        <p:cxnSp>
          <p:nvCxnSpPr>
            <p:cNvPr id="1042" name="Straight Arrow Connector 1041">
              <a:extLst>
                <a:ext uri="{FF2B5EF4-FFF2-40B4-BE49-F238E27FC236}">
                  <a16:creationId xmlns:a16="http://schemas.microsoft.com/office/drawing/2014/main" id="{E7641C78-82B1-AE3E-8C75-F788598D4934}"/>
                </a:ext>
              </a:extLst>
            </p:cNvPr>
            <p:cNvCxnSpPr>
              <a:cxnSpLocks/>
            </p:cNvCxnSpPr>
            <p:nvPr/>
          </p:nvCxnSpPr>
          <p:spPr>
            <a:xfrm>
              <a:off x="9141903" y="2125000"/>
              <a:ext cx="657487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Arrow Connector 1043">
              <a:extLst>
                <a:ext uri="{FF2B5EF4-FFF2-40B4-BE49-F238E27FC236}">
                  <a16:creationId xmlns:a16="http://schemas.microsoft.com/office/drawing/2014/main" id="{AC8017CD-1E1D-4453-1B5E-7153B548CC69}"/>
                </a:ext>
              </a:extLst>
            </p:cNvPr>
            <p:cNvCxnSpPr>
              <a:cxnSpLocks/>
            </p:cNvCxnSpPr>
            <p:nvPr/>
          </p:nvCxnSpPr>
          <p:spPr>
            <a:xfrm>
              <a:off x="9170215" y="1966378"/>
              <a:ext cx="62917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7" name="Right Brace 1046">
              <a:extLst>
                <a:ext uri="{FF2B5EF4-FFF2-40B4-BE49-F238E27FC236}">
                  <a16:creationId xmlns:a16="http://schemas.microsoft.com/office/drawing/2014/main" id="{FD5042A2-4A32-CAAB-7A94-F554302A4432}"/>
                </a:ext>
              </a:extLst>
            </p:cNvPr>
            <p:cNvSpPr/>
            <p:nvPr/>
          </p:nvSpPr>
          <p:spPr>
            <a:xfrm rot="16200000">
              <a:off x="6124487" y="2659833"/>
              <a:ext cx="753038" cy="705598"/>
            </a:xfrm>
            <a:prstGeom prst="rightBrac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69AD81F5-6010-93BF-5C0F-2D2CF9ED00D3}"/>
                </a:ext>
              </a:extLst>
            </p:cNvPr>
            <p:cNvSpPr txBox="1"/>
            <p:nvPr/>
          </p:nvSpPr>
          <p:spPr>
            <a:xfrm>
              <a:off x="4527678" y="729841"/>
              <a:ext cx="3776996" cy="2318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10 = PWM for Servo</a:t>
              </a:r>
            </a:p>
            <a:p>
              <a:pPr>
                <a:spcBef>
                  <a:spcPts val="400"/>
                </a:spcBef>
              </a:pP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9 = PWM IN1 (</a:t>
              </a:r>
              <a:r>
                <a:rPr lang="en-US" sz="1600" dirty="0" err="1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evk</a:t>
              </a: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)</a:t>
              </a:r>
            </a:p>
            <a:p>
              <a:pPr>
                <a:spcBef>
                  <a:spcPts val="400"/>
                </a:spcBef>
              </a:pP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8 = PWM IN2 (</a:t>
              </a:r>
              <a:r>
                <a:rPr lang="en-US" sz="1600" dirty="0" err="1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evk</a:t>
              </a: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)</a:t>
              </a:r>
              <a:b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</a:b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7 = left limit (H = hit, L = not hit)</a:t>
              </a:r>
            </a:p>
            <a:p>
              <a:pPr>
                <a:spcBef>
                  <a:spcPts val="400"/>
                </a:spcBef>
              </a:pP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6 = right limit (H = hit, L = not hit)</a:t>
              </a:r>
              <a:b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</a:b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*7,6 (pulled up to 5V by Arduino)</a:t>
              </a:r>
            </a:p>
            <a:p>
              <a:pPr>
                <a:spcBef>
                  <a:spcPts val="400"/>
                </a:spcBef>
              </a:pP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5 = ball in cup (H = in cup)</a:t>
              </a:r>
            </a:p>
            <a:p>
              <a:pPr>
                <a:spcBef>
                  <a:spcPts val="400"/>
                </a:spcBef>
              </a:pPr>
              <a:endParaRPr kumimoji="1" lang="en-US" sz="1600" dirty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endParaRPr>
            </a:p>
          </p:txBody>
        </p:sp>
        <p:pic>
          <p:nvPicPr>
            <p:cNvPr id="1051" name="Picture 8" descr="2.Pittman LO COG Brush Commutated DC ...">
              <a:extLst>
                <a:ext uri="{FF2B5EF4-FFF2-40B4-BE49-F238E27FC236}">
                  <a16:creationId xmlns:a16="http://schemas.microsoft.com/office/drawing/2014/main" id="{862055BF-0603-49CD-0CC0-099B921004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319698">
              <a:off x="549623" y="5358483"/>
              <a:ext cx="1928212" cy="1413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52" name="Straight Arrow Connector 1051">
              <a:extLst>
                <a:ext uri="{FF2B5EF4-FFF2-40B4-BE49-F238E27FC236}">
                  <a16:creationId xmlns:a16="http://schemas.microsoft.com/office/drawing/2014/main" id="{C6262A8B-F746-5142-91F6-5FA1DE9C2634}"/>
                </a:ext>
              </a:extLst>
            </p:cNvPr>
            <p:cNvCxnSpPr>
              <a:cxnSpLocks/>
            </p:cNvCxnSpPr>
            <p:nvPr/>
          </p:nvCxnSpPr>
          <p:spPr>
            <a:xfrm>
              <a:off x="3705836" y="5329595"/>
              <a:ext cx="706772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48873E5A-D1D2-78E5-7521-ADEB34DE988E}"/>
                </a:ext>
              </a:extLst>
            </p:cNvPr>
            <p:cNvSpPr txBox="1"/>
            <p:nvPr/>
          </p:nvSpPr>
          <p:spPr>
            <a:xfrm>
              <a:off x="3350422" y="5499891"/>
              <a:ext cx="2173095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No laptop,</a:t>
              </a:r>
            </a:p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Need VCC: </a:t>
              </a: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9-12V</a:t>
              </a:r>
            </a:p>
          </p:txBody>
        </p: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F1135BED-8E99-2DFC-6111-E4C5022E9298}"/>
                </a:ext>
              </a:extLst>
            </p:cNvPr>
            <p:cNvSpPr txBox="1"/>
            <p:nvPr/>
          </p:nvSpPr>
          <p:spPr>
            <a:xfrm>
              <a:off x="4039716" y="3898993"/>
              <a:ext cx="955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Laptop</a:t>
              </a:r>
              <a:endParaRPr kumimoji="1" lang="en-US" sz="1800" dirty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endParaRPr>
            </a:p>
          </p:txBody>
        </p: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650DACB8-8C79-AC02-98CD-9DF3AE95F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441" y="1595722"/>
              <a:ext cx="3333703" cy="3328613"/>
            </a:xfrm>
            <a:prstGeom prst="rect">
              <a:avLst/>
            </a:prstGeom>
          </p:spPr>
        </p:pic>
        <p:sp>
          <p:nvSpPr>
            <p:cNvPr id="1060" name="Arrow: Down 1059">
              <a:extLst>
                <a:ext uri="{FF2B5EF4-FFF2-40B4-BE49-F238E27FC236}">
                  <a16:creationId xmlns:a16="http://schemas.microsoft.com/office/drawing/2014/main" id="{7CFB31E4-92AD-03B6-2FF2-92A9001FDA02}"/>
                </a:ext>
              </a:extLst>
            </p:cNvPr>
            <p:cNvSpPr/>
            <p:nvPr/>
          </p:nvSpPr>
          <p:spPr>
            <a:xfrm>
              <a:off x="906011" y="5008227"/>
              <a:ext cx="478173" cy="637563"/>
            </a:xfrm>
            <a:prstGeom prst="downArrow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061" name="Arrow: Down 1060">
              <a:extLst>
                <a:ext uri="{FF2B5EF4-FFF2-40B4-BE49-F238E27FC236}">
                  <a16:creationId xmlns:a16="http://schemas.microsoft.com/office/drawing/2014/main" id="{78607C36-AA16-6F38-AC1F-A4E2430F0F41}"/>
                </a:ext>
              </a:extLst>
            </p:cNvPr>
            <p:cNvSpPr/>
            <p:nvPr/>
          </p:nvSpPr>
          <p:spPr>
            <a:xfrm>
              <a:off x="1628863" y="4992847"/>
              <a:ext cx="478173" cy="637563"/>
            </a:xfrm>
            <a:prstGeom prst="downArrow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062" name="Arrow: Down 1061">
              <a:extLst>
                <a:ext uri="{FF2B5EF4-FFF2-40B4-BE49-F238E27FC236}">
                  <a16:creationId xmlns:a16="http://schemas.microsoft.com/office/drawing/2014/main" id="{62BCB61E-B907-C039-7FCA-F272CC51D3BA}"/>
                </a:ext>
              </a:extLst>
            </p:cNvPr>
            <p:cNvSpPr/>
            <p:nvPr/>
          </p:nvSpPr>
          <p:spPr>
            <a:xfrm>
              <a:off x="1445703" y="908806"/>
              <a:ext cx="478173" cy="637563"/>
            </a:xfrm>
            <a:prstGeom prst="downArrow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986DD84D-1AE7-7F6C-4268-C25DAC8657A1}"/>
                </a:ext>
              </a:extLst>
            </p:cNvPr>
            <p:cNvSpPr txBox="1"/>
            <p:nvPr/>
          </p:nvSpPr>
          <p:spPr>
            <a:xfrm>
              <a:off x="1857182" y="936281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24V</a:t>
              </a:r>
            </a:p>
          </p:txBody>
        </p:sp>
        <p:cxnSp>
          <p:nvCxnSpPr>
            <p:cNvPr id="1064" name="Straight Arrow Connector 1063">
              <a:extLst>
                <a:ext uri="{FF2B5EF4-FFF2-40B4-BE49-F238E27FC236}">
                  <a16:creationId xmlns:a16="http://schemas.microsoft.com/office/drawing/2014/main" id="{7A89C6B0-8058-75FB-4825-2FE89B524B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0612" y="3070440"/>
              <a:ext cx="59771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3A3EE481-27A5-6EAC-6495-9151D17CB900}"/>
                </a:ext>
              </a:extLst>
            </p:cNvPr>
            <p:cNvSpPr txBox="1"/>
            <p:nvPr/>
          </p:nvSpPr>
          <p:spPr>
            <a:xfrm>
              <a:off x="8744544" y="1934571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5V</a:t>
              </a:r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24272947-EB14-4914-7863-304FCE6F6CD7}"/>
                </a:ext>
              </a:extLst>
            </p:cNvPr>
            <p:cNvSpPr txBox="1"/>
            <p:nvPr/>
          </p:nvSpPr>
          <p:spPr>
            <a:xfrm>
              <a:off x="3560148" y="2706358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5V</a:t>
              </a: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C94B1C8E-6491-2EC3-2487-0546C1BF23BD}"/>
                </a:ext>
              </a:extLst>
            </p:cNvPr>
            <p:cNvSpPr txBox="1"/>
            <p:nvPr/>
          </p:nvSpPr>
          <p:spPr>
            <a:xfrm>
              <a:off x="3372374" y="1702964"/>
              <a:ext cx="96473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100" dirty="0" err="1">
                  <a:solidFill>
                    <a:srgbClr val="FF0000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Vref</a:t>
              </a:r>
              <a:r>
                <a:rPr kumimoji="1" lang="en-US" sz="1100" dirty="0">
                  <a:solidFill>
                    <a:srgbClr val="FF0000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 has onboard divider</a:t>
              </a:r>
            </a:p>
          </p:txBody>
        </p:sp>
        <p:cxnSp>
          <p:nvCxnSpPr>
            <p:cNvPr id="1072" name="Connector: Elbow 1071">
              <a:extLst>
                <a:ext uri="{FF2B5EF4-FFF2-40B4-BE49-F238E27FC236}">
                  <a16:creationId xmlns:a16="http://schemas.microsoft.com/office/drawing/2014/main" id="{1D8CC8DE-8C5D-11EA-99D3-55F7BD45619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9486" y="3271706"/>
              <a:ext cx="2592198" cy="771786"/>
            </a:xfrm>
            <a:prstGeom prst="bentConnector3">
              <a:avLst>
                <a:gd name="adj1" fmla="val 82039"/>
              </a:avLst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Connector: Elbow 1073">
              <a:extLst>
                <a:ext uri="{FF2B5EF4-FFF2-40B4-BE49-F238E27FC236}">
                  <a16:creationId xmlns:a16="http://schemas.microsoft.com/office/drawing/2014/main" id="{70A57AC9-D117-CE50-41D4-4396BCF479F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9486" y="3389151"/>
              <a:ext cx="2659312" cy="1023457"/>
            </a:xfrm>
            <a:prstGeom prst="bentConnector3">
              <a:avLst>
                <a:gd name="adj1" fmla="val 78707"/>
              </a:avLst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9F93EDEC-7873-12B7-DD54-F9C25E80E0DF}"/>
                </a:ext>
              </a:extLst>
            </p:cNvPr>
            <p:cNvSpPr txBox="1"/>
            <p:nvPr/>
          </p:nvSpPr>
          <p:spPr>
            <a:xfrm>
              <a:off x="3427322" y="4024828"/>
              <a:ext cx="43313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1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IN2</a:t>
              </a:r>
              <a:br>
                <a:rPr kumimoji="1" lang="en-US" sz="11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</a:br>
              <a:r>
                <a:rPr kumimoji="1" lang="en-US" sz="11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IN1</a:t>
              </a:r>
            </a:p>
          </p:txBody>
        </p:sp>
        <p:pic>
          <p:nvPicPr>
            <p:cNvPr id="1085" name="Picture 10">
              <a:extLst>
                <a:ext uri="{FF2B5EF4-FFF2-40B4-BE49-F238E27FC236}">
                  <a16:creationId xmlns:a16="http://schemas.microsoft.com/office/drawing/2014/main" id="{8EADC3D2-CEC5-158A-7F74-681E81948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4360" y="1655143"/>
              <a:ext cx="2337732" cy="954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142D2E0D-349F-45FE-9108-D36BA11E216C}"/>
                </a:ext>
              </a:extLst>
            </p:cNvPr>
            <p:cNvSpPr txBox="1"/>
            <p:nvPr/>
          </p:nvSpPr>
          <p:spPr>
            <a:xfrm>
              <a:off x="100668" y="4018327"/>
              <a:ext cx="20810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BD63150FM EVK</a:t>
              </a:r>
            </a:p>
          </p:txBody>
        </p:sp>
        <p:sp>
          <p:nvSpPr>
            <p:cNvPr id="1090" name="Arrow: Left-Right 1089">
              <a:extLst>
                <a:ext uri="{FF2B5EF4-FFF2-40B4-BE49-F238E27FC236}">
                  <a16:creationId xmlns:a16="http://schemas.microsoft.com/office/drawing/2014/main" id="{76093485-D9E0-EA7E-81F2-5BD87C289984}"/>
                </a:ext>
              </a:extLst>
            </p:cNvPr>
            <p:cNvSpPr/>
            <p:nvPr/>
          </p:nvSpPr>
          <p:spPr>
            <a:xfrm rot="19689490">
              <a:off x="9891710" y="3266739"/>
              <a:ext cx="1270173" cy="249759"/>
            </a:xfrm>
            <a:prstGeom prst="leftRightArrow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97631646-10FF-E127-2B5C-223FA2FCF8BC}"/>
                </a:ext>
              </a:extLst>
            </p:cNvPr>
            <p:cNvSpPr txBox="1"/>
            <p:nvPr/>
          </p:nvSpPr>
          <p:spPr>
            <a:xfrm>
              <a:off x="11135406" y="3016751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Right</a:t>
              </a:r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035B62F3-EB53-207A-08E5-009A7EF74746}"/>
                </a:ext>
              </a:extLst>
            </p:cNvPr>
            <p:cNvSpPr txBox="1"/>
            <p:nvPr/>
          </p:nvSpPr>
          <p:spPr>
            <a:xfrm>
              <a:off x="9450617" y="3747991"/>
              <a:ext cx="615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Left</a:t>
              </a:r>
            </a:p>
          </p:txBody>
        </p:sp>
        <p:sp>
          <p:nvSpPr>
            <p:cNvPr id="1093" name="TextBox 1092">
              <a:extLst>
                <a:ext uri="{FF2B5EF4-FFF2-40B4-BE49-F238E27FC236}">
                  <a16:creationId xmlns:a16="http://schemas.microsoft.com/office/drawing/2014/main" id="{10CFD357-A251-37A5-5FAF-6BC143606524}"/>
                </a:ext>
              </a:extLst>
            </p:cNvPr>
            <p:cNvSpPr txBox="1"/>
            <p:nvPr/>
          </p:nvSpPr>
          <p:spPr>
            <a:xfrm>
              <a:off x="0" y="6488668"/>
              <a:ext cx="8232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(**)</a:t>
              </a: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Connect motor to EVK for correct left-right joystick = left-right cup</a:t>
              </a:r>
            </a:p>
          </p:txBody>
        </p:sp>
        <p:sp>
          <p:nvSpPr>
            <p:cNvPr id="1094" name="TextBox 1093">
              <a:extLst>
                <a:ext uri="{FF2B5EF4-FFF2-40B4-BE49-F238E27FC236}">
                  <a16:creationId xmlns:a16="http://schemas.microsoft.com/office/drawing/2014/main" id="{D0A6565E-9B42-5670-7859-49782F9D9B37}"/>
                </a:ext>
              </a:extLst>
            </p:cNvPr>
            <p:cNvSpPr txBox="1"/>
            <p:nvPr/>
          </p:nvSpPr>
          <p:spPr>
            <a:xfrm>
              <a:off x="1297916" y="5066460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**</a:t>
              </a:r>
            </a:p>
          </p:txBody>
        </p:sp>
      </p:grpSp>
      <p:sp>
        <p:nvSpPr>
          <p:cNvPr id="1105" name="TextBox 1104">
            <a:extLst>
              <a:ext uri="{FF2B5EF4-FFF2-40B4-BE49-F238E27FC236}">
                <a16:creationId xmlns:a16="http://schemas.microsoft.com/office/drawing/2014/main" id="{295313DA-654E-0A22-9168-013EF1C650AF}"/>
              </a:ext>
            </a:extLst>
          </p:cNvPr>
          <p:cNvSpPr txBox="1"/>
          <p:nvPr/>
        </p:nvSpPr>
        <p:spPr>
          <a:xfrm>
            <a:off x="5783230" y="6171011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kumimoji="1" lang="en-US" sz="1800" dirty="0">
                <a:solidFill>
                  <a:srgbClr val="FF0000"/>
                </a:solidFill>
                <a:latin typeface="+mn-ea"/>
                <a:ea typeface="+mn-ea"/>
                <a:cs typeface="メイリオ" panose="020B0604030504040204" pitchFamily="50" charset="-128"/>
              </a:rPr>
              <a:t>5V</a:t>
            </a:r>
          </a:p>
        </p:txBody>
      </p:sp>
    </p:spTree>
    <p:extLst>
      <p:ext uri="{BB962C8B-B14F-4D97-AF65-F5344CB8AC3E}">
        <p14:creationId xmlns:p14="http://schemas.microsoft.com/office/powerpoint/2010/main" val="92741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8BB30-470A-9266-89AB-0BBAB8B75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C716-CEF5-C6DE-E65F-272863D3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ProtoShield</a:t>
            </a:r>
            <a:r>
              <a:rPr lang="en-US" dirty="0"/>
              <a:t> connect Diagram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97BCEB1-B226-B555-257B-03AC11968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439702"/>
              </p:ext>
            </p:extLst>
          </p:nvPr>
        </p:nvGraphicFramePr>
        <p:xfrm>
          <a:off x="216310" y="1039528"/>
          <a:ext cx="4385187" cy="54712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5459">
                  <a:extLst>
                    <a:ext uri="{9D8B030D-6E8A-4147-A177-3AD203B41FA5}">
                      <a16:colId xmlns:a16="http://schemas.microsoft.com/office/drawing/2014/main" val="1256374568"/>
                    </a:ext>
                  </a:extLst>
                </a:gridCol>
                <a:gridCol w="713676">
                  <a:extLst>
                    <a:ext uri="{9D8B030D-6E8A-4147-A177-3AD203B41FA5}">
                      <a16:colId xmlns:a16="http://schemas.microsoft.com/office/drawing/2014/main" val="4227485324"/>
                    </a:ext>
                  </a:extLst>
                </a:gridCol>
                <a:gridCol w="904568">
                  <a:extLst>
                    <a:ext uri="{9D8B030D-6E8A-4147-A177-3AD203B41FA5}">
                      <a16:colId xmlns:a16="http://schemas.microsoft.com/office/drawing/2014/main" val="3651432290"/>
                    </a:ext>
                  </a:extLst>
                </a:gridCol>
                <a:gridCol w="1671484">
                  <a:extLst>
                    <a:ext uri="{9D8B030D-6E8A-4147-A177-3AD203B41FA5}">
                      <a16:colId xmlns:a16="http://schemas.microsoft.com/office/drawing/2014/main" val="128550938"/>
                    </a:ext>
                  </a:extLst>
                </a:gridCol>
              </a:tblGrid>
              <a:tr h="5825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Pin-10</a:t>
                      </a:r>
                      <a:br>
                        <a:rPr lang="en-US" dirty="0"/>
                      </a:br>
                      <a:r>
                        <a:rPr lang="en-US" dirty="0"/>
                        <a:t>(Servo)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014120"/>
                  </a:ext>
                </a:extLst>
              </a:tr>
              <a:tr h="5825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Pin-9</a:t>
                      </a:r>
                      <a:br>
                        <a:rPr lang="en-US" dirty="0"/>
                      </a:br>
                      <a:r>
                        <a:rPr lang="en-US" dirty="0"/>
                        <a:t>(PWM1)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906383"/>
                  </a:ext>
                </a:extLst>
              </a:tr>
              <a:tr h="676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Pin-8</a:t>
                      </a:r>
                      <a:br>
                        <a:rPr lang="en-US" dirty="0"/>
                      </a:br>
                      <a:r>
                        <a:rPr lang="en-US" dirty="0"/>
                        <a:t>PWM2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628640"/>
                  </a:ext>
                </a:extLst>
              </a:tr>
              <a:tr h="676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Pin-7</a:t>
                      </a:r>
                      <a:br>
                        <a:rPr lang="en-US" dirty="0"/>
                      </a:br>
                      <a:r>
                        <a:rPr lang="en-US" dirty="0"/>
                        <a:t>(Left Limit)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394544"/>
                  </a:ext>
                </a:extLst>
              </a:tr>
              <a:tr h="9660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Pin-6</a:t>
                      </a:r>
                      <a:br>
                        <a:rPr lang="en-US" dirty="0"/>
                      </a:br>
                      <a:r>
                        <a:rPr lang="en-US" dirty="0"/>
                        <a:t>(Right Limit)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983158"/>
                  </a:ext>
                </a:extLst>
              </a:tr>
              <a:tr h="676221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Pin-5</a:t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dirty="0" err="1"/>
                        <a:t>opto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451455"/>
                  </a:ext>
                </a:extLst>
              </a:tr>
              <a:tr h="67622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  <a:p>
                      <a:pPr algn="ctr"/>
                      <a:r>
                        <a:rPr lang="en-US" dirty="0"/>
                        <a:t>(Joystick)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234433"/>
                  </a:ext>
                </a:extLst>
              </a:tr>
              <a:tr h="520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491496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6D4B9FA-D1A6-43F8-02AA-6FEB97112945}"/>
              </a:ext>
            </a:extLst>
          </p:cNvPr>
          <p:cNvGrpSpPr/>
          <p:nvPr/>
        </p:nvGrpSpPr>
        <p:grpSpPr>
          <a:xfrm>
            <a:off x="4572000" y="1219402"/>
            <a:ext cx="7546207" cy="5316152"/>
            <a:chOff x="4572000" y="1219402"/>
            <a:chExt cx="7546207" cy="5316152"/>
          </a:xfrm>
        </p:grpSpPr>
        <p:pic>
          <p:nvPicPr>
            <p:cNvPr id="5" name="Picture 4" descr="A red circuit board with black and red dots&#10;&#10;Description automatically generated">
              <a:extLst>
                <a:ext uri="{FF2B5EF4-FFF2-40B4-BE49-F238E27FC236}">
                  <a16:creationId xmlns:a16="http://schemas.microsoft.com/office/drawing/2014/main" id="{12E481F1-6D9D-8920-2A50-84C2021D5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30005" y="1219402"/>
              <a:ext cx="7088202" cy="531615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B00672-88EC-9FF8-112E-CD79A46CE0CA}"/>
                </a:ext>
              </a:extLst>
            </p:cNvPr>
            <p:cNvSpPr/>
            <p:nvPr/>
          </p:nvSpPr>
          <p:spPr>
            <a:xfrm>
              <a:off x="5120639" y="3416967"/>
              <a:ext cx="1838425" cy="1876927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20A29498-52D2-E73E-A30A-CE757DE6584C}"/>
                </a:ext>
              </a:extLst>
            </p:cNvPr>
            <p:cNvSpPr/>
            <p:nvPr/>
          </p:nvSpPr>
          <p:spPr>
            <a:xfrm>
              <a:off x="4572000" y="3445844"/>
              <a:ext cx="405705" cy="1790299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144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0D9B-942C-96EF-9369-9AC36DE2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“dip switches”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8D10A3-9F8E-73AA-83EB-8A1442DD612F}"/>
              </a:ext>
            </a:extLst>
          </p:cNvPr>
          <p:cNvGrpSpPr/>
          <p:nvPr/>
        </p:nvGrpSpPr>
        <p:grpSpPr>
          <a:xfrm>
            <a:off x="70586" y="1535021"/>
            <a:ext cx="11846112" cy="4090737"/>
            <a:chOff x="70586" y="1535021"/>
            <a:chExt cx="11846112" cy="4090737"/>
          </a:xfrm>
        </p:grpSpPr>
        <p:pic>
          <p:nvPicPr>
            <p:cNvPr id="4" name="Picture 3" descr="A close-up of a circuit board&#10;&#10;Description automatically generated">
              <a:extLst>
                <a:ext uri="{FF2B5EF4-FFF2-40B4-BE49-F238E27FC236}">
                  <a16:creationId xmlns:a16="http://schemas.microsoft.com/office/drawing/2014/main" id="{EABB0EF2-88F6-E1AA-6C8D-A3EA81E8C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586" y="1535021"/>
              <a:ext cx="5454316" cy="409073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992AEA-96E9-087A-5105-909A8ACF632F}"/>
                </a:ext>
              </a:extLst>
            </p:cNvPr>
            <p:cNvSpPr/>
            <p:nvPr/>
          </p:nvSpPr>
          <p:spPr>
            <a:xfrm>
              <a:off x="3713487" y="2232853"/>
              <a:ext cx="1838425" cy="1876927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5FF3E601-87A0-53A7-A4F4-B5A7624BE133}"/>
                </a:ext>
              </a:extLst>
            </p:cNvPr>
            <p:cNvSpPr/>
            <p:nvPr/>
          </p:nvSpPr>
          <p:spPr>
            <a:xfrm rot="10800000">
              <a:off x="6933502" y="2300230"/>
              <a:ext cx="405705" cy="1790299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1F66F5-241F-5CBA-77E3-00FB80F2858C}"/>
                </a:ext>
              </a:extLst>
            </p:cNvPr>
            <p:cNvSpPr txBox="1"/>
            <p:nvPr/>
          </p:nvSpPr>
          <p:spPr>
            <a:xfrm>
              <a:off x="7459580" y="2146434"/>
              <a:ext cx="4457118" cy="3395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These dip switches are to “simulate”</a:t>
              </a:r>
              <a:b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</a:b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the limit switches.</a:t>
              </a:r>
            </a:p>
            <a:p>
              <a:pPr>
                <a:spcBef>
                  <a:spcPts val="400"/>
                </a:spcBef>
              </a:pPr>
              <a:endParaRPr lang="en-US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Position:</a:t>
              </a:r>
            </a:p>
            <a:p>
              <a:pPr marL="285750" indent="-285750"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Down = pin-6 or pin-7 is grounded</a:t>
              </a:r>
              <a:b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</a:b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(</a:t>
              </a:r>
              <a:r>
                <a:rPr lang="en-US" dirty="0" err="1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ie</a:t>
              </a: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. Limit is simulated engaged)</a:t>
              </a:r>
            </a:p>
            <a:p>
              <a:pPr>
                <a:spcBef>
                  <a:spcPts val="400"/>
                </a:spcBef>
              </a:pPr>
              <a:endParaRPr lang="en-US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  <a:p>
              <a:pPr marL="285750" indent="-285750"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Up = pin-6 or pin-7 is floating</a:t>
              </a:r>
              <a:b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</a:b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(when connected to actual jig, the dip switches should be in “up” position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96BBC1-7AA7-7933-82B5-5756CB4D833B}"/>
                </a:ext>
              </a:extLst>
            </p:cNvPr>
            <p:cNvSpPr txBox="1"/>
            <p:nvPr/>
          </p:nvSpPr>
          <p:spPr>
            <a:xfrm>
              <a:off x="3859731" y="231948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highlight>
                    <a:srgbClr val="FFFF00"/>
                  </a:highlight>
                  <a:latin typeface="+mn-ea"/>
                  <a:ea typeface="+mn-ea"/>
                  <a:cs typeface="メイリオ" panose="020B0604030504040204" pitchFamily="50" charset="-128"/>
                </a:rPr>
                <a:t>L-LIM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4FA0D2-5365-E25E-7D27-FCAC3EEBA89E}"/>
                </a:ext>
              </a:extLst>
            </p:cNvPr>
            <p:cNvSpPr txBox="1"/>
            <p:nvPr/>
          </p:nvSpPr>
          <p:spPr>
            <a:xfrm>
              <a:off x="4714776" y="2317877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highlight>
                    <a:srgbClr val="FFFF00"/>
                  </a:highlight>
                  <a:latin typeface="+mn-ea"/>
                  <a:ea typeface="+mn-ea"/>
                  <a:cs typeface="メイリオ" panose="020B0604030504040204" pitchFamily="50" charset="-128"/>
                </a:rPr>
                <a:t>R-LIM</a:t>
              </a:r>
            </a:p>
          </p:txBody>
        </p:sp>
        <p:sp>
          <p:nvSpPr>
            <p:cNvPr id="10" name="Arrow: Up-Down 9">
              <a:extLst>
                <a:ext uri="{FF2B5EF4-FFF2-40B4-BE49-F238E27FC236}">
                  <a16:creationId xmlns:a16="http://schemas.microsoft.com/office/drawing/2014/main" id="{E3F32478-D421-A236-25AE-3FF6A7E77DE2}"/>
                </a:ext>
              </a:extLst>
            </p:cNvPr>
            <p:cNvSpPr/>
            <p:nvPr/>
          </p:nvSpPr>
          <p:spPr>
            <a:xfrm>
              <a:off x="5860026" y="2743200"/>
              <a:ext cx="484632" cy="1216152"/>
            </a:xfrm>
            <a:prstGeom prst="upDownArrow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2ACE03-4889-E9C5-A7D9-5076E6C8D512}"/>
                </a:ext>
              </a:extLst>
            </p:cNvPr>
            <p:cNvSpPr txBox="1"/>
            <p:nvPr/>
          </p:nvSpPr>
          <p:spPr>
            <a:xfrm>
              <a:off x="5879690" y="2340077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UP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54E8F7-DA25-73FC-AFF5-5D085F093CC0}"/>
                </a:ext>
              </a:extLst>
            </p:cNvPr>
            <p:cNvSpPr txBox="1"/>
            <p:nvPr/>
          </p:nvSpPr>
          <p:spPr>
            <a:xfrm>
              <a:off x="5658465" y="4065638"/>
              <a:ext cx="93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6515810"/>
      </p:ext>
    </p:extLst>
  </p:cSld>
  <p:clrMapOvr>
    <a:masterClrMapping/>
  </p:clrMapOvr>
</p:sld>
</file>

<file path=ppt/theme/theme1.xml><?xml version="1.0" encoding="utf-8"?>
<a:theme xmlns:a="http://schemas.openxmlformats.org/drawingml/2006/main" name="新しいプレゼンテーション">
  <a:themeElements>
    <a:clrScheme name="ROHM">
      <a:dk1>
        <a:srgbClr val="444F58"/>
      </a:dk1>
      <a:lt1>
        <a:sysClr val="window" lastClr="FFFFFF"/>
      </a:lt1>
      <a:dk2>
        <a:srgbClr val="444F58"/>
      </a:dk2>
      <a:lt2>
        <a:srgbClr val="D3D9DC"/>
      </a:lt2>
      <a:accent1>
        <a:srgbClr val="D90013"/>
      </a:accent1>
      <a:accent2>
        <a:srgbClr val="008CCE"/>
      </a:accent2>
      <a:accent3>
        <a:srgbClr val="CED700"/>
      </a:accent3>
      <a:accent4>
        <a:srgbClr val="8DBADA"/>
      </a:accent4>
      <a:accent5>
        <a:srgbClr val="9CA0CC"/>
      </a:accent5>
      <a:accent6>
        <a:srgbClr val="F7AC00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spcBef>
            <a:spcPts val="400"/>
          </a:spcBef>
          <a:defRPr kumimoji="1" sz="1400" dirty="0">
            <a:solidFill>
              <a:schemeClr val="tx2"/>
            </a:solidFill>
            <a:latin typeface="+mn-ea"/>
            <a:cs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Bef>
            <a:spcPts val="400"/>
          </a:spcBef>
          <a:defRPr kumimoji="1" sz="1800" dirty="0" smtClean="0">
            <a:solidFill>
              <a:schemeClr val="tx2"/>
            </a:solidFill>
            <a:latin typeface="+mn-ea"/>
            <a:ea typeface="+mn-ea"/>
            <a:cs typeface="メイリオ" panose="020B0604030504040204" pitchFamily="50" charset="-128"/>
          </a:defRPr>
        </a:defPPr>
      </a:lstStyle>
    </a:txDef>
  </a:objectDefaults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3">
        <a:dk1>
          <a:srgbClr val="444F58"/>
        </a:dk1>
        <a:lt1>
          <a:srgbClr val="FFFFFF"/>
        </a:lt1>
        <a:dk2>
          <a:srgbClr val="444F58"/>
        </a:dk2>
        <a:lt2>
          <a:srgbClr val="808080"/>
        </a:lt2>
        <a:accent1>
          <a:srgbClr val="BBE0E3"/>
        </a:accent1>
        <a:accent2>
          <a:srgbClr val="D90013"/>
        </a:accent2>
        <a:accent3>
          <a:srgbClr val="FFFFFF"/>
        </a:accent3>
        <a:accent4>
          <a:srgbClr val="39424A"/>
        </a:accent4>
        <a:accent5>
          <a:srgbClr val="DAEDEF"/>
        </a:accent5>
        <a:accent6>
          <a:srgbClr val="C4001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RohmPowerPoint_16_9_En_2024_normal_U.S.A</Template>
  <TotalTime>59</TotalTime>
  <Words>244</Words>
  <Application>Microsoft Office PowerPoint</Application>
  <PresentationFormat>Widescreen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メイリオ</vt:lpstr>
      <vt:lpstr>Arial</vt:lpstr>
      <vt:lpstr>新しいプレゼンテーション</vt:lpstr>
      <vt:lpstr>Direct connect Diagram</vt:lpstr>
      <vt:lpstr>ProtoShield connect Diagram</vt:lpstr>
      <vt:lpstr>About “dip switches”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Hariman</dc:creator>
  <cp:lastModifiedBy>George Hariman</cp:lastModifiedBy>
  <cp:revision>1</cp:revision>
  <dcterms:created xsi:type="dcterms:W3CDTF">2024-10-23T20:57:16Z</dcterms:created>
  <dcterms:modified xsi:type="dcterms:W3CDTF">2024-10-31T18:09:08Z</dcterms:modified>
</cp:coreProperties>
</file>