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4EFFFC-F49C-43EB-A90A-FC442D6D255B}" v="1" dt="2025-02-19T21:59:11.6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7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Hariman" userId="944226f4-c0bd-444e-8152-728ae792d6b1" providerId="ADAL" clId="{8797DDE1-E717-4B82-8CB1-FB8A5736D5DA}"/>
    <pc:docChg chg="undo custSel addSld delSld modSld">
      <pc:chgData name="George Hariman" userId="944226f4-c0bd-444e-8152-728ae792d6b1" providerId="ADAL" clId="{8797DDE1-E717-4B82-8CB1-FB8A5736D5DA}" dt="2024-10-23T21:40:26.067" v="1022" actId="20577"/>
      <pc:docMkLst>
        <pc:docMk/>
      </pc:docMkLst>
      <pc:sldChg chg="modSp new del">
        <pc:chgData name="George Hariman" userId="944226f4-c0bd-444e-8152-728ae792d6b1" providerId="ADAL" clId="{8797DDE1-E717-4B82-8CB1-FB8A5736D5DA}" dt="2024-10-23T21:19:39.284" v="406" actId="47"/>
        <pc:sldMkLst>
          <pc:docMk/>
          <pc:sldMk cId="1992560637" sldId="256"/>
        </pc:sldMkLst>
      </pc:sldChg>
      <pc:sldChg chg="addSp delSp modSp new mod">
        <pc:chgData name="George Hariman" userId="944226f4-c0bd-444e-8152-728ae792d6b1" providerId="ADAL" clId="{8797DDE1-E717-4B82-8CB1-FB8A5736D5DA}" dt="2024-10-23T21:40:26.067" v="1022" actId="20577"/>
        <pc:sldMkLst>
          <pc:docMk/>
          <pc:sldMk cId="927411034" sldId="257"/>
        </pc:sldMkLst>
      </pc:sldChg>
      <pc:sldMasterChg chg="delSldLayout">
        <pc:chgData name="George Hariman" userId="944226f4-c0bd-444e-8152-728ae792d6b1" providerId="ADAL" clId="{8797DDE1-E717-4B82-8CB1-FB8A5736D5DA}" dt="2024-10-23T21:19:39.284" v="406" actId="47"/>
        <pc:sldMasterMkLst>
          <pc:docMk/>
          <pc:sldMasterMk cId="1378604703" sldId="2147483660"/>
        </pc:sldMasterMkLst>
        <pc:sldLayoutChg chg="del">
          <pc:chgData name="George Hariman" userId="944226f4-c0bd-444e-8152-728ae792d6b1" providerId="ADAL" clId="{8797DDE1-E717-4B82-8CB1-FB8A5736D5DA}" dt="2024-10-23T21:19:39.284" v="406" actId="47"/>
          <pc:sldLayoutMkLst>
            <pc:docMk/>
            <pc:sldMasterMk cId="1378604703" sldId="2147483660"/>
            <pc:sldLayoutMk cId="4079382546" sldId="2147483668"/>
          </pc:sldLayoutMkLst>
        </pc:sldLayoutChg>
      </pc:sldMasterChg>
    </pc:docChg>
  </pc:docChgLst>
  <pc:docChgLst>
    <pc:chgData name="George Hariman" userId="944226f4-c0bd-444e-8152-728ae792d6b1" providerId="ADAL" clId="{5C80B29B-2D49-4B02-BFA7-57ACAB083A0E}"/>
    <pc:docChg chg="modSld">
      <pc:chgData name="George Hariman" userId="944226f4-c0bd-444e-8152-728ae792d6b1" providerId="ADAL" clId="{5C80B29B-2D49-4B02-BFA7-57ACAB083A0E}" dt="2024-10-28T22:39:26.207" v="19" actId="1076"/>
      <pc:docMkLst>
        <pc:docMk/>
      </pc:docMkLst>
      <pc:sldChg chg="modSp mod">
        <pc:chgData name="George Hariman" userId="944226f4-c0bd-444e-8152-728ae792d6b1" providerId="ADAL" clId="{5C80B29B-2D49-4B02-BFA7-57ACAB083A0E}" dt="2024-10-28T22:39:26.207" v="19" actId="1076"/>
        <pc:sldMkLst>
          <pc:docMk/>
          <pc:sldMk cId="927411034" sldId="257"/>
        </pc:sldMkLst>
      </pc:sldChg>
    </pc:docChg>
  </pc:docChgLst>
  <pc:docChgLst>
    <pc:chgData name="George Hariman" userId="944226f4-c0bd-444e-8152-728ae792d6b1" providerId="ADAL" clId="{FD4EFFFC-F49C-43EB-A90A-FC442D6D255B}"/>
    <pc:docChg chg="modSld">
      <pc:chgData name="George Hariman" userId="944226f4-c0bd-444e-8152-728ae792d6b1" providerId="ADAL" clId="{FD4EFFFC-F49C-43EB-A90A-FC442D6D255B}" dt="2025-02-19T22:03:11.363" v="134" actId="1076"/>
      <pc:docMkLst>
        <pc:docMk/>
      </pc:docMkLst>
      <pc:sldChg chg="addSp modSp mod">
        <pc:chgData name="George Hariman" userId="944226f4-c0bd-444e-8152-728ae792d6b1" providerId="ADAL" clId="{FD4EFFFC-F49C-43EB-A90A-FC442D6D255B}" dt="2025-02-19T22:03:11.363" v="134" actId="1076"/>
        <pc:sldMkLst>
          <pc:docMk/>
          <pc:sldMk cId="927411034" sldId="257"/>
        </pc:sldMkLst>
        <pc:spChg chg="add mod">
          <ac:chgData name="George Hariman" userId="944226f4-c0bd-444e-8152-728ae792d6b1" providerId="ADAL" clId="{FD4EFFFC-F49C-43EB-A90A-FC442D6D255B}" dt="2025-02-19T22:03:11.363" v="134" actId="1076"/>
          <ac:spMkLst>
            <pc:docMk/>
            <pc:sldMk cId="927411034" sldId="257"/>
            <ac:spMk id="3" creationId="{92270134-3C78-86EA-38D4-40F961DC282A}"/>
          </ac:spMkLst>
        </pc:spChg>
        <pc:spChg chg="mod">
          <ac:chgData name="George Hariman" userId="944226f4-c0bd-444e-8152-728ae792d6b1" providerId="ADAL" clId="{FD4EFFFC-F49C-43EB-A90A-FC442D6D255B}" dt="2025-02-19T21:59:06.979" v="7" actId="20577"/>
          <ac:spMkLst>
            <pc:docMk/>
            <pc:sldMk cId="927411034" sldId="257"/>
            <ac:spMk id="1086" creationId="{142D2E0D-349F-45FE-9108-D36BA11E216C}"/>
          </ac:spMkLst>
        </pc:spChg>
      </pc:sldChg>
    </pc:docChg>
  </pc:docChgLst>
  <pc:docChgLst>
    <pc:chgData name="George Hariman" userId="944226f4-c0bd-444e-8152-728ae792d6b1" providerId="ADAL" clId="{0B30E973-62CE-467F-89B1-575997BF363B}"/>
    <pc:docChg chg="custSel modSld">
      <pc:chgData name="George Hariman" userId="944226f4-c0bd-444e-8152-728ae792d6b1" providerId="ADAL" clId="{0B30E973-62CE-467F-89B1-575997BF363B}" dt="2024-12-04T17:59:44.536" v="93" actId="207"/>
      <pc:docMkLst>
        <pc:docMk/>
      </pc:docMkLst>
      <pc:sldChg chg="modSp mod">
        <pc:chgData name="George Hariman" userId="944226f4-c0bd-444e-8152-728ae792d6b1" providerId="ADAL" clId="{0B30E973-62CE-467F-89B1-575997BF363B}" dt="2024-12-04T17:59:44.536" v="93" actId="207"/>
        <pc:sldMkLst>
          <pc:docMk/>
          <pc:sldMk cId="927411034" sldId="257"/>
        </pc:sldMkLst>
        <pc:spChg chg="mod">
          <ac:chgData name="George Hariman" userId="944226f4-c0bd-444e-8152-728ae792d6b1" providerId="ADAL" clId="{0B30E973-62CE-467F-89B1-575997BF363B}" dt="2024-12-04T17:58:36.987" v="3" actId="1076"/>
          <ac:spMkLst>
            <pc:docMk/>
            <pc:sldMk cId="927411034" sldId="257"/>
            <ac:spMk id="12" creationId="{C1729667-C6B9-7862-2F55-15CA0C23F3B8}"/>
          </ac:spMkLst>
        </pc:spChg>
        <pc:spChg chg="mod">
          <ac:chgData name="George Hariman" userId="944226f4-c0bd-444e-8152-728ae792d6b1" providerId="ADAL" clId="{0B30E973-62CE-467F-89B1-575997BF363B}" dt="2024-12-04T17:58:36.987" v="3" actId="1076"/>
          <ac:spMkLst>
            <pc:docMk/>
            <pc:sldMk cId="927411034" sldId="257"/>
            <ac:spMk id="24" creationId="{BFD0057F-2345-BCA7-A3E6-AE92AFDA9EFD}"/>
          </ac:spMkLst>
        </pc:spChg>
        <pc:spChg chg="mod">
          <ac:chgData name="George Hariman" userId="944226f4-c0bd-444e-8152-728ae792d6b1" providerId="ADAL" clId="{0B30E973-62CE-467F-89B1-575997BF363B}" dt="2024-12-04T17:58:36.987" v="3" actId="1076"/>
          <ac:spMkLst>
            <pc:docMk/>
            <pc:sldMk cId="927411034" sldId="257"/>
            <ac:spMk id="1040" creationId="{C2FA6720-E0AB-3C42-373A-0E7C21BA349B}"/>
          </ac:spMkLst>
        </pc:spChg>
        <pc:spChg chg="mod">
          <ac:chgData name="George Hariman" userId="944226f4-c0bd-444e-8152-728ae792d6b1" providerId="ADAL" clId="{0B30E973-62CE-467F-89B1-575997BF363B}" dt="2024-12-04T17:58:36.987" v="3" actId="1076"/>
          <ac:spMkLst>
            <pc:docMk/>
            <pc:sldMk cId="927411034" sldId="257"/>
            <ac:spMk id="1041" creationId="{D308CFE4-04A0-38B2-F73B-51D4D8C906F9}"/>
          </ac:spMkLst>
        </pc:spChg>
        <pc:spChg chg="mod">
          <ac:chgData name="George Hariman" userId="944226f4-c0bd-444e-8152-728ae792d6b1" providerId="ADAL" clId="{0B30E973-62CE-467F-89B1-575997BF363B}" dt="2024-12-04T17:58:36.987" v="3" actId="1076"/>
          <ac:spMkLst>
            <pc:docMk/>
            <pc:sldMk cId="927411034" sldId="257"/>
            <ac:spMk id="1047" creationId="{FD5042A2-4A32-CAAB-7A94-F554302A4432}"/>
          </ac:spMkLst>
        </pc:spChg>
        <pc:spChg chg="mod">
          <ac:chgData name="George Hariman" userId="944226f4-c0bd-444e-8152-728ae792d6b1" providerId="ADAL" clId="{0B30E973-62CE-467F-89B1-575997BF363B}" dt="2024-12-04T17:59:44.536" v="93" actId="207"/>
          <ac:spMkLst>
            <pc:docMk/>
            <pc:sldMk cId="927411034" sldId="257"/>
            <ac:spMk id="1048" creationId="{69AD81F5-6010-93BF-5C0F-2D2CF9ED00D3}"/>
          </ac:spMkLst>
        </pc:spChg>
        <pc:spChg chg="mod">
          <ac:chgData name="George Hariman" userId="944226f4-c0bd-444e-8152-728ae792d6b1" providerId="ADAL" clId="{0B30E973-62CE-467F-89B1-575997BF363B}" dt="2024-12-04T17:58:36.987" v="3" actId="1076"/>
          <ac:spMkLst>
            <pc:docMk/>
            <pc:sldMk cId="927411034" sldId="257"/>
            <ac:spMk id="1055" creationId="{48873E5A-D1D2-78E5-7521-ADEB34DE988E}"/>
          </ac:spMkLst>
        </pc:spChg>
        <pc:spChg chg="mod">
          <ac:chgData name="George Hariman" userId="944226f4-c0bd-444e-8152-728ae792d6b1" providerId="ADAL" clId="{0B30E973-62CE-467F-89B1-575997BF363B}" dt="2024-12-04T17:58:36.987" v="3" actId="1076"/>
          <ac:spMkLst>
            <pc:docMk/>
            <pc:sldMk cId="927411034" sldId="257"/>
            <ac:spMk id="1057" creationId="{F1135BED-8E99-2DFC-6111-E4C5022E9298}"/>
          </ac:spMkLst>
        </pc:spChg>
        <pc:spChg chg="mod">
          <ac:chgData name="George Hariman" userId="944226f4-c0bd-444e-8152-728ae792d6b1" providerId="ADAL" clId="{0B30E973-62CE-467F-89B1-575997BF363B}" dt="2024-12-04T17:58:36.987" v="3" actId="1076"/>
          <ac:spMkLst>
            <pc:docMk/>
            <pc:sldMk cId="927411034" sldId="257"/>
            <ac:spMk id="1060" creationId="{7CFB31E4-92AD-03B6-2FF2-92A9001FDA02}"/>
          </ac:spMkLst>
        </pc:spChg>
        <pc:spChg chg="mod">
          <ac:chgData name="George Hariman" userId="944226f4-c0bd-444e-8152-728ae792d6b1" providerId="ADAL" clId="{0B30E973-62CE-467F-89B1-575997BF363B}" dt="2024-12-04T17:58:36.987" v="3" actId="1076"/>
          <ac:spMkLst>
            <pc:docMk/>
            <pc:sldMk cId="927411034" sldId="257"/>
            <ac:spMk id="1061" creationId="{78607C36-AA16-6F38-AC1F-A4E2430F0F41}"/>
          </ac:spMkLst>
        </pc:spChg>
        <pc:spChg chg="mod">
          <ac:chgData name="George Hariman" userId="944226f4-c0bd-444e-8152-728ae792d6b1" providerId="ADAL" clId="{0B30E973-62CE-467F-89B1-575997BF363B}" dt="2024-12-04T17:58:36.987" v="3" actId="1076"/>
          <ac:spMkLst>
            <pc:docMk/>
            <pc:sldMk cId="927411034" sldId="257"/>
            <ac:spMk id="1062" creationId="{62BCB61E-B907-C039-7FCA-F272CC51D3BA}"/>
          </ac:spMkLst>
        </pc:spChg>
        <pc:spChg chg="mod">
          <ac:chgData name="George Hariman" userId="944226f4-c0bd-444e-8152-728ae792d6b1" providerId="ADAL" clId="{0B30E973-62CE-467F-89B1-575997BF363B}" dt="2024-12-04T17:58:36.987" v="3" actId="1076"/>
          <ac:spMkLst>
            <pc:docMk/>
            <pc:sldMk cId="927411034" sldId="257"/>
            <ac:spMk id="1063" creationId="{986DD84D-1AE7-7F6C-4268-C25DAC8657A1}"/>
          </ac:spMkLst>
        </pc:spChg>
        <pc:spChg chg="mod">
          <ac:chgData name="George Hariman" userId="944226f4-c0bd-444e-8152-728ae792d6b1" providerId="ADAL" clId="{0B30E973-62CE-467F-89B1-575997BF363B}" dt="2024-12-04T17:58:36.987" v="3" actId="1076"/>
          <ac:spMkLst>
            <pc:docMk/>
            <pc:sldMk cId="927411034" sldId="257"/>
            <ac:spMk id="1066" creationId="{3A3EE481-27A5-6EAC-6495-9151D17CB900}"/>
          </ac:spMkLst>
        </pc:spChg>
        <pc:spChg chg="mod">
          <ac:chgData name="George Hariman" userId="944226f4-c0bd-444e-8152-728ae792d6b1" providerId="ADAL" clId="{0B30E973-62CE-467F-89B1-575997BF363B}" dt="2024-12-04T17:58:36.987" v="3" actId="1076"/>
          <ac:spMkLst>
            <pc:docMk/>
            <pc:sldMk cId="927411034" sldId="257"/>
            <ac:spMk id="1067" creationId="{24272947-EB14-4914-7863-304FCE6F6CD7}"/>
          </ac:spMkLst>
        </pc:spChg>
        <pc:spChg chg="mod">
          <ac:chgData name="George Hariman" userId="944226f4-c0bd-444e-8152-728ae792d6b1" providerId="ADAL" clId="{0B30E973-62CE-467F-89B1-575997BF363B}" dt="2024-12-04T17:58:36.987" v="3" actId="1076"/>
          <ac:spMkLst>
            <pc:docMk/>
            <pc:sldMk cId="927411034" sldId="257"/>
            <ac:spMk id="1068" creationId="{C94B1C8E-6491-2EC3-2487-0546C1BF23BD}"/>
          </ac:spMkLst>
        </pc:spChg>
        <pc:spChg chg="mod">
          <ac:chgData name="George Hariman" userId="944226f4-c0bd-444e-8152-728ae792d6b1" providerId="ADAL" clId="{0B30E973-62CE-467F-89B1-575997BF363B}" dt="2024-12-04T17:58:36.987" v="3" actId="1076"/>
          <ac:spMkLst>
            <pc:docMk/>
            <pc:sldMk cId="927411034" sldId="257"/>
            <ac:spMk id="1084" creationId="{9F93EDEC-7873-12B7-DD54-F9C25E80E0DF}"/>
          </ac:spMkLst>
        </pc:spChg>
        <pc:spChg chg="mod">
          <ac:chgData name="George Hariman" userId="944226f4-c0bd-444e-8152-728ae792d6b1" providerId="ADAL" clId="{0B30E973-62CE-467F-89B1-575997BF363B}" dt="2024-12-04T17:58:36.987" v="3" actId="1076"/>
          <ac:spMkLst>
            <pc:docMk/>
            <pc:sldMk cId="927411034" sldId="257"/>
            <ac:spMk id="1086" creationId="{142D2E0D-349F-45FE-9108-D36BA11E216C}"/>
          </ac:spMkLst>
        </pc:spChg>
        <pc:spChg chg="mod">
          <ac:chgData name="George Hariman" userId="944226f4-c0bd-444e-8152-728ae792d6b1" providerId="ADAL" clId="{0B30E973-62CE-467F-89B1-575997BF363B}" dt="2024-12-04T17:58:36.987" v="3" actId="1076"/>
          <ac:spMkLst>
            <pc:docMk/>
            <pc:sldMk cId="927411034" sldId="257"/>
            <ac:spMk id="1090" creationId="{76093485-D9E0-EA7E-81F2-5BD87C289984}"/>
          </ac:spMkLst>
        </pc:spChg>
        <pc:spChg chg="mod">
          <ac:chgData name="George Hariman" userId="944226f4-c0bd-444e-8152-728ae792d6b1" providerId="ADAL" clId="{0B30E973-62CE-467F-89B1-575997BF363B}" dt="2024-12-04T17:58:36.987" v="3" actId="1076"/>
          <ac:spMkLst>
            <pc:docMk/>
            <pc:sldMk cId="927411034" sldId="257"/>
            <ac:spMk id="1091" creationId="{97631646-10FF-E127-2B5C-223FA2FCF8BC}"/>
          </ac:spMkLst>
        </pc:spChg>
        <pc:spChg chg="mod">
          <ac:chgData name="George Hariman" userId="944226f4-c0bd-444e-8152-728ae792d6b1" providerId="ADAL" clId="{0B30E973-62CE-467F-89B1-575997BF363B}" dt="2024-12-04T17:58:36.987" v="3" actId="1076"/>
          <ac:spMkLst>
            <pc:docMk/>
            <pc:sldMk cId="927411034" sldId="257"/>
            <ac:spMk id="1092" creationId="{035B62F3-EB53-207A-08E5-009A7EF74746}"/>
          </ac:spMkLst>
        </pc:spChg>
        <pc:spChg chg="mod">
          <ac:chgData name="George Hariman" userId="944226f4-c0bd-444e-8152-728ae792d6b1" providerId="ADAL" clId="{0B30E973-62CE-467F-89B1-575997BF363B}" dt="2024-12-04T17:58:36.987" v="3" actId="1076"/>
          <ac:spMkLst>
            <pc:docMk/>
            <pc:sldMk cId="927411034" sldId="257"/>
            <ac:spMk id="1093" creationId="{10CFD357-A251-37A5-5FAF-6BC143606524}"/>
          </ac:spMkLst>
        </pc:spChg>
        <pc:spChg chg="mod">
          <ac:chgData name="George Hariman" userId="944226f4-c0bd-444e-8152-728ae792d6b1" providerId="ADAL" clId="{0B30E973-62CE-467F-89B1-575997BF363B}" dt="2024-12-04T17:58:36.987" v="3" actId="1076"/>
          <ac:spMkLst>
            <pc:docMk/>
            <pc:sldMk cId="927411034" sldId="257"/>
            <ac:spMk id="1094" creationId="{D0A6565E-9B42-5670-7859-49782F9D9B37}"/>
          </ac:spMkLst>
        </pc:spChg>
        <pc:grpChg chg="mod">
          <ac:chgData name="George Hariman" userId="944226f4-c0bd-444e-8152-728ae792d6b1" providerId="ADAL" clId="{0B30E973-62CE-467F-89B1-575997BF363B}" dt="2024-12-04T17:58:36.987" v="3" actId="1076"/>
          <ac:grpSpMkLst>
            <pc:docMk/>
            <pc:sldMk cId="927411034" sldId="257"/>
            <ac:grpSpMk id="1095" creationId="{B1C3C2A1-190B-895F-F1B4-B218C7ACAE46}"/>
          </ac:grpSpMkLst>
        </pc:grpChg>
        <pc:picChg chg="mod">
          <ac:chgData name="George Hariman" userId="944226f4-c0bd-444e-8152-728ae792d6b1" providerId="ADAL" clId="{0B30E973-62CE-467F-89B1-575997BF363B}" dt="2024-12-04T17:58:36.987" v="3" actId="1076"/>
          <ac:picMkLst>
            <pc:docMk/>
            <pc:sldMk cId="927411034" sldId="257"/>
            <ac:picMk id="1026" creationId="{F7B1EDF7-AAF5-B7CF-960A-6503C1863859}"/>
          </ac:picMkLst>
        </pc:picChg>
        <pc:picChg chg="mod">
          <ac:chgData name="George Hariman" userId="944226f4-c0bd-444e-8152-728ae792d6b1" providerId="ADAL" clId="{0B30E973-62CE-467F-89B1-575997BF363B}" dt="2024-12-04T17:58:36.987" v="3" actId="1076"/>
          <ac:picMkLst>
            <pc:docMk/>
            <pc:sldMk cId="927411034" sldId="257"/>
            <ac:picMk id="1028" creationId="{6E9CEC33-8CA7-E5F1-C383-13328B869304}"/>
          </ac:picMkLst>
        </pc:picChg>
        <pc:picChg chg="mod">
          <ac:chgData name="George Hariman" userId="944226f4-c0bd-444e-8152-728ae792d6b1" providerId="ADAL" clId="{0B30E973-62CE-467F-89B1-575997BF363B}" dt="2024-12-04T17:58:36.987" v="3" actId="1076"/>
          <ac:picMkLst>
            <pc:docMk/>
            <pc:sldMk cId="927411034" sldId="257"/>
            <ac:picMk id="1051" creationId="{862055BF-0603-49CD-0CC0-099B921004D0}"/>
          </ac:picMkLst>
        </pc:picChg>
        <pc:picChg chg="mod">
          <ac:chgData name="George Hariman" userId="944226f4-c0bd-444e-8152-728ae792d6b1" providerId="ADAL" clId="{0B30E973-62CE-467F-89B1-575997BF363B}" dt="2024-12-04T17:58:36.987" v="3" actId="1076"/>
          <ac:picMkLst>
            <pc:docMk/>
            <pc:sldMk cId="927411034" sldId="257"/>
            <ac:picMk id="1059" creationId="{650DACB8-8C79-AC02-98CD-9DF3AE95FDBA}"/>
          </ac:picMkLst>
        </pc:picChg>
        <pc:picChg chg="mod">
          <ac:chgData name="George Hariman" userId="944226f4-c0bd-444e-8152-728ae792d6b1" providerId="ADAL" clId="{0B30E973-62CE-467F-89B1-575997BF363B}" dt="2024-12-04T17:58:36.987" v="3" actId="1076"/>
          <ac:picMkLst>
            <pc:docMk/>
            <pc:sldMk cId="927411034" sldId="257"/>
            <ac:picMk id="1085" creationId="{8EADC3D2-CEC5-158A-7F74-681E819486DF}"/>
          </ac:picMkLst>
        </pc:picChg>
        <pc:cxnChg chg="mod">
          <ac:chgData name="George Hariman" userId="944226f4-c0bd-444e-8152-728ae792d6b1" providerId="ADAL" clId="{0B30E973-62CE-467F-89B1-575997BF363B}" dt="2024-12-04T17:58:36.987" v="3" actId="1076"/>
          <ac:cxnSpMkLst>
            <pc:docMk/>
            <pc:sldMk cId="927411034" sldId="257"/>
            <ac:cxnSpMk id="6" creationId="{12D47944-4813-9B60-9CEF-461026621428}"/>
          </ac:cxnSpMkLst>
        </pc:cxnChg>
        <pc:cxnChg chg="mod">
          <ac:chgData name="George Hariman" userId="944226f4-c0bd-444e-8152-728ae792d6b1" providerId="ADAL" clId="{0B30E973-62CE-467F-89B1-575997BF363B}" dt="2024-12-04T17:58:36.987" v="3" actId="1076"/>
          <ac:cxnSpMkLst>
            <pc:docMk/>
            <pc:sldMk cId="927411034" sldId="257"/>
            <ac:cxnSpMk id="7" creationId="{DAFCB135-DDFD-7B55-FB93-5D4EA4D805F7}"/>
          </ac:cxnSpMkLst>
        </pc:cxnChg>
        <pc:cxnChg chg="mod">
          <ac:chgData name="George Hariman" userId="944226f4-c0bd-444e-8152-728ae792d6b1" providerId="ADAL" clId="{0B30E973-62CE-467F-89B1-575997BF363B}" dt="2024-12-04T17:58:36.987" v="3" actId="1076"/>
          <ac:cxnSpMkLst>
            <pc:docMk/>
            <pc:sldMk cId="927411034" sldId="257"/>
            <ac:cxnSpMk id="17" creationId="{1C05B4DF-8164-1AA2-455E-3F857B10C181}"/>
          </ac:cxnSpMkLst>
        </pc:cxnChg>
        <pc:cxnChg chg="mod">
          <ac:chgData name="George Hariman" userId="944226f4-c0bd-444e-8152-728ae792d6b1" providerId="ADAL" clId="{0B30E973-62CE-467F-89B1-575997BF363B}" dt="2024-12-04T17:58:36.987" v="3" actId="1076"/>
          <ac:cxnSpMkLst>
            <pc:docMk/>
            <pc:sldMk cId="927411034" sldId="257"/>
            <ac:cxnSpMk id="26" creationId="{F38B1FCF-894C-6420-76C6-ACAE83233D0D}"/>
          </ac:cxnSpMkLst>
        </pc:cxnChg>
        <pc:cxnChg chg="mod">
          <ac:chgData name="George Hariman" userId="944226f4-c0bd-444e-8152-728ae792d6b1" providerId="ADAL" clId="{0B30E973-62CE-467F-89B1-575997BF363B}" dt="2024-12-04T17:58:36.987" v="3" actId="1076"/>
          <ac:cxnSpMkLst>
            <pc:docMk/>
            <pc:sldMk cId="927411034" sldId="257"/>
            <ac:cxnSpMk id="29" creationId="{6DC7EFDB-7147-7BB1-F6C5-A5918DD0202C}"/>
          </ac:cxnSpMkLst>
        </pc:cxnChg>
        <pc:cxnChg chg="mod">
          <ac:chgData name="George Hariman" userId="944226f4-c0bd-444e-8152-728ae792d6b1" providerId="ADAL" clId="{0B30E973-62CE-467F-89B1-575997BF363B}" dt="2024-12-04T17:58:36.987" v="3" actId="1076"/>
          <ac:cxnSpMkLst>
            <pc:docMk/>
            <pc:sldMk cId="927411034" sldId="257"/>
            <ac:cxnSpMk id="1025" creationId="{8FA12E89-0D2A-72C8-11B6-AFE566315FCD}"/>
          </ac:cxnSpMkLst>
        </pc:cxnChg>
        <pc:cxnChg chg="mod">
          <ac:chgData name="George Hariman" userId="944226f4-c0bd-444e-8152-728ae792d6b1" providerId="ADAL" clId="{0B30E973-62CE-467F-89B1-575997BF363B}" dt="2024-12-04T17:58:36.987" v="3" actId="1076"/>
          <ac:cxnSpMkLst>
            <pc:docMk/>
            <pc:sldMk cId="927411034" sldId="257"/>
            <ac:cxnSpMk id="1033" creationId="{528CF66E-AD38-E2D2-AF7F-9E4AB92A9C27}"/>
          </ac:cxnSpMkLst>
        </pc:cxnChg>
        <pc:cxnChg chg="mod">
          <ac:chgData name="George Hariman" userId="944226f4-c0bd-444e-8152-728ae792d6b1" providerId="ADAL" clId="{0B30E973-62CE-467F-89B1-575997BF363B}" dt="2024-12-04T17:58:36.987" v="3" actId="1076"/>
          <ac:cxnSpMkLst>
            <pc:docMk/>
            <pc:sldMk cId="927411034" sldId="257"/>
            <ac:cxnSpMk id="1035" creationId="{6D58D9A1-69A0-A081-4A73-F1C6907C87A4}"/>
          </ac:cxnSpMkLst>
        </pc:cxnChg>
        <pc:cxnChg chg="mod">
          <ac:chgData name="George Hariman" userId="944226f4-c0bd-444e-8152-728ae792d6b1" providerId="ADAL" clId="{0B30E973-62CE-467F-89B1-575997BF363B}" dt="2024-12-04T17:58:36.987" v="3" actId="1076"/>
          <ac:cxnSpMkLst>
            <pc:docMk/>
            <pc:sldMk cId="927411034" sldId="257"/>
            <ac:cxnSpMk id="1042" creationId="{E7641C78-82B1-AE3E-8C75-F788598D4934}"/>
          </ac:cxnSpMkLst>
        </pc:cxnChg>
        <pc:cxnChg chg="mod">
          <ac:chgData name="George Hariman" userId="944226f4-c0bd-444e-8152-728ae792d6b1" providerId="ADAL" clId="{0B30E973-62CE-467F-89B1-575997BF363B}" dt="2024-12-04T17:58:36.987" v="3" actId="1076"/>
          <ac:cxnSpMkLst>
            <pc:docMk/>
            <pc:sldMk cId="927411034" sldId="257"/>
            <ac:cxnSpMk id="1044" creationId="{AC8017CD-1E1D-4453-1B5E-7153B548CC69}"/>
          </ac:cxnSpMkLst>
        </pc:cxnChg>
        <pc:cxnChg chg="mod">
          <ac:chgData name="George Hariman" userId="944226f4-c0bd-444e-8152-728ae792d6b1" providerId="ADAL" clId="{0B30E973-62CE-467F-89B1-575997BF363B}" dt="2024-12-04T17:58:36.987" v="3" actId="1076"/>
          <ac:cxnSpMkLst>
            <pc:docMk/>
            <pc:sldMk cId="927411034" sldId="257"/>
            <ac:cxnSpMk id="1052" creationId="{C6262A8B-F746-5142-91F6-5FA1DE9C2634}"/>
          </ac:cxnSpMkLst>
        </pc:cxnChg>
        <pc:cxnChg chg="mod">
          <ac:chgData name="George Hariman" userId="944226f4-c0bd-444e-8152-728ae792d6b1" providerId="ADAL" clId="{0B30E973-62CE-467F-89B1-575997BF363B}" dt="2024-12-04T17:58:36.987" v="3" actId="1076"/>
          <ac:cxnSpMkLst>
            <pc:docMk/>
            <pc:sldMk cId="927411034" sldId="257"/>
            <ac:cxnSpMk id="1064" creationId="{7A89C6B0-8058-75FB-4825-2FE89B524BEF}"/>
          </ac:cxnSpMkLst>
        </pc:cxnChg>
        <pc:cxnChg chg="mod">
          <ac:chgData name="George Hariman" userId="944226f4-c0bd-444e-8152-728ae792d6b1" providerId="ADAL" clId="{0B30E973-62CE-467F-89B1-575997BF363B}" dt="2024-12-04T17:58:36.987" v="3" actId="1076"/>
          <ac:cxnSpMkLst>
            <pc:docMk/>
            <pc:sldMk cId="927411034" sldId="257"/>
            <ac:cxnSpMk id="1072" creationId="{1D8CC8DE-8C5D-11EA-99D3-55F7BD456199}"/>
          </ac:cxnSpMkLst>
        </pc:cxnChg>
        <pc:cxnChg chg="mod">
          <ac:chgData name="George Hariman" userId="944226f4-c0bd-444e-8152-728ae792d6b1" providerId="ADAL" clId="{0B30E973-62CE-467F-89B1-575997BF363B}" dt="2024-12-04T17:58:36.987" v="3" actId="1076"/>
          <ac:cxnSpMkLst>
            <pc:docMk/>
            <pc:sldMk cId="927411034" sldId="257"/>
            <ac:cxnSpMk id="1074" creationId="{70A57AC9-D117-CE50-41D4-4396BCF479F2}"/>
          </ac:cxnSpMkLst>
        </pc:cxnChg>
      </pc:sldChg>
    </pc:docChg>
  </pc:docChgLst>
  <pc:docChgLst>
    <pc:chgData name="George Hariman" userId="944226f4-c0bd-444e-8152-728ae792d6b1" providerId="ADAL" clId="{6C466113-2838-427E-8A44-C4C1CDF4564F}"/>
    <pc:docChg chg="undo custSel addSld delSld modSld sldOrd">
      <pc:chgData name="George Hariman" userId="944226f4-c0bd-444e-8152-728ae792d6b1" providerId="ADAL" clId="{6C466113-2838-427E-8A44-C4C1CDF4564F}" dt="2024-10-31T18:10:34.772" v="727" actId="20577"/>
      <pc:docMkLst>
        <pc:docMk/>
      </pc:docMkLst>
      <pc:sldChg chg="modSp mod ord">
        <pc:chgData name="George Hariman" userId="944226f4-c0bd-444e-8152-728ae792d6b1" providerId="ADAL" clId="{6C466113-2838-427E-8A44-C4C1CDF4564F}" dt="2024-10-31T18:03:52.020" v="301"/>
        <pc:sldMkLst>
          <pc:docMk/>
          <pc:sldMk cId="927411034" sldId="257"/>
        </pc:sldMkLst>
      </pc:sldChg>
      <pc:sldChg chg="modSp new del mod">
        <pc:chgData name="George Hariman" userId="944226f4-c0bd-444e-8152-728ae792d6b1" providerId="ADAL" clId="{6C466113-2838-427E-8A44-C4C1CDF4564F}" dt="2024-10-31T17:53:37.304" v="45" actId="47"/>
        <pc:sldMkLst>
          <pc:docMk/>
          <pc:sldMk cId="1680603285" sldId="258"/>
        </pc:sldMkLst>
      </pc:sldChg>
      <pc:sldChg chg="addSp delSp modSp add mod ord">
        <pc:chgData name="George Hariman" userId="944226f4-c0bd-444e-8152-728ae792d6b1" providerId="ADAL" clId="{6C466113-2838-427E-8A44-C4C1CDF4564F}" dt="2024-10-31T18:10:34.772" v="727" actId="20577"/>
        <pc:sldMkLst>
          <pc:docMk/>
          <pc:sldMk cId="1741448281" sldId="258"/>
        </pc:sldMkLst>
      </pc:sldChg>
      <pc:sldChg chg="addSp modSp new mod">
        <pc:chgData name="George Hariman" userId="944226f4-c0bd-444e-8152-728ae792d6b1" providerId="ADAL" clId="{6C466113-2838-427E-8A44-C4C1CDF4564F}" dt="2024-10-31T18:08:28.699" v="702" actId="164"/>
        <pc:sldMkLst>
          <pc:docMk/>
          <pc:sldMk cId="1946515810" sldId="259"/>
        </pc:sldMkLst>
      </pc:sldChg>
      <pc:sldChg chg="add del">
        <pc:chgData name="George Hariman" userId="944226f4-c0bd-444e-8152-728ae792d6b1" providerId="ADAL" clId="{6C466113-2838-427E-8A44-C4C1CDF4564F}" dt="2024-10-31T18:04:27.914" v="306" actId="2890"/>
        <pc:sldMkLst>
          <pc:docMk/>
          <pc:sldMk cId="2866941723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73564" y="2982444"/>
            <a:ext cx="5510468" cy="864096"/>
          </a:xfrm>
        </p:spPr>
        <p:txBody>
          <a:bodyPr lIns="0"/>
          <a:lstStyle>
            <a:lvl1pPr>
              <a:defRPr sz="36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altLang="ja-JP" dirty="0"/>
              <a:t>Title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73566" y="4844752"/>
            <a:ext cx="4992555" cy="1176536"/>
          </a:xfrm>
        </p:spPr>
        <p:txBody>
          <a:bodyPr lIns="0" anchor="t"/>
          <a:lstStyle>
            <a:lvl1pPr marL="0" indent="0">
              <a:spcBef>
                <a:spcPts val="0"/>
              </a:spcBef>
              <a:buFontTx/>
              <a:buNone/>
              <a:defRPr sz="1800" baseline="0">
                <a:latin typeface="+mj-lt"/>
              </a:defRPr>
            </a:lvl1pPr>
          </a:lstStyle>
          <a:p>
            <a:r>
              <a:rPr lang="en-US" altLang="ja-JP" dirty="0"/>
              <a:t>MM,</a:t>
            </a:r>
            <a:r>
              <a:rPr lang="ja-JP" altLang="en-US" dirty="0"/>
              <a:t> </a:t>
            </a:r>
            <a:r>
              <a:rPr lang="en-US" altLang="ja-JP" dirty="0"/>
              <a:t>DD, 20XX</a:t>
            </a:r>
            <a:br>
              <a:rPr lang="en-US" altLang="ja-JP" dirty="0"/>
            </a:br>
            <a:r>
              <a:rPr lang="ja-JP" altLang="en-US" dirty="0"/>
              <a:t>○○</a:t>
            </a:r>
            <a:r>
              <a:rPr lang="en-US" altLang="ja-JP" dirty="0"/>
              <a:t> Name </a:t>
            </a:r>
            <a:br>
              <a:rPr lang="en-US" altLang="ja-JP" dirty="0"/>
            </a:br>
            <a:r>
              <a:rPr lang="ja-JP" altLang="en-US" dirty="0"/>
              <a:t>○○</a:t>
            </a:r>
            <a:r>
              <a:rPr lang="en-US" altLang="ja-JP" dirty="0"/>
              <a:t> Job Title</a:t>
            </a:r>
            <a:endParaRPr lang="ja-JP" altLang="en-US" dirty="0"/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426495" y="6469307"/>
            <a:ext cx="414323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>
            <a:spAutoFit/>
          </a:bodyPr>
          <a:lstStyle/>
          <a:p>
            <a:pPr marL="0" marR="0" indent="0" algn="l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700" kern="1200" dirty="0">
                <a:solidFill>
                  <a:srgbClr val="272727"/>
                </a:solidFill>
                <a:cs typeface="Arial" pitchFamily="34" charset="0"/>
              </a:rPr>
              <a:t>©  2024 </a:t>
            </a:r>
            <a:r>
              <a:rPr lang="es-ES" altLang="ja-JP" sz="700" kern="1200" dirty="0">
                <a:solidFill>
                  <a:srgbClr val="272727"/>
                </a:solidFill>
                <a:cs typeface="Arial" pitchFamily="34" charset="0"/>
              </a:rPr>
              <a:t>ROHM Semiconductor U.S.A., LLC</a:t>
            </a:r>
            <a:r>
              <a:rPr lang="en-US" altLang="ja-JP" sz="700" kern="1200" baseline="0" dirty="0">
                <a:solidFill>
                  <a:srgbClr val="272727"/>
                </a:solidFill>
                <a:cs typeface="Arial" pitchFamily="34" charset="0"/>
              </a:rPr>
              <a:t>  </a:t>
            </a:r>
            <a:endParaRPr lang="en-US" altLang="ja-JP" sz="700" kern="1200" dirty="0">
              <a:solidFill>
                <a:srgbClr val="272727"/>
              </a:solidFill>
              <a:cs typeface="Arial" pitchFamily="34" charset="0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63216AD4-E448-144E-884D-D2DDF2FF268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8612" y="153410"/>
            <a:ext cx="5090474" cy="16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181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confidential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73564" y="2982444"/>
            <a:ext cx="5510468" cy="864096"/>
          </a:xfrm>
        </p:spPr>
        <p:txBody>
          <a:bodyPr lIns="0"/>
          <a:lstStyle>
            <a:lvl1pPr>
              <a:defRPr sz="36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altLang="ja-JP" dirty="0"/>
              <a:t>Title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73566" y="4844752"/>
            <a:ext cx="4992555" cy="1176536"/>
          </a:xfrm>
        </p:spPr>
        <p:txBody>
          <a:bodyPr lIns="0" anchor="t"/>
          <a:lstStyle>
            <a:lvl1pPr marL="0" indent="0">
              <a:spcBef>
                <a:spcPts val="0"/>
              </a:spcBef>
              <a:buFontTx/>
              <a:buNone/>
              <a:defRPr sz="1800" baseline="0">
                <a:latin typeface="+mj-lt"/>
              </a:defRPr>
            </a:lvl1pPr>
          </a:lstStyle>
          <a:p>
            <a:r>
              <a:rPr lang="en-US" altLang="ja-JP" dirty="0"/>
              <a:t>MM,</a:t>
            </a:r>
            <a:r>
              <a:rPr lang="ja-JP" altLang="en-US" dirty="0"/>
              <a:t> </a:t>
            </a:r>
            <a:r>
              <a:rPr lang="en-US" altLang="ja-JP" dirty="0"/>
              <a:t>DD, 20XX</a:t>
            </a:r>
            <a:br>
              <a:rPr lang="en-US" altLang="ja-JP" dirty="0"/>
            </a:br>
            <a:r>
              <a:rPr lang="ja-JP" altLang="en-US" dirty="0"/>
              <a:t>○○</a:t>
            </a:r>
            <a:r>
              <a:rPr lang="en-US" altLang="ja-JP" dirty="0"/>
              <a:t> Name </a:t>
            </a:r>
            <a:br>
              <a:rPr lang="en-US" altLang="ja-JP" dirty="0"/>
            </a:br>
            <a:r>
              <a:rPr lang="ja-JP" altLang="en-US" dirty="0"/>
              <a:t>○○</a:t>
            </a:r>
            <a:r>
              <a:rPr lang="en-US" altLang="ja-JP" dirty="0"/>
              <a:t> Job Title</a:t>
            </a:r>
            <a:endParaRPr lang="ja-JP" altLang="en-US" dirty="0"/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426495" y="6469307"/>
            <a:ext cx="414323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>
            <a:spAutoFit/>
          </a:bodyPr>
          <a:lstStyle/>
          <a:p>
            <a:pPr marL="0" marR="0" indent="0" algn="l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700" kern="1200" dirty="0">
                <a:solidFill>
                  <a:srgbClr val="272727"/>
                </a:solidFill>
                <a:cs typeface="Arial" pitchFamily="34" charset="0"/>
              </a:rPr>
              <a:t>©  2024 </a:t>
            </a:r>
            <a:r>
              <a:rPr lang="es-ES" altLang="ja-JP" sz="700" kern="1200" dirty="0">
                <a:solidFill>
                  <a:srgbClr val="272727"/>
                </a:solidFill>
                <a:cs typeface="Arial" pitchFamily="34" charset="0"/>
              </a:rPr>
              <a:t>ROHM Semiconductor U.S.A., LLC</a:t>
            </a:r>
            <a:r>
              <a:rPr lang="en-US" altLang="ja-JP" sz="700" kern="1200" baseline="0" dirty="0">
                <a:solidFill>
                  <a:srgbClr val="272727"/>
                </a:solidFill>
                <a:cs typeface="Arial" pitchFamily="34" charset="0"/>
              </a:rPr>
              <a:t>  </a:t>
            </a:r>
            <a:endParaRPr lang="en-US" altLang="ja-JP" sz="700" kern="1200" dirty="0">
              <a:solidFill>
                <a:srgbClr val="272727"/>
              </a:solidFill>
              <a:cs typeface="Arial" pitchFamily="34" charset="0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9703BB0-5EA8-464E-8E8F-90AC0828B571}"/>
              </a:ext>
            </a:extLst>
          </p:cNvPr>
          <p:cNvSpPr/>
          <p:nvPr/>
        </p:nvSpPr>
        <p:spPr>
          <a:xfrm>
            <a:off x="10128448" y="404664"/>
            <a:ext cx="1512161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32"/>
              </a:spcBef>
            </a:pPr>
            <a:r>
              <a:rPr lang="en-US" altLang="ja-JP" sz="1800" b="1">
                <a:solidFill>
                  <a:schemeClr val="accent1"/>
                </a:solidFill>
                <a:cs typeface="メイリオ" panose="020B0604030504040204" pitchFamily="50" charset="-128"/>
              </a:rPr>
              <a:t>Confidential</a:t>
            </a:r>
            <a:endParaRPr kumimoji="1" lang="ja-JP" altLang="en-US" sz="1800" b="1">
              <a:solidFill>
                <a:schemeClr val="accent1"/>
              </a:solidFill>
              <a:cs typeface="メイリオ" panose="020B0604030504040204" pitchFamily="50" charset="-128"/>
            </a:endParaRPr>
          </a:p>
        </p:txBody>
      </p:sp>
      <p:sp>
        <p:nvSpPr>
          <p:cNvPr id="9" name="テキスト プレースホルダー 6">
            <a:extLst>
              <a:ext uri="{FF2B5EF4-FFF2-40B4-BE49-F238E27FC236}">
                <a16:creationId xmlns:a16="http://schemas.microsoft.com/office/drawing/2014/main" id="{FCD4BCDB-EC5C-454B-B4CE-3527C1F88B4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1382" y="820463"/>
            <a:ext cx="3259227" cy="276999"/>
          </a:xfrm>
          <a:solidFill>
            <a:schemeClr val="bg1"/>
          </a:solidFill>
        </p:spPr>
        <p:txBody>
          <a:bodyPr wrap="none">
            <a:spAutoFit/>
          </a:bodyPr>
          <a:lstStyle>
            <a:lvl1pPr marL="0" indent="0" algn="r">
              <a:buNone/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Only Accessible by XX Department of ROHM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93F4FE54-6A0E-7643-9609-A0A554B7189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8612" y="153410"/>
            <a:ext cx="5090474" cy="16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411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&amp;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444F58"/>
                </a:solidFill>
                <a:effectLst/>
                <a:uLnTx/>
                <a:uFillTx/>
                <a:latin typeface="Arial"/>
                <a:ea typeface="Meiryo UI"/>
              </a:rPr>
              <a:t>Master Title</a:t>
            </a:r>
            <a:endParaRPr lang="ja-JP" altLang="en-US" dirty="0"/>
          </a:p>
        </p:txBody>
      </p:sp>
      <p:sp>
        <p:nvSpPr>
          <p:cNvPr id="3" name="コンテンツ プレースホルダ 2">
            <a:extLst>
              <a:ext uri="{FF2B5EF4-FFF2-40B4-BE49-F238E27FC236}">
                <a16:creationId xmlns:a16="http://schemas.microsoft.com/office/drawing/2014/main" id="{D8801157-3E91-4211-B3D9-C6ADAC9125A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35360" y="836712"/>
            <a:ext cx="11593288" cy="949475"/>
          </a:xfrm>
        </p:spPr>
        <p:txBody>
          <a:bodyPr/>
          <a:lstStyle>
            <a:lvl1pPr>
              <a:buFontTx/>
              <a:buNone/>
              <a:defRPr>
                <a:latin typeface="+mj-ea"/>
                <a:ea typeface="+mj-ea"/>
              </a:defRPr>
            </a:lvl1pPr>
            <a:lvl2pPr marL="457189" indent="0">
              <a:buFontTx/>
              <a:buNone/>
              <a:defRPr>
                <a:latin typeface="+mj-ea"/>
                <a:ea typeface="+mj-ea"/>
              </a:defRPr>
            </a:lvl2pPr>
            <a:lvl3pPr marL="914377" indent="0">
              <a:buFontTx/>
              <a:buNone/>
              <a:defRPr>
                <a:latin typeface="+mj-ea"/>
                <a:ea typeface="+mj-ea"/>
              </a:defRPr>
            </a:lvl3pPr>
            <a:lvl4pPr marL="1371566" indent="0">
              <a:buFontTx/>
              <a:buNone/>
              <a:defRPr>
                <a:latin typeface="+mj-ea"/>
                <a:ea typeface="+mj-ea"/>
              </a:defRPr>
            </a:lvl4pPr>
            <a:lvl5pPr marL="1828754" indent="0">
              <a:buFontTx/>
              <a:buNone/>
              <a:defRPr>
                <a:latin typeface="+mj-ea"/>
                <a:ea typeface="+mj-ea"/>
              </a:defRPr>
            </a:lvl5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srgbClr val="444F58"/>
                </a:solidFill>
                <a:effectLst/>
                <a:uLnTx/>
                <a:uFillTx/>
                <a:latin typeface="Arial"/>
                <a:ea typeface="Meiryo UI" panose="020B0604030504040204" pitchFamily="50" charset="-128"/>
              </a:rPr>
              <a:t>Master Text</a:t>
            </a:r>
            <a:endParaRPr kumimoji="1" lang="ja-JP" altLang="en-US" sz="1800" b="0" i="0" u="none" strike="noStrike" kern="0" cap="none" spc="0" normalizeH="0" baseline="0" noProof="0" dirty="0">
              <a:ln>
                <a:noFill/>
              </a:ln>
              <a:solidFill>
                <a:srgbClr val="444F58"/>
              </a:solidFill>
              <a:effectLst/>
              <a:uLnTx/>
              <a:uFillTx/>
              <a:latin typeface="Arial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8562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444F58"/>
                </a:solidFill>
                <a:effectLst/>
                <a:uLnTx/>
                <a:uFillTx/>
                <a:latin typeface="Arial"/>
                <a:ea typeface="Meiryo UI"/>
              </a:rPr>
              <a:t>Master Title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42722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onfidential（with cover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35360" y="97200"/>
            <a:ext cx="9360000" cy="594628"/>
          </a:xfrm>
        </p:spPr>
        <p:txBody>
          <a:bodyPr/>
          <a:lstStyle/>
          <a:p>
            <a:r>
              <a:rPr kumimoji="1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444F58"/>
                </a:solidFill>
                <a:effectLst/>
                <a:uLnTx/>
                <a:uFillTx/>
                <a:latin typeface="Arial"/>
                <a:ea typeface="Meiryo UI"/>
              </a:rPr>
              <a:t>Master Title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335360" y="836712"/>
            <a:ext cx="11593288" cy="949475"/>
          </a:xfrm>
        </p:spPr>
        <p:txBody>
          <a:bodyPr/>
          <a:lstStyle>
            <a:lvl1pPr>
              <a:buFontTx/>
              <a:buNone/>
              <a:defRPr/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srgbClr val="444F58"/>
                </a:solidFill>
                <a:effectLst/>
                <a:uLnTx/>
                <a:uFillTx/>
                <a:latin typeface="Arial"/>
                <a:ea typeface="Meiryo UI" panose="020B0604030504040204" pitchFamily="50" charset="-128"/>
              </a:rPr>
              <a:t>Master Text</a:t>
            </a:r>
            <a:endParaRPr kumimoji="1" lang="ja-JP" altLang="en-US" sz="1800" b="0" i="0" u="none" strike="noStrike" kern="0" cap="none" spc="0" normalizeH="0" baseline="0" noProof="0" dirty="0">
              <a:ln>
                <a:noFill/>
              </a:ln>
              <a:solidFill>
                <a:srgbClr val="444F58"/>
              </a:solidFill>
              <a:effectLst/>
              <a:uLnTx/>
              <a:uFillTx/>
              <a:latin typeface="Arial"/>
              <a:ea typeface="Meiryo UI" panose="020B0604030504040204" pitchFamily="50" charset="-128"/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70F3A89C-C854-416A-A404-BBF7039799A6}"/>
              </a:ext>
            </a:extLst>
          </p:cNvPr>
          <p:cNvGrpSpPr/>
          <p:nvPr/>
        </p:nvGrpSpPr>
        <p:grpSpPr>
          <a:xfrm>
            <a:off x="9411474" y="148031"/>
            <a:ext cx="1656184" cy="605446"/>
            <a:chOff x="9264352" y="148031"/>
            <a:chExt cx="1656184" cy="605446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6FEE5327-BC23-40AE-8322-E5563577F075}"/>
                </a:ext>
              </a:extLst>
            </p:cNvPr>
            <p:cNvSpPr/>
            <p:nvPr userDrawn="1"/>
          </p:nvSpPr>
          <p:spPr>
            <a:xfrm>
              <a:off x="9698894" y="148031"/>
              <a:ext cx="1221642" cy="2397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432"/>
                </a:spcBef>
              </a:pPr>
              <a:r>
                <a:rPr lang="en-US" altLang="ja-JP" sz="1400" b="1" dirty="0">
                  <a:solidFill>
                    <a:schemeClr val="accent1"/>
                  </a:solidFill>
                  <a:cs typeface="メイリオ" panose="020B0604030504040204" pitchFamily="50" charset="-128"/>
                </a:rPr>
                <a:t>Confidential</a:t>
              </a:r>
              <a:endParaRPr kumimoji="1" lang="ja-JP" altLang="en-US" sz="1400" b="1" dirty="0">
                <a:solidFill>
                  <a:schemeClr val="accent1"/>
                </a:solidFill>
                <a:cs typeface="メイリオ" panose="020B0604030504040204" pitchFamily="50" charset="-128"/>
              </a:endParaRP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F5214D8A-29E1-49A7-BF90-ED33E4AD4B5B}"/>
                </a:ext>
              </a:extLst>
            </p:cNvPr>
            <p:cNvSpPr txBox="1"/>
            <p:nvPr userDrawn="1"/>
          </p:nvSpPr>
          <p:spPr>
            <a:xfrm>
              <a:off x="9264352" y="404664"/>
              <a:ext cx="1656184" cy="348813"/>
            </a:xfrm>
            <a:prstGeom prst="rect">
              <a:avLst/>
            </a:prstGeom>
            <a:noFill/>
          </p:spPr>
          <p:txBody>
            <a:bodyPr wrap="square" tIns="46800" rIns="0">
              <a:spAutoFit/>
            </a:bodyPr>
            <a:lstStyle/>
            <a:p>
              <a:pPr algn="r">
                <a:lnSpc>
                  <a:spcPts val="1000"/>
                </a:lnSpc>
              </a:pPr>
              <a:r>
                <a:rPr lang="en-US" altLang="ja-JP" sz="800" dirty="0">
                  <a:solidFill>
                    <a:schemeClr val="accent1"/>
                  </a:solidFill>
                  <a:latin typeface="+mj-lt"/>
                  <a:ea typeface="+mn-ea"/>
                </a:rPr>
                <a:t>*Accessible range is </a:t>
              </a:r>
            </a:p>
            <a:p>
              <a:pPr algn="r">
                <a:lnSpc>
                  <a:spcPts val="1000"/>
                </a:lnSpc>
              </a:pPr>
              <a:r>
                <a:rPr lang="en-US" altLang="ja-JP" sz="800" dirty="0">
                  <a:solidFill>
                    <a:schemeClr val="accent1"/>
                  </a:solidFill>
                  <a:latin typeface="+mj-lt"/>
                  <a:ea typeface="+mn-ea"/>
                </a:rPr>
                <a:t>mentioned on cover page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6714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nfidential_for separate use of the insid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35360" y="97200"/>
            <a:ext cx="9360000" cy="594628"/>
          </a:xfrm>
        </p:spPr>
        <p:txBody>
          <a:bodyPr/>
          <a:lstStyle/>
          <a:p>
            <a:r>
              <a:rPr kumimoji="1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444F58"/>
                </a:solidFill>
                <a:effectLst/>
                <a:uLnTx/>
                <a:uFillTx/>
                <a:latin typeface="Arial"/>
                <a:ea typeface="Meiryo UI"/>
              </a:rPr>
              <a:t>Master Title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335360" y="836712"/>
            <a:ext cx="11593288" cy="949475"/>
          </a:xfrm>
        </p:spPr>
        <p:txBody>
          <a:bodyPr/>
          <a:lstStyle>
            <a:lvl1pPr>
              <a:buFontTx/>
              <a:buNone/>
              <a:defRPr/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srgbClr val="444F58"/>
                </a:solidFill>
                <a:effectLst/>
                <a:uLnTx/>
                <a:uFillTx/>
                <a:latin typeface="Arial"/>
                <a:ea typeface="Meiryo UI" panose="020B0604030504040204" pitchFamily="50" charset="-128"/>
              </a:rPr>
              <a:t>Master Text</a:t>
            </a:r>
            <a:endParaRPr kumimoji="1" lang="ja-JP" altLang="en-US" sz="1800" b="0" i="0" u="none" strike="noStrike" kern="0" cap="none" spc="0" normalizeH="0" baseline="0" noProof="0" dirty="0">
              <a:ln>
                <a:noFill/>
              </a:ln>
              <a:solidFill>
                <a:srgbClr val="444F58"/>
              </a:solidFill>
              <a:effectLst/>
              <a:uLnTx/>
              <a:uFillTx/>
              <a:latin typeface="Arial"/>
              <a:ea typeface="Meiryo UI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3F9C987-D3D6-4678-97EE-A25AECC3B8ED}"/>
              </a:ext>
            </a:extLst>
          </p:cNvPr>
          <p:cNvSpPr/>
          <p:nvPr/>
        </p:nvSpPr>
        <p:spPr>
          <a:xfrm>
            <a:off x="9846000" y="147600"/>
            <a:ext cx="1221642" cy="23971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32"/>
              </a:spcBef>
            </a:pPr>
            <a:r>
              <a:rPr lang="en-US" altLang="ja-JP" sz="1400" b="1" dirty="0">
                <a:solidFill>
                  <a:schemeClr val="accent1"/>
                </a:solidFill>
                <a:cs typeface="メイリオ" panose="020B0604030504040204" pitchFamily="50" charset="-128"/>
              </a:rPr>
              <a:t>Confidential</a:t>
            </a:r>
            <a:endParaRPr kumimoji="1" lang="ja-JP" altLang="en-US" sz="1400" b="1" dirty="0">
              <a:solidFill>
                <a:schemeClr val="accent1"/>
              </a:solidFill>
              <a:cs typeface="メイリオ" panose="020B0604030504040204" pitchFamily="50" charset="-128"/>
            </a:endParaRPr>
          </a:p>
        </p:txBody>
      </p:sp>
      <p:sp>
        <p:nvSpPr>
          <p:cNvPr id="9" name="テキスト プレースホルダー 6">
            <a:extLst>
              <a:ext uri="{FF2B5EF4-FFF2-40B4-BE49-F238E27FC236}">
                <a16:creationId xmlns:a16="http://schemas.microsoft.com/office/drawing/2014/main" id="{1810FD52-0E38-4281-AC30-5FE79C20C10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702000" y="404664"/>
            <a:ext cx="1365658" cy="324256"/>
          </a:xfrm>
        </p:spPr>
        <p:txBody>
          <a:bodyPr wrap="square" tIns="46800" rIns="0">
            <a:spAutoFit/>
          </a:bodyPr>
          <a:lstStyle>
            <a:lvl1pPr marL="0" indent="0" algn="r">
              <a:lnSpc>
                <a:spcPts val="900"/>
              </a:lnSpc>
              <a:buNone/>
              <a:defRPr sz="80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Only Accessible by XX Department of ROHM</a:t>
            </a:r>
          </a:p>
        </p:txBody>
      </p:sp>
    </p:spTree>
    <p:extLst>
      <p:ext uri="{BB962C8B-B14F-4D97-AF65-F5344CB8AC3E}">
        <p14:creationId xmlns:p14="http://schemas.microsoft.com/office/powerpoint/2010/main" val="2784532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FD7C5ACC-35FE-EE45-9CAF-6C38ED15D89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82662" y="1953104"/>
            <a:ext cx="4025846" cy="2412000"/>
          </a:xfrm>
          <a:prstGeom prst="rect">
            <a:avLst/>
          </a:prstGeom>
        </p:spPr>
      </p:pic>
      <p:sp>
        <p:nvSpPr>
          <p:cNvPr id="5" name="Rectangle 18">
            <a:extLst>
              <a:ext uri="{FF2B5EF4-FFF2-40B4-BE49-F238E27FC236}">
                <a16:creationId xmlns:a16="http://schemas.microsoft.com/office/drawing/2014/main" id="{B624F9FB-E7E2-4D4B-9415-F8DFEA709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9876" y="6669360"/>
            <a:ext cx="223224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600" kern="1200">
                <a:solidFill>
                  <a:srgbClr val="272727"/>
                </a:solidFill>
                <a:cs typeface="Arial" pitchFamily="34" charset="0"/>
              </a:rPr>
              <a:t>©  2024 </a:t>
            </a:r>
            <a:r>
              <a:rPr lang="en-US" altLang="ja-JP" sz="600" kern="1200" dirty="0">
                <a:solidFill>
                  <a:srgbClr val="272727"/>
                </a:solidFill>
                <a:cs typeface="Arial" pitchFamily="34" charset="0"/>
              </a:rPr>
              <a:t>ROHM </a:t>
            </a:r>
            <a:r>
              <a:rPr lang="en-US" altLang="ja-JP" sz="600" kern="1200" baseline="0" dirty="0">
                <a:solidFill>
                  <a:srgbClr val="272727"/>
                </a:solidFill>
                <a:cs typeface="Arial" pitchFamily="34" charset="0"/>
              </a:rPr>
              <a:t>Semiconductor U.S.A., </a:t>
            </a:r>
            <a:r>
              <a:rPr lang="en-US" altLang="ja-JP" sz="600" kern="1200" dirty="0">
                <a:solidFill>
                  <a:srgbClr val="272727"/>
                </a:solidFill>
                <a:cs typeface="Arial" pitchFamily="34" charset="0"/>
              </a:rPr>
              <a:t>LLC</a:t>
            </a:r>
            <a:r>
              <a:rPr lang="en-US" altLang="ja-JP" sz="600" kern="1200" baseline="0" dirty="0">
                <a:solidFill>
                  <a:srgbClr val="272727"/>
                </a:solidFill>
                <a:cs typeface="Arial" pitchFamily="34" charset="0"/>
              </a:rPr>
              <a:t>  </a:t>
            </a:r>
            <a:endParaRPr lang="en-US" altLang="ja-JP" sz="600" kern="1200" dirty="0">
              <a:solidFill>
                <a:srgbClr val="272727"/>
              </a:solidFill>
              <a:cs typeface="Arial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600" kern="1200" dirty="0">
                <a:solidFill>
                  <a:srgbClr val="272727"/>
                </a:solidFill>
                <a:cs typeface="Arial" pitchFamily="34" charset="0"/>
              </a:rPr>
              <a:t>.</a:t>
            </a:r>
            <a:r>
              <a:rPr lang="en-US" altLang="ja-JP" sz="600" kern="1200" baseline="0" dirty="0">
                <a:solidFill>
                  <a:srgbClr val="272727"/>
                </a:solidFill>
                <a:cs typeface="Arial" pitchFamily="34" charset="0"/>
              </a:rPr>
              <a:t>  </a:t>
            </a:r>
            <a:endParaRPr lang="en-US" altLang="ja-JP" sz="600" kern="1200" dirty="0">
              <a:solidFill>
                <a:srgbClr val="272727"/>
              </a:solidFill>
              <a:cs typeface="Arial" pitchFamily="34" charset="0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64ADFAB-1569-4827-B44D-3E031FD21EC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30600" y="6490807"/>
            <a:ext cx="2530800" cy="12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768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5360" y="97200"/>
            <a:ext cx="10801200" cy="594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Title</a:t>
            </a:r>
            <a:endParaRPr lang="ja-JP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5360" y="844679"/>
            <a:ext cx="11588472" cy="94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srgbClr val="444F58"/>
                </a:solidFill>
                <a:effectLst/>
                <a:uLnTx/>
                <a:uFillTx/>
                <a:latin typeface="Arial"/>
                <a:ea typeface="Meiryo UI" panose="020B0604030504040204" pitchFamily="50" charset="-128"/>
              </a:rPr>
              <a:t>Master Text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800" b="0" i="0" u="none" strike="noStrike" kern="0" cap="none" spc="0" normalizeH="0" baseline="0" noProof="0" dirty="0">
              <a:ln>
                <a:noFill/>
              </a:ln>
              <a:solidFill>
                <a:srgbClr val="444F58"/>
              </a:solidFill>
              <a:effectLst/>
              <a:uLnTx/>
              <a:uFillTx/>
              <a:latin typeface="Arial"/>
              <a:ea typeface="Meiryo UI" panose="020B0604030504040204" pitchFamily="50" charset="-128"/>
            </a:endParaRPr>
          </a:p>
          <a:p>
            <a:pPr marL="742932" marR="0" lvl="1" indent="-285744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444F58"/>
                </a:solidFill>
                <a:effectLst/>
                <a:uLnTx/>
                <a:uFillTx/>
                <a:latin typeface="Arial"/>
                <a:ea typeface="ＭＳ Ｐゴシック"/>
              </a:rPr>
              <a:t>Level 2</a:t>
            </a:r>
            <a:endParaRPr kumimoji="1" lang="ja-JP" altLang="en-US" sz="1600" b="0" i="0" u="none" strike="noStrike" kern="0" cap="none" spc="0" normalizeH="0" baseline="0" noProof="0" dirty="0">
              <a:ln>
                <a:noFill/>
              </a:ln>
              <a:solidFill>
                <a:srgbClr val="444F58"/>
              </a:solidFill>
              <a:effectLst/>
              <a:uLnTx/>
              <a:uFillTx/>
              <a:latin typeface="Arial"/>
              <a:ea typeface="ＭＳ Ｐゴシック"/>
            </a:endParaRPr>
          </a:p>
          <a:p>
            <a:pPr marL="1142971" marR="0" lvl="2" indent="-228594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444F58"/>
                </a:solidFill>
                <a:effectLst/>
                <a:uLnTx/>
                <a:uFillTx/>
                <a:latin typeface="Arial"/>
                <a:ea typeface="ＭＳ Ｐゴシック"/>
              </a:rPr>
              <a:t>Level 3</a:t>
            </a:r>
            <a:endParaRPr kumimoji="1" lang="ja-JP" altLang="en-US" sz="1400" b="0" i="0" u="none" strike="noStrike" kern="0" cap="none" spc="0" normalizeH="0" baseline="0" noProof="0" dirty="0">
              <a:ln>
                <a:noFill/>
              </a:ln>
              <a:solidFill>
                <a:srgbClr val="444F58"/>
              </a:solidFill>
              <a:effectLst/>
              <a:uLnTx/>
              <a:uFillTx/>
              <a:latin typeface="Arial"/>
              <a:ea typeface="ＭＳ Ｐゴシック"/>
            </a:endParaRPr>
          </a:p>
          <a:p>
            <a:pPr marL="1600160" marR="0" lvl="3" indent="-228594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444F58"/>
                </a:solidFill>
                <a:effectLst/>
                <a:uLnTx/>
                <a:uFillTx/>
                <a:latin typeface="Arial"/>
                <a:ea typeface="ＭＳ Ｐゴシック"/>
              </a:rPr>
              <a:t>Level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44F58"/>
                </a:solidFill>
                <a:effectLst/>
                <a:uLnTx/>
                <a:uFillTx/>
                <a:latin typeface="Arial"/>
                <a:ea typeface="ＭＳ Ｐゴシック"/>
              </a:rPr>
              <a:t> 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444F58"/>
                </a:solidFill>
                <a:effectLst/>
                <a:uLnTx/>
                <a:uFillTx/>
                <a:latin typeface="Arial"/>
                <a:ea typeface="ＭＳ Ｐゴシック"/>
              </a:rPr>
              <a:t>4</a:t>
            </a:r>
            <a:endParaRPr kumimoji="1" lang="ja-JP" altLang="en-US" sz="1200" b="0" i="0" u="none" strike="noStrike" kern="0" cap="none" spc="0" normalizeH="0" baseline="0" noProof="0" dirty="0">
              <a:ln>
                <a:noFill/>
              </a:ln>
              <a:solidFill>
                <a:srgbClr val="444F58"/>
              </a:solidFill>
              <a:effectLst/>
              <a:uLnTx/>
              <a:uFillTx/>
              <a:latin typeface="Arial"/>
              <a:ea typeface="ＭＳ Ｐゴシック"/>
            </a:endParaRPr>
          </a:p>
          <a:p>
            <a:pPr marL="2057349" marR="0" lvl="4" indent="-228594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/>
              <a:defRPr/>
            </a:pP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444F58"/>
                </a:solidFill>
                <a:effectLst/>
                <a:uLnTx/>
                <a:uFillTx/>
                <a:latin typeface="Arial"/>
                <a:ea typeface="ＭＳ Ｐゴシック"/>
              </a:rPr>
              <a:t>Level 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44F58"/>
                </a:solidFill>
                <a:effectLst/>
                <a:uLnTx/>
                <a:uFillTx/>
                <a:latin typeface="Arial"/>
                <a:ea typeface="ＭＳ Ｐゴシック"/>
              </a:rPr>
              <a:t> 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444F58"/>
                </a:solidFill>
                <a:effectLst/>
                <a:uLnTx/>
                <a:uFillTx/>
                <a:latin typeface="Arial"/>
                <a:ea typeface="ＭＳ Ｐゴシック"/>
              </a:rPr>
              <a:t>5</a:t>
            </a:r>
            <a:endParaRPr kumimoji="1" lang="ja-JP" altLang="en-US" sz="1200" b="0" i="0" u="none" strike="noStrike" kern="0" cap="none" spc="0" normalizeH="0" baseline="0" noProof="0" dirty="0">
              <a:ln>
                <a:noFill/>
              </a:ln>
              <a:solidFill>
                <a:srgbClr val="444F58"/>
              </a:solidFill>
              <a:effectLst/>
              <a:uLnTx/>
              <a:uFillTx/>
              <a:latin typeface="Arial"/>
              <a:ea typeface="ＭＳ Ｐゴシック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 dirty="0">
              <a:ln>
                <a:noFill/>
              </a:ln>
              <a:solidFill>
                <a:srgbClr val="444F58"/>
              </a:solidFill>
              <a:effectLst/>
              <a:uLnTx/>
              <a:uFillTx/>
              <a:latin typeface="Arial"/>
              <a:ea typeface="Meiryo UI" panose="020B0604030504040204" pitchFamily="50" charset="-128"/>
            </a:endParaRPr>
          </a:p>
        </p:txBody>
      </p:sp>
      <p:sp>
        <p:nvSpPr>
          <p:cNvPr id="18" name="Rectangle 6"/>
          <p:cNvSpPr txBox="1">
            <a:spLocks noChangeArrowheads="1"/>
          </p:cNvSpPr>
          <p:nvPr/>
        </p:nvSpPr>
        <p:spPr bwMode="auto">
          <a:xfrm>
            <a:off x="10632504" y="6501015"/>
            <a:ext cx="1344149" cy="388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900" dirty="0"/>
              <a:t>P. </a:t>
            </a:r>
            <a:fld id="{D3322D54-75E1-4158-8758-41968877A363}" type="slidenum">
              <a:rPr lang="en-US" altLang="ja-JP" sz="900" smtClean="0"/>
              <a:pPr algn="r">
                <a:defRPr/>
              </a:pPr>
              <a:t>‹#›</a:t>
            </a:fld>
            <a:endParaRPr lang="en-US" altLang="ja-JP" sz="900" dirty="0"/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7320136" y="6522908"/>
            <a:ext cx="414323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indent="0" algn="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700" kern="1200" dirty="0">
                <a:solidFill>
                  <a:srgbClr val="272727"/>
                </a:solidFill>
                <a:cs typeface="Arial" pitchFamily="34" charset="0"/>
              </a:rPr>
              <a:t>©  2024 </a:t>
            </a:r>
            <a:r>
              <a:rPr lang="es-ES" altLang="ja-JP" sz="700" kern="1200" dirty="0">
                <a:solidFill>
                  <a:srgbClr val="272727"/>
                </a:solidFill>
                <a:cs typeface="Arial" pitchFamily="34" charset="0"/>
              </a:rPr>
              <a:t>ROHM Semiconductor U.S.A., LLC</a:t>
            </a:r>
            <a:r>
              <a:rPr lang="en-US" altLang="ja-JP" sz="700" kern="1200" baseline="0" dirty="0">
                <a:solidFill>
                  <a:srgbClr val="272727"/>
                </a:solidFill>
                <a:cs typeface="Arial" pitchFamily="34" charset="0"/>
              </a:rPr>
              <a:t>  </a:t>
            </a:r>
            <a:endParaRPr lang="en-US" altLang="ja-JP" sz="700" kern="1200" dirty="0">
              <a:solidFill>
                <a:srgbClr val="272727"/>
              </a:solidFill>
              <a:cs typeface="Arial" pitchFamily="34" charset="0"/>
            </a:endParaRPr>
          </a:p>
        </p:txBody>
      </p:sp>
      <p:pic>
        <p:nvPicPr>
          <p:cNvPr id="11" name="Picture 23" descr="rohm_brandmark">
            <a:extLst>
              <a:ext uri="{FF2B5EF4-FFF2-40B4-BE49-F238E27FC236}">
                <a16:creationId xmlns:a16="http://schemas.microsoft.com/office/drawing/2014/main" id="{CE420EED-591D-1E4D-A0EF-DC82B7851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96800" y="140400"/>
            <a:ext cx="648000" cy="49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 useBgFill="1">
        <p:nvSpPr>
          <p:cNvPr id="10" name="Line 9">
            <a:extLst>
              <a:ext uri="{FF2B5EF4-FFF2-40B4-BE49-F238E27FC236}">
                <a16:creationId xmlns:a16="http://schemas.microsoft.com/office/drawing/2014/main" id="{56A5D09A-EB6E-4259-A2D5-7B8631382416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6140080" y="-5040016"/>
            <a:ext cx="0" cy="11609442"/>
          </a:xfrm>
          <a:prstGeom prst="line">
            <a:avLst/>
          </a:prstGeom>
          <a:ln w="19050">
            <a:solidFill>
              <a:srgbClr val="444F5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8604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 b="0">
          <a:solidFill>
            <a:schemeClr val="tx2"/>
          </a:solidFill>
          <a:latin typeface="+mj-lt"/>
          <a:ea typeface="+mj-ea"/>
          <a:cs typeface="Meiryo UI" panose="020B0604030504040204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44F58"/>
          </a:solidFill>
          <a:latin typeface="Arial" charset="0"/>
          <a:ea typeface="ＭＳ ゴシック" pitchFamily="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44F58"/>
          </a:solidFill>
          <a:latin typeface="Arial" charset="0"/>
          <a:ea typeface="ＭＳ ゴシック" pitchFamily="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44F58"/>
          </a:solidFill>
          <a:latin typeface="Arial" charset="0"/>
          <a:ea typeface="ＭＳ ゴシック" pitchFamily="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44F58"/>
          </a:solidFill>
          <a:latin typeface="Arial" charset="0"/>
          <a:ea typeface="ＭＳ ゴシック" pitchFamily="1" charset="-128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44F58"/>
          </a:solidFill>
          <a:latin typeface="Arial" charset="0"/>
          <a:ea typeface="ＭＳ ゴシック" pitchFamily="1" charset="-128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44F58"/>
          </a:solidFill>
          <a:latin typeface="Arial" charset="0"/>
          <a:ea typeface="ＭＳ ゴシック" pitchFamily="1" charset="-128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44F58"/>
          </a:solidFill>
          <a:latin typeface="Arial" charset="0"/>
          <a:ea typeface="ＭＳ ゴシック" pitchFamily="1" charset="-128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44F58"/>
          </a:solidFill>
          <a:latin typeface="Arial" charset="0"/>
          <a:ea typeface="ＭＳ ゴシック" pitchFamily="1" charset="-128"/>
        </a:defRPr>
      </a:lvl9pPr>
    </p:titleStyle>
    <p:bodyStyle>
      <a:lvl1pPr marL="285750" indent="-285750" algn="l" rtl="0" eaLnBrk="1" fontAlgn="base" hangingPunct="1">
        <a:spcBef>
          <a:spcPts val="400"/>
        </a:spcBef>
        <a:spcAft>
          <a:spcPct val="0"/>
        </a:spcAft>
        <a:buFont typeface="Arial" panose="020B0604020202020204" pitchFamily="34" charset="0"/>
        <a:buChar char="•"/>
        <a:defRPr kumimoji="1" sz="1800">
          <a:solidFill>
            <a:schemeClr val="tx2"/>
          </a:solidFill>
          <a:latin typeface="+mj-lt"/>
          <a:ea typeface="+mj-ea"/>
          <a:cs typeface="Meiryo UI" panose="020B0604030504040204" pitchFamily="50" charset="-128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600">
          <a:solidFill>
            <a:schemeClr val="tx2"/>
          </a:solidFill>
          <a:latin typeface="+mj-lt"/>
          <a:ea typeface="+mj-ea"/>
          <a:cs typeface="ＭＳ Ｐゴシック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400">
          <a:solidFill>
            <a:schemeClr val="tx2"/>
          </a:solidFill>
          <a:latin typeface="+mj-lt"/>
          <a:ea typeface="+mj-ea"/>
          <a:cs typeface="ＭＳ Ｐゴシック"/>
        </a:defRPr>
      </a:lvl3pPr>
      <a:lvl4pPr marL="1543016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200">
          <a:solidFill>
            <a:schemeClr val="tx2"/>
          </a:solidFill>
          <a:latin typeface="+mj-lt"/>
          <a:ea typeface="+mj-ea"/>
          <a:cs typeface="ＭＳ Ｐゴシック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1200">
          <a:solidFill>
            <a:schemeClr val="tx2"/>
          </a:solidFill>
          <a:latin typeface="+mj-lt"/>
          <a:ea typeface="+mj-ea"/>
          <a:cs typeface="ＭＳ Ｐゴシック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444F58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444F58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444F58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444F58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32AA9-1618-F765-B95C-C3A8EB9C1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connect Diagram</a:t>
            </a:r>
          </a:p>
        </p:txBody>
      </p:sp>
      <p:grpSp>
        <p:nvGrpSpPr>
          <p:cNvPr id="1095" name="Group 1094">
            <a:extLst>
              <a:ext uri="{FF2B5EF4-FFF2-40B4-BE49-F238E27FC236}">
                <a16:creationId xmlns:a16="http://schemas.microsoft.com/office/drawing/2014/main" id="{B1C3C2A1-190B-895F-F1B4-B218C7ACAE46}"/>
              </a:ext>
            </a:extLst>
          </p:cNvPr>
          <p:cNvGrpSpPr/>
          <p:nvPr/>
        </p:nvGrpSpPr>
        <p:grpSpPr>
          <a:xfrm>
            <a:off x="0" y="71815"/>
            <a:ext cx="12122092" cy="6786185"/>
            <a:chOff x="0" y="71815"/>
            <a:chExt cx="12122092" cy="6786185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F7B1EDF7-AAF5-B7CF-960A-6503C18638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0393" y="2683494"/>
              <a:ext cx="5025292" cy="37689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3102">
              <a:extLst>
                <a:ext uri="{FF2B5EF4-FFF2-40B4-BE49-F238E27FC236}">
                  <a16:creationId xmlns:a16="http://schemas.microsoft.com/office/drawing/2014/main" id="{6E9CEC33-8CA7-E5F1-C383-13328B8693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7396" y="3347207"/>
              <a:ext cx="2414211" cy="24142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2D47944-4813-9B60-9CEF-4610266214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80365" y="5451515"/>
              <a:ext cx="0" cy="504669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AFCB135-DDFD-7B55-FB93-5D4EA4D805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77173" y="5471229"/>
              <a:ext cx="0" cy="49530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1729667-C6B9-7862-2F55-15CA0C23F3B8}"/>
                </a:ext>
              </a:extLst>
            </p:cNvPr>
            <p:cNvSpPr txBox="1"/>
            <p:nvPr/>
          </p:nvSpPr>
          <p:spPr>
            <a:xfrm>
              <a:off x="11251454" y="5985055"/>
              <a:ext cx="484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kumimoji="1" lang="en-US" sz="18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5V</a:t>
              </a:r>
            </a:p>
          </p:txBody>
        </p: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1C05B4DF-8164-1AA2-455E-3F857B10C18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811861" y="5360570"/>
              <a:ext cx="4345502" cy="1090564"/>
            </a:xfrm>
            <a:prstGeom prst="bentConnector3">
              <a:avLst>
                <a:gd name="adj1" fmla="val -579"/>
              </a:avLst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FD0057F-2345-BCA7-A3E6-AE92AFDA9EFD}"/>
                </a:ext>
              </a:extLst>
            </p:cNvPr>
            <p:cNvSpPr txBox="1"/>
            <p:nvPr/>
          </p:nvSpPr>
          <p:spPr>
            <a:xfrm>
              <a:off x="10084056" y="5944578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kumimoji="1" lang="en-US" sz="18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GND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38B1FCF-894C-6420-76C6-ACAE83233D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0608" y="5679347"/>
              <a:ext cx="0" cy="757944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DC7EFDB-7147-7BB1-F6C5-A5918DD0202C}"/>
                </a:ext>
              </a:extLst>
            </p:cNvPr>
            <p:cNvCxnSpPr>
              <a:cxnSpLocks/>
            </p:cNvCxnSpPr>
            <p:nvPr/>
          </p:nvCxnSpPr>
          <p:spPr>
            <a:xfrm>
              <a:off x="6409608" y="5737160"/>
              <a:ext cx="0" cy="61722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" name="Straight Arrow Connector 1024">
              <a:extLst>
                <a:ext uri="{FF2B5EF4-FFF2-40B4-BE49-F238E27FC236}">
                  <a16:creationId xmlns:a16="http://schemas.microsoft.com/office/drawing/2014/main" id="{8FA12E89-0D2A-72C8-11B6-AFE566315FCD}"/>
                </a:ext>
              </a:extLst>
            </p:cNvPr>
            <p:cNvCxnSpPr>
              <a:cxnSpLocks/>
            </p:cNvCxnSpPr>
            <p:nvPr/>
          </p:nvCxnSpPr>
          <p:spPr>
            <a:xfrm>
              <a:off x="6241968" y="5752400"/>
              <a:ext cx="0" cy="601980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3" name="Connector: Elbow 1032">
              <a:extLst>
                <a:ext uri="{FF2B5EF4-FFF2-40B4-BE49-F238E27FC236}">
                  <a16:creationId xmlns:a16="http://schemas.microsoft.com/office/drawing/2014/main" id="{528CF66E-AD38-E2D2-AF7F-9E4AB92A9C27}"/>
                </a:ext>
              </a:extLst>
            </p:cNvPr>
            <p:cNvCxnSpPr/>
            <p:nvPr/>
          </p:nvCxnSpPr>
          <p:spPr>
            <a:xfrm rot="10800000" flipV="1">
              <a:off x="8264204" y="2340527"/>
              <a:ext cx="1912690" cy="1115736"/>
            </a:xfrm>
            <a:prstGeom prst="bentConnector3">
              <a:avLst>
                <a:gd name="adj1" fmla="val 100000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" name="Connector: Elbow 1034">
              <a:extLst>
                <a:ext uri="{FF2B5EF4-FFF2-40B4-BE49-F238E27FC236}">
                  <a16:creationId xmlns:a16="http://schemas.microsoft.com/office/drawing/2014/main" id="{6D58D9A1-69A0-A081-4A73-F1C6907C87A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079648" y="2256635"/>
              <a:ext cx="2114027" cy="1166071"/>
            </a:xfrm>
            <a:prstGeom prst="bentConnector3">
              <a:avLst>
                <a:gd name="adj1" fmla="val 99603"/>
              </a:avLst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0" name="TextBox 1039">
              <a:extLst>
                <a:ext uri="{FF2B5EF4-FFF2-40B4-BE49-F238E27FC236}">
                  <a16:creationId xmlns:a16="http://schemas.microsoft.com/office/drawing/2014/main" id="{C2FA6720-E0AB-3C42-373A-0E7C21BA349B}"/>
                </a:ext>
              </a:extLst>
            </p:cNvPr>
            <p:cNvSpPr txBox="1"/>
            <p:nvPr/>
          </p:nvSpPr>
          <p:spPr>
            <a:xfrm>
              <a:off x="6747964" y="5759950"/>
              <a:ext cx="484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kumimoji="1" lang="en-US" sz="18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A0</a:t>
              </a:r>
            </a:p>
          </p:txBody>
        </p:sp>
        <p:sp>
          <p:nvSpPr>
            <p:cNvPr id="1041" name="TextBox 1040">
              <a:extLst>
                <a:ext uri="{FF2B5EF4-FFF2-40B4-BE49-F238E27FC236}">
                  <a16:creationId xmlns:a16="http://schemas.microsoft.com/office/drawing/2014/main" id="{D308CFE4-04A0-38B2-F73B-51D4D8C906F9}"/>
                </a:ext>
              </a:extLst>
            </p:cNvPr>
            <p:cNvSpPr txBox="1"/>
            <p:nvPr/>
          </p:nvSpPr>
          <p:spPr>
            <a:xfrm>
              <a:off x="8385215" y="2783256"/>
              <a:ext cx="1131143" cy="697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kumimoji="1" lang="en-US" sz="18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20=SDA</a:t>
              </a:r>
            </a:p>
            <a:p>
              <a:pPr>
                <a:spcBef>
                  <a:spcPts val="400"/>
                </a:spcBef>
              </a:pPr>
              <a:r>
                <a:rPr lang="en-US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  <a:t>21=SCL</a:t>
              </a:r>
              <a:endParaRPr kumimoji="1" lang="en-US" sz="1800" dirty="0">
                <a:solidFill>
                  <a:schemeClr val="tx2"/>
                </a:solidFill>
                <a:latin typeface="+mn-ea"/>
                <a:ea typeface="+mn-ea"/>
                <a:cs typeface="メイリオ" panose="020B0604030504040204" pitchFamily="50" charset="-128"/>
              </a:endParaRPr>
            </a:p>
          </p:txBody>
        </p:sp>
        <p:cxnSp>
          <p:nvCxnSpPr>
            <p:cNvPr id="1042" name="Straight Arrow Connector 1041">
              <a:extLst>
                <a:ext uri="{FF2B5EF4-FFF2-40B4-BE49-F238E27FC236}">
                  <a16:creationId xmlns:a16="http://schemas.microsoft.com/office/drawing/2014/main" id="{E7641C78-82B1-AE3E-8C75-F788598D4934}"/>
                </a:ext>
              </a:extLst>
            </p:cNvPr>
            <p:cNvCxnSpPr>
              <a:cxnSpLocks/>
            </p:cNvCxnSpPr>
            <p:nvPr/>
          </p:nvCxnSpPr>
          <p:spPr>
            <a:xfrm>
              <a:off x="9141903" y="2125000"/>
              <a:ext cx="657487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4" name="Straight Arrow Connector 1043">
              <a:extLst>
                <a:ext uri="{FF2B5EF4-FFF2-40B4-BE49-F238E27FC236}">
                  <a16:creationId xmlns:a16="http://schemas.microsoft.com/office/drawing/2014/main" id="{AC8017CD-1E1D-4453-1B5E-7153B548CC69}"/>
                </a:ext>
              </a:extLst>
            </p:cNvPr>
            <p:cNvCxnSpPr>
              <a:cxnSpLocks/>
            </p:cNvCxnSpPr>
            <p:nvPr/>
          </p:nvCxnSpPr>
          <p:spPr>
            <a:xfrm>
              <a:off x="9170215" y="1966378"/>
              <a:ext cx="62917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7" name="Right Brace 1046">
              <a:extLst>
                <a:ext uri="{FF2B5EF4-FFF2-40B4-BE49-F238E27FC236}">
                  <a16:creationId xmlns:a16="http://schemas.microsoft.com/office/drawing/2014/main" id="{FD5042A2-4A32-CAAB-7A94-F554302A4432}"/>
                </a:ext>
              </a:extLst>
            </p:cNvPr>
            <p:cNvSpPr/>
            <p:nvPr/>
          </p:nvSpPr>
          <p:spPr>
            <a:xfrm rot="16200000">
              <a:off x="6124487" y="2659833"/>
              <a:ext cx="753038" cy="705598"/>
            </a:xfrm>
            <a:prstGeom prst="rightBrac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" name="TextBox 1047">
              <a:extLst>
                <a:ext uri="{FF2B5EF4-FFF2-40B4-BE49-F238E27FC236}">
                  <a16:creationId xmlns:a16="http://schemas.microsoft.com/office/drawing/2014/main" id="{69AD81F5-6010-93BF-5C0F-2D2CF9ED00D3}"/>
                </a:ext>
              </a:extLst>
            </p:cNvPr>
            <p:cNvSpPr txBox="1"/>
            <p:nvPr/>
          </p:nvSpPr>
          <p:spPr>
            <a:xfrm>
              <a:off x="4151663" y="71815"/>
              <a:ext cx="4100610" cy="2862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lang="en-US" sz="1600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  <a:t>10 = PWM for Servo</a:t>
              </a:r>
            </a:p>
            <a:p>
              <a:pPr>
                <a:spcBef>
                  <a:spcPts val="400"/>
                </a:spcBef>
              </a:pPr>
              <a:r>
                <a:rPr lang="en-US" sz="1600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  <a:t>9 = PWM IN1 (</a:t>
              </a:r>
              <a:r>
                <a:rPr lang="en-US" sz="1600" dirty="0" err="1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  <a:t>evk</a:t>
              </a:r>
              <a:r>
                <a:rPr lang="en-US" sz="1600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  <a:t>)</a:t>
              </a:r>
            </a:p>
            <a:p>
              <a:pPr>
                <a:spcBef>
                  <a:spcPts val="400"/>
                </a:spcBef>
              </a:pPr>
              <a:r>
                <a:rPr lang="en-US" sz="1600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  <a:t>8 = PWM IN2 (</a:t>
              </a:r>
              <a:r>
                <a:rPr lang="en-US" sz="1600" dirty="0" err="1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  <a:t>evk</a:t>
              </a:r>
              <a:r>
                <a:rPr lang="en-US" sz="1600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  <a:t>)</a:t>
              </a:r>
              <a:br>
                <a:rPr lang="en-US" sz="1600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</a:br>
              <a:r>
                <a:rPr lang="en-US" sz="1600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  <a:t>7 = left limit (H = hit, L = not hit)</a:t>
              </a:r>
            </a:p>
            <a:p>
              <a:pPr>
                <a:spcBef>
                  <a:spcPts val="400"/>
                </a:spcBef>
              </a:pPr>
              <a:r>
                <a:rPr lang="en-US" sz="1600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  <a:t>6 = right limit (H = hit, L = not hit)</a:t>
              </a:r>
              <a:br>
                <a:rPr lang="en-US" sz="1600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</a:br>
              <a:r>
                <a:rPr lang="en-US" sz="1600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  <a:t>*7,6 (pulled up to 5V by Arduino)</a:t>
              </a:r>
            </a:p>
            <a:p>
              <a:pPr>
                <a:spcBef>
                  <a:spcPts val="400"/>
                </a:spcBef>
              </a:pPr>
              <a:r>
                <a:rPr lang="en-US" sz="1600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  <a:t>5 = ball in cup (H = in cup)</a:t>
              </a:r>
            </a:p>
            <a:p>
              <a:pPr>
                <a:spcBef>
                  <a:spcPts val="400"/>
                </a:spcBef>
              </a:pPr>
              <a:r>
                <a:rPr lang="en-US" sz="1600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  <a:t>4 = GND this to make </a:t>
              </a:r>
              <a:r>
                <a:rPr lang="en-US" sz="1600" dirty="0">
                  <a:solidFill>
                    <a:srgbClr val="FF0000"/>
                  </a:solidFill>
                  <a:latin typeface="+mn-ea"/>
                  <a:cs typeface="メイリオ" panose="020B0604030504040204" pitchFamily="50" charset="-128"/>
                </a:rPr>
                <a:t>SELF TEST </a:t>
              </a:r>
              <a:r>
                <a:rPr lang="en-US" sz="1600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  <a:t>work</a:t>
              </a:r>
              <a:br>
                <a:rPr lang="en-US" sz="1600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</a:br>
              <a:r>
                <a:rPr lang="en-US" sz="1600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  <a:t>(when using “_</a:t>
              </a:r>
              <a:r>
                <a:rPr lang="en-US" sz="1600" dirty="0" err="1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  <a:t>servo_selftest.ino</a:t>
              </a:r>
              <a:r>
                <a:rPr lang="en-US" sz="1600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  <a:t>”)</a:t>
              </a:r>
            </a:p>
            <a:p>
              <a:pPr>
                <a:spcBef>
                  <a:spcPts val="400"/>
                </a:spcBef>
              </a:pPr>
              <a:endParaRPr kumimoji="1" lang="en-US" sz="1600" dirty="0">
                <a:solidFill>
                  <a:schemeClr val="tx2"/>
                </a:solidFill>
                <a:latin typeface="+mn-ea"/>
                <a:ea typeface="+mn-ea"/>
                <a:cs typeface="メイリオ" panose="020B0604030504040204" pitchFamily="50" charset="-128"/>
              </a:endParaRPr>
            </a:p>
          </p:txBody>
        </p:sp>
        <p:pic>
          <p:nvPicPr>
            <p:cNvPr id="1051" name="Picture 8" descr="2.Pittman LO COG Brush Commutated DC ...">
              <a:extLst>
                <a:ext uri="{FF2B5EF4-FFF2-40B4-BE49-F238E27FC236}">
                  <a16:creationId xmlns:a16="http://schemas.microsoft.com/office/drawing/2014/main" id="{862055BF-0603-49CD-0CC0-099B921004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319698">
              <a:off x="549623" y="5358483"/>
              <a:ext cx="1928212" cy="14130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52" name="Straight Arrow Connector 1051">
              <a:extLst>
                <a:ext uri="{FF2B5EF4-FFF2-40B4-BE49-F238E27FC236}">
                  <a16:creationId xmlns:a16="http://schemas.microsoft.com/office/drawing/2014/main" id="{C6262A8B-F746-5142-91F6-5FA1DE9C2634}"/>
                </a:ext>
              </a:extLst>
            </p:cNvPr>
            <p:cNvCxnSpPr>
              <a:cxnSpLocks/>
            </p:cNvCxnSpPr>
            <p:nvPr/>
          </p:nvCxnSpPr>
          <p:spPr>
            <a:xfrm>
              <a:off x="3705836" y="5329595"/>
              <a:ext cx="706772" cy="0"/>
            </a:xfrm>
            <a:prstGeom prst="straightConnector1">
              <a:avLst/>
            </a:prstGeom>
            <a:ln w="76200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5" name="TextBox 1054">
              <a:extLst>
                <a:ext uri="{FF2B5EF4-FFF2-40B4-BE49-F238E27FC236}">
                  <a16:creationId xmlns:a16="http://schemas.microsoft.com/office/drawing/2014/main" id="{48873E5A-D1D2-78E5-7521-ADEB34DE988E}"/>
                </a:ext>
              </a:extLst>
            </p:cNvPr>
            <p:cNvSpPr txBox="1"/>
            <p:nvPr/>
          </p:nvSpPr>
          <p:spPr>
            <a:xfrm>
              <a:off x="3350422" y="5499891"/>
              <a:ext cx="2173095" cy="697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lang="en-US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  <a:t>No laptop,</a:t>
              </a:r>
            </a:p>
            <a:p>
              <a:pPr>
                <a:spcBef>
                  <a:spcPts val="400"/>
                </a:spcBef>
              </a:pPr>
              <a:r>
                <a:rPr lang="en-US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  <a:t>Need VCC: </a:t>
              </a:r>
              <a:r>
                <a:rPr kumimoji="1" lang="en-US" sz="18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9-12V</a:t>
              </a:r>
            </a:p>
          </p:txBody>
        </p:sp>
        <p:sp>
          <p:nvSpPr>
            <p:cNvPr id="1057" name="TextBox 1056">
              <a:extLst>
                <a:ext uri="{FF2B5EF4-FFF2-40B4-BE49-F238E27FC236}">
                  <a16:creationId xmlns:a16="http://schemas.microsoft.com/office/drawing/2014/main" id="{F1135BED-8E99-2DFC-6111-E4C5022E9298}"/>
                </a:ext>
              </a:extLst>
            </p:cNvPr>
            <p:cNvSpPr txBox="1"/>
            <p:nvPr/>
          </p:nvSpPr>
          <p:spPr>
            <a:xfrm>
              <a:off x="4039716" y="3898993"/>
              <a:ext cx="9557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lang="en-US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  <a:t>Laptop</a:t>
              </a:r>
              <a:endParaRPr kumimoji="1" lang="en-US" sz="1800" dirty="0">
                <a:solidFill>
                  <a:schemeClr val="tx2"/>
                </a:solidFill>
                <a:latin typeface="+mn-ea"/>
                <a:ea typeface="+mn-ea"/>
                <a:cs typeface="メイリオ" panose="020B0604030504040204" pitchFamily="50" charset="-128"/>
              </a:endParaRPr>
            </a:p>
          </p:txBody>
        </p:sp>
        <p:pic>
          <p:nvPicPr>
            <p:cNvPr id="1059" name="Picture 1058">
              <a:extLst>
                <a:ext uri="{FF2B5EF4-FFF2-40B4-BE49-F238E27FC236}">
                  <a16:creationId xmlns:a16="http://schemas.microsoft.com/office/drawing/2014/main" id="{650DACB8-8C79-AC02-98CD-9DF3AE95FD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3441" y="1595722"/>
              <a:ext cx="3333703" cy="3328613"/>
            </a:xfrm>
            <a:prstGeom prst="rect">
              <a:avLst/>
            </a:prstGeom>
          </p:spPr>
        </p:pic>
        <p:sp>
          <p:nvSpPr>
            <p:cNvPr id="1060" name="Arrow: Down 1059">
              <a:extLst>
                <a:ext uri="{FF2B5EF4-FFF2-40B4-BE49-F238E27FC236}">
                  <a16:creationId xmlns:a16="http://schemas.microsoft.com/office/drawing/2014/main" id="{7CFB31E4-92AD-03B6-2FF2-92A9001FDA02}"/>
                </a:ext>
              </a:extLst>
            </p:cNvPr>
            <p:cNvSpPr/>
            <p:nvPr/>
          </p:nvSpPr>
          <p:spPr>
            <a:xfrm>
              <a:off x="906011" y="5008227"/>
              <a:ext cx="478173" cy="637563"/>
            </a:xfrm>
            <a:prstGeom prst="downArrow">
              <a:avLst/>
            </a:prstGeom>
            <a:noFill/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400"/>
                </a:spcBef>
              </a:pPr>
              <a:endParaRPr kumimoji="1" lang="en-US" sz="1400" dirty="0">
                <a:solidFill>
                  <a:schemeClr val="tx2"/>
                </a:solidFill>
                <a:latin typeface="+mn-ea"/>
                <a:cs typeface="メイリオ" panose="020B0604030504040204" pitchFamily="50" charset="-128"/>
              </a:endParaRPr>
            </a:p>
          </p:txBody>
        </p:sp>
        <p:sp>
          <p:nvSpPr>
            <p:cNvPr id="1061" name="Arrow: Down 1060">
              <a:extLst>
                <a:ext uri="{FF2B5EF4-FFF2-40B4-BE49-F238E27FC236}">
                  <a16:creationId xmlns:a16="http://schemas.microsoft.com/office/drawing/2014/main" id="{78607C36-AA16-6F38-AC1F-A4E2430F0F41}"/>
                </a:ext>
              </a:extLst>
            </p:cNvPr>
            <p:cNvSpPr/>
            <p:nvPr/>
          </p:nvSpPr>
          <p:spPr>
            <a:xfrm>
              <a:off x="1628863" y="4992847"/>
              <a:ext cx="478173" cy="637563"/>
            </a:xfrm>
            <a:prstGeom prst="downArrow">
              <a:avLst/>
            </a:prstGeom>
            <a:noFill/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400"/>
                </a:spcBef>
              </a:pPr>
              <a:endParaRPr kumimoji="1" lang="en-US" sz="1400" dirty="0">
                <a:solidFill>
                  <a:schemeClr val="tx2"/>
                </a:solidFill>
                <a:latin typeface="+mn-ea"/>
                <a:cs typeface="メイリオ" panose="020B0604030504040204" pitchFamily="50" charset="-128"/>
              </a:endParaRPr>
            </a:p>
          </p:txBody>
        </p:sp>
        <p:sp>
          <p:nvSpPr>
            <p:cNvPr id="1062" name="Arrow: Down 1061">
              <a:extLst>
                <a:ext uri="{FF2B5EF4-FFF2-40B4-BE49-F238E27FC236}">
                  <a16:creationId xmlns:a16="http://schemas.microsoft.com/office/drawing/2014/main" id="{62BCB61E-B907-C039-7FCA-F272CC51D3BA}"/>
                </a:ext>
              </a:extLst>
            </p:cNvPr>
            <p:cNvSpPr/>
            <p:nvPr/>
          </p:nvSpPr>
          <p:spPr>
            <a:xfrm>
              <a:off x="1445703" y="908806"/>
              <a:ext cx="478173" cy="637563"/>
            </a:xfrm>
            <a:prstGeom prst="downArrow">
              <a:avLst/>
            </a:prstGeom>
            <a:noFill/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400"/>
                </a:spcBef>
              </a:pPr>
              <a:endParaRPr kumimoji="1" lang="en-US" sz="1400" dirty="0">
                <a:solidFill>
                  <a:schemeClr val="tx2"/>
                </a:solidFill>
                <a:latin typeface="+mn-ea"/>
                <a:cs typeface="メイリオ" panose="020B0604030504040204" pitchFamily="50" charset="-128"/>
              </a:endParaRPr>
            </a:p>
          </p:txBody>
        </p:sp>
        <p:sp>
          <p:nvSpPr>
            <p:cNvPr id="1063" name="TextBox 1062">
              <a:extLst>
                <a:ext uri="{FF2B5EF4-FFF2-40B4-BE49-F238E27FC236}">
                  <a16:creationId xmlns:a16="http://schemas.microsoft.com/office/drawing/2014/main" id="{986DD84D-1AE7-7F6C-4268-C25DAC8657A1}"/>
                </a:ext>
              </a:extLst>
            </p:cNvPr>
            <p:cNvSpPr txBox="1"/>
            <p:nvPr/>
          </p:nvSpPr>
          <p:spPr>
            <a:xfrm>
              <a:off x="1857182" y="936281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kumimoji="1" lang="en-US" sz="18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24V</a:t>
              </a:r>
            </a:p>
          </p:txBody>
        </p:sp>
        <p:cxnSp>
          <p:nvCxnSpPr>
            <p:cNvPr id="1064" name="Straight Arrow Connector 1063">
              <a:extLst>
                <a:ext uri="{FF2B5EF4-FFF2-40B4-BE49-F238E27FC236}">
                  <a16:creationId xmlns:a16="http://schemas.microsoft.com/office/drawing/2014/main" id="{7A89C6B0-8058-75FB-4825-2FE89B524B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0612" y="3070440"/>
              <a:ext cx="597715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6" name="TextBox 1065">
              <a:extLst>
                <a:ext uri="{FF2B5EF4-FFF2-40B4-BE49-F238E27FC236}">
                  <a16:creationId xmlns:a16="http://schemas.microsoft.com/office/drawing/2014/main" id="{3A3EE481-27A5-6EAC-6495-9151D17CB900}"/>
                </a:ext>
              </a:extLst>
            </p:cNvPr>
            <p:cNvSpPr txBox="1"/>
            <p:nvPr/>
          </p:nvSpPr>
          <p:spPr>
            <a:xfrm>
              <a:off x="8744544" y="1934571"/>
              <a:ext cx="484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kumimoji="1" lang="en-US" sz="18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5V</a:t>
              </a:r>
            </a:p>
          </p:txBody>
        </p:sp>
        <p:sp>
          <p:nvSpPr>
            <p:cNvPr id="1067" name="TextBox 1066">
              <a:extLst>
                <a:ext uri="{FF2B5EF4-FFF2-40B4-BE49-F238E27FC236}">
                  <a16:creationId xmlns:a16="http://schemas.microsoft.com/office/drawing/2014/main" id="{24272947-EB14-4914-7863-304FCE6F6CD7}"/>
                </a:ext>
              </a:extLst>
            </p:cNvPr>
            <p:cNvSpPr txBox="1"/>
            <p:nvPr/>
          </p:nvSpPr>
          <p:spPr>
            <a:xfrm>
              <a:off x="3560148" y="2706358"/>
              <a:ext cx="484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kumimoji="1" lang="en-US" sz="18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5V</a:t>
              </a:r>
            </a:p>
          </p:txBody>
        </p:sp>
        <p:sp>
          <p:nvSpPr>
            <p:cNvPr id="1068" name="TextBox 1067">
              <a:extLst>
                <a:ext uri="{FF2B5EF4-FFF2-40B4-BE49-F238E27FC236}">
                  <a16:creationId xmlns:a16="http://schemas.microsoft.com/office/drawing/2014/main" id="{C94B1C8E-6491-2EC3-2487-0546C1BF23BD}"/>
                </a:ext>
              </a:extLst>
            </p:cNvPr>
            <p:cNvSpPr txBox="1"/>
            <p:nvPr/>
          </p:nvSpPr>
          <p:spPr>
            <a:xfrm>
              <a:off x="3372374" y="1702964"/>
              <a:ext cx="96473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kumimoji="1" lang="en-US" sz="1100" dirty="0" err="1">
                  <a:solidFill>
                    <a:srgbClr val="FF0000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Vref</a:t>
              </a:r>
              <a:r>
                <a:rPr kumimoji="1" lang="en-US" sz="1100" dirty="0">
                  <a:solidFill>
                    <a:srgbClr val="FF0000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 has onboard divider</a:t>
              </a:r>
            </a:p>
          </p:txBody>
        </p:sp>
        <p:cxnSp>
          <p:nvCxnSpPr>
            <p:cNvPr id="1072" name="Connector: Elbow 1071">
              <a:extLst>
                <a:ext uri="{FF2B5EF4-FFF2-40B4-BE49-F238E27FC236}">
                  <a16:creationId xmlns:a16="http://schemas.microsoft.com/office/drawing/2014/main" id="{1D8CC8DE-8C5D-11EA-99D3-55F7BD45619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439486" y="3271706"/>
              <a:ext cx="2592198" cy="771786"/>
            </a:xfrm>
            <a:prstGeom prst="bentConnector3">
              <a:avLst>
                <a:gd name="adj1" fmla="val 82039"/>
              </a:avLst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4" name="Connector: Elbow 1073">
              <a:extLst>
                <a:ext uri="{FF2B5EF4-FFF2-40B4-BE49-F238E27FC236}">
                  <a16:creationId xmlns:a16="http://schemas.microsoft.com/office/drawing/2014/main" id="{70A57AC9-D117-CE50-41D4-4396BCF479F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439486" y="3389151"/>
              <a:ext cx="2659312" cy="1023457"/>
            </a:xfrm>
            <a:prstGeom prst="bentConnector3">
              <a:avLst>
                <a:gd name="adj1" fmla="val 78707"/>
              </a:avLst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4" name="TextBox 1083">
              <a:extLst>
                <a:ext uri="{FF2B5EF4-FFF2-40B4-BE49-F238E27FC236}">
                  <a16:creationId xmlns:a16="http://schemas.microsoft.com/office/drawing/2014/main" id="{9F93EDEC-7873-12B7-DD54-F9C25E80E0DF}"/>
                </a:ext>
              </a:extLst>
            </p:cNvPr>
            <p:cNvSpPr txBox="1"/>
            <p:nvPr/>
          </p:nvSpPr>
          <p:spPr>
            <a:xfrm>
              <a:off x="3427322" y="4024828"/>
              <a:ext cx="43313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kumimoji="1" lang="en-US" sz="11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IN2</a:t>
              </a:r>
              <a:br>
                <a:rPr kumimoji="1" lang="en-US" sz="11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</a:br>
              <a:r>
                <a:rPr kumimoji="1" lang="en-US" sz="11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IN1</a:t>
              </a:r>
            </a:p>
          </p:txBody>
        </p:sp>
        <p:pic>
          <p:nvPicPr>
            <p:cNvPr id="1085" name="Picture 10">
              <a:extLst>
                <a:ext uri="{FF2B5EF4-FFF2-40B4-BE49-F238E27FC236}">
                  <a16:creationId xmlns:a16="http://schemas.microsoft.com/office/drawing/2014/main" id="{8EADC3D2-CEC5-158A-7F74-681E819486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84360" y="1655143"/>
              <a:ext cx="2337732" cy="9542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86" name="TextBox 1085">
              <a:extLst>
                <a:ext uri="{FF2B5EF4-FFF2-40B4-BE49-F238E27FC236}">
                  <a16:creationId xmlns:a16="http://schemas.microsoft.com/office/drawing/2014/main" id="{142D2E0D-349F-45FE-9108-D36BA11E216C}"/>
                </a:ext>
              </a:extLst>
            </p:cNvPr>
            <p:cNvSpPr txBox="1"/>
            <p:nvPr/>
          </p:nvSpPr>
          <p:spPr>
            <a:xfrm>
              <a:off x="100668" y="4018327"/>
              <a:ext cx="213186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kumimoji="1" lang="en-US" sz="18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BD64950EFJ EVK</a:t>
              </a:r>
            </a:p>
          </p:txBody>
        </p:sp>
        <p:sp>
          <p:nvSpPr>
            <p:cNvPr id="1090" name="Arrow: Left-Right 1089">
              <a:extLst>
                <a:ext uri="{FF2B5EF4-FFF2-40B4-BE49-F238E27FC236}">
                  <a16:creationId xmlns:a16="http://schemas.microsoft.com/office/drawing/2014/main" id="{76093485-D9E0-EA7E-81F2-5BD87C289984}"/>
                </a:ext>
              </a:extLst>
            </p:cNvPr>
            <p:cNvSpPr/>
            <p:nvPr/>
          </p:nvSpPr>
          <p:spPr>
            <a:xfrm rot="19689490">
              <a:off x="9891710" y="3266739"/>
              <a:ext cx="1270173" cy="249759"/>
            </a:xfrm>
            <a:prstGeom prst="leftRightArrow">
              <a:avLst/>
            </a:prstGeom>
            <a:noFill/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400"/>
                </a:spcBef>
              </a:pPr>
              <a:endParaRPr kumimoji="1" lang="en-US" sz="1400" dirty="0">
                <a:solidFill>
                  <a:schemeClr val="tx2"/>
                </a:solidFill>
                <a:latin typeface="+mn-ea"/>
                <a:cs typeface="メイリオ" panose="020B0604030504040204" pitchFamily="50" charset="-128"/>
              </a:endParaRPr>
            </a:p>
          </p:txBody>
        </p:sp>
        <p:sp>
          <p:nvSpPr>
            <p:cNvPr id="1091" name="TextBox 1090">
              <a:extLst>
                <a:ext uri="{FF2B5EF4-FFF2-40B4-BE49-F238E27FC236}">
                  <a16:creationId xmlns:a16="http://schemas.microsoft.com/office/drawing/2014/main" id="{97631646-10FF-E127-2B5C-223FA2FCF8BC}"/>
                </a:ext>
              </a:extLst>
            </p:cNvPr>
            <p:cNvSpPr txBox="1"/>
            <p:nvPr/>
          </p:nvSpPr>
          <p:spPr>
            <a:xfrm>
              <a:off x="11135406" y="3016751"/>
              <a:ext cx="771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kumimoji="1" lang="en-US" sz="18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Right</a:t>
              </a:r>
            </a:p>
          </p:txBody>
        </p:sp>
        <p:sp>
          <p:nvSpPr>
            <p:cNvPr id="1092" name="TextBox 1091">
              <a:extLst>
                <a:ext uri="{FF2B5EF4-FFF2-40B4-BE49-F238E27FC236}">
                  <a16:creationId xmlns:a16="http://schemas.microsoft.com/office/drawing/2014/main" id="{035B62F3-EB53-207A-08E5-009A7EF74746}"/>
                </a:ext>
              </a:extLst>
            </p:cNvPr>
            <p:cNvSpPr txBox="1"/>
            <p:nvPr/>
          </p:nvSpPr>
          <p:spPr>
            <a:xfrm>
              <a:off x="9450617" y="3747991"/>
              <a:ext cx="6154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kumimoji="1" lang="en-US" sz="18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Left</a:t>
              </a:r>
            </a:p>
          </p:txBody>
        </p:sp>
        <p:sp>
          <p:nvSpPr>
            <p:cNvPr id="1093" name="TextBox 1092">
              <a:extLst>
                <a:ext uri="{FF2B5EF4-FFF2-40B4-BE49-F238E27FC236}">
                  <a16:creationId xmlns:a16="http://schemas.microsoft.com/office/drawing/2014/main" id="{10CFD357-A251-37A5-5FAF-6BC143606524}"/>
                </a:ext>
              </a:extLst>
            </p:cNvPr>
            <p:cNvSpPr txBox="1"/>
            <p:nvPr/>
          </p:nvSpPr>
          <p:spPr>
            <a:xfrm>
              <a:off x="0" y="6488668"/>
              <a:ext cx="82325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lang="en-US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  <a:t>(**)</a:t>
              </a:r>
              <a:r>
                <a:rPr kumimoji="1" lang="en-US" sz="18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Connect motor to EVK for correct left-right joystick = left-right cup</a:t>
              </a:r>
            </a:p>
          </p:txBody>
        </p:sp>
        <p:sp>
          <p:nvSpPr>
            <p:cNvPr id="1094" name="TextBox 1093">
              <a:extLst>
                <a:ext uri="{FF2B5EF4-FFF2-40B4-BE49-F238E27FC236}">
                  <a16:creationId xmlns:a16="http://schemas.microsoft.com/office/drawing/2014/main" id="{D0A6565E-9B42-5670-7859-49782F9D9B37}"/>
                </a:ext>
              </a:extLst>
            </p:cNvPr>
            <p:cNvSpPr txBox="1"/>
            <p:nvPr/>
          </p:nvSpPr>
          <p:spPr>
            <a:xfrm>
              <a:off x="1297916" y="5066460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kumimoji="1" lang="en-US" sz="18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**</a:t>
              </a:r>
            </a:p>
          </p:txBody>
        </p:sp>
      </p:grpSp>
      <p:sp>
        <p:nvSpPr>
          <p:cNvPr id="1105" name="TextBox 1104">
            <a:extLst>
              <a:ext uri="{FF2B5EF4-FFF2-40B4-BE49-F238E27FC236}">
                <a16:creationId xmlns:a16="http://schemas.microsoft.com/office/drawing/2014/main" id="{295313DA-654E-0A22-9168-013EF1C650AF}"/>
              </a:ext>
            </a:extLst>
          </p:cNvPr>
          <p:cNvSpPr txBox="1"/>
          <p:nvPr/>
        </p:nvSpPr>
        <p:spPr>
          <a:xfrm>
            <a:off x="5783230" y="6171011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400"/>
              </a:spcBef>
            </a:pPr>
            <a:r>
              <a:rPr kumimoji="1" lang="en-US" sz="1800" dirty="0">
                <a:solidFill>
                  <a:srgbClr val="FF0000"/>
                </a:solidFill>
                <a:latin typeface="+mn-ea"/>
                <a:ea typeface="+mn-ea"/>
                <a:cs typeface="メイリオ" panose="020B0604030504040204" pitchFamily="50" charset="-128"/>
              </a:rPr>
              <a:t>5V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270134-3C78-86EA-38D4-40F961DC282A}"/>
              </a:ext>
            </a:extLst>
          </p:cNvPr>
          <p:cNvSpPr txBox="1"/>
          <p:nvPr/>
        </p:nvSpPr>
        <p:spPr>
          <a:xfrm>
            <a:off x="7922883" y="0"/>
            <a:ext cx="4269117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spcBef>
                <a:spcPts val="400"/>
              </a:spcBef>
            </a:pPr>
            <a:r>
              <a:rPr kumimoji="1" lang="en-US" sz="1800" dirty="0">
                <a:solidFill>
                  <a:schemeClr val="tx2"/>
                </a:solidFill>
                <a:latin typeface="+mn-ea"/>
                <a:ea typeface="+mn-ea"/>
                <a:cs typeface="メイリオ" panose="020B0604030504040204" pitchFamily="50" charset="-128"/>
              </a:rPr>
              <a:t>DCDC:</a:t>
            </a:r>
            <a:br>
              <a:rPr kumimoji="1" lang="en-US" sz="1800" dirty="0">
                <a:solidFill>
                  <a:schemeClr val="tx2"/>
                </a:solidFill>
                <a:latin typeface="+mn-ea"/>
                <a:ea typeface="+mn-ea"/>
                <a:cs typeface="メイリオ" panose="020B0604030504040204" pitchFamily="50" charset="-128"/>
              </a:rPr>
            </a:br>
            <a:r>
              <a:rPr kumimoji="1" lang="en-US" sz="1800" dirty="0">
                <a:solidFill>
                  <a:schemeClr val="tx2"/>
                </a:solidFill>
                <a:latin typeface="+mn-ea"/>
                <a:ea typeface="+mn-ea"/>
                <a:cs typeface="メイリオ" panose="020B0604030504040204" pitchFamily="50" charset="-128"/>
              </a:rPr>
              <a:t>BD9E202FP4-EVK-001 (12V to 5V)</a:t>
            </a:r>
            <a:br>
              <a:rPr kumimoji="1" lang="en-US" sz="1800" dirty="0">
                <a:solidFill>
                  <a:schemeClr val="tx2"/>
                </a:solidFill>
                <a:latin typeface="+mn-ea"/>
                <a:ea typeface="+mn-ea"/>
                <a:cs typeface="メイリオ" panose="020B0604030504040204" pitchFamily="50" charset="-128"/>
              </a:rPr>
            </a:br>
            <a:r>
              <a:rPr kumimoji="1" lang="en-US" sz="1800" dirty="0">
                <a:solidFill>
                  <a:schemeClr val="tx2"/>
                </a:solidFill>
                <a:latin typeface="+mn-ea"/>
                <a:ea typeface="+mn-ea"/>
                <a:cs typeface="メイリオ" panose="020B0604030504040204" pitchFamily="50" charset="-128"/>
              </a:rPr>
              <a:t>BD9E304FP4-EVK-002 (24V to </a:t>
            </a:r>
            <a:r>
              <a:rPr lang="en-US" dirty="0">
                <a:solidFill>
                  <a:schemeClr val="tx2"/>
                </a:solidFill>
                <a:latin typeface="+mn-ea"/>
                <a:cs typeface="メイリオ" panose="020B0604030504040204" pitchFamily="50" charset="-128"/>
              </a:rPr>
              <a:t>12V)</a:t>
            </a:r>
            <a:endParaRPr kumimoji="1" lang="en-US" sz="1800" dirty="0">
              <a:solidFill>
                <a:schemeClr val="tx2"/>
              </a:solidFill>
              <a:latin typeface="+mn-ea"/>
              <a:ea typeface="+mn-ea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7411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78BB30-470A-9266-89AB-0BBAB8B75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6C716-CEF5-C6DE-E65F-272863D3C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ProtoShield</a:t>
            </a:r>
            <a:r>
              <a:rPr lang="en-US" dirty="0"/>
              <a:t> connect Diagram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97BCEB1-B226-B555-257B-03AC119689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761001"/>
              </p:ext>
            </p:extLst>
          </p:nvPr>
        </p:nvGraphicFramePr>
        <p:xfrm>
          <a:off x="216310" y="1039528"/>
          <a:ext cx="4385187" cy="55911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5459">
                  <a:extLst>
                    <a:ext uri="{9D8B030D-6E8A-4147-A177-3AD203B41FA5}">
                      <a16:colId xmlns:a16="http://schemas.microsoft.com/office/drawing/2014/main" val="1256374568"/>
                    </a:ext>
                  </a:extLst>
                </a:gridCol>
                <a:gridCol w="713676">
                  <a:extLst>
                    <a:ext uri="{9D8B030D-6E8A-4147-A177-3AD203B41FA5}">
                      <a16:colId xmlns:a16="http://schemas.microsoft.com/office/drawing/2014/main" val="4227485324"/>
                    </a:ext>
                  </a:extLst>
                </a:gridCol>
                <a:gridCol w="904568">
                  <a:extLst>
                    <a:ext uri="{9D8B030D-6E8A-4147-A177-3AD203B41FA5}">
                      <a16:colId xmlns:a16="http://schemas.microsoft.com/office/drawing/2014/main" val="3651432290"/>
                    </a:ext>
                  </a:extLst>
                </a:gridCol>
                <a:gridCol w="1671484">
                  <a:extLst>
                    <a:ext uri="{9D8B030D-6E8A-4147-A177-3AD203B41FA5}">
                      <a16:colId xmlns:a16="http://schemas.microsoft.com/office/drawing/2014/main" val="128550938"/>
                    </a:ext>
                  </a:extLst>
                </a:gridCol>
              </a:tblGrid>
              <a:tr h="5825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Pin-10</a:t>
                      </a:r>
                      <a:br>
                        <a:rPr lang="en-US" dirty="0"/>
                      </a:br>
                      <a:r>
                        <a:rPr lang="en-US" dirty="0"/>
                        <a:t>(Servo)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9014120"/>
                  </a:ext>
                </a:extLst>
              </a:tr>
              <a:tr h="5825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Pin-9</a:t>
                      </a:r>
                      <a:br>
                        <a:rPr lang="en-US" dirty="0"/>
                      </a:br>
                      <a:r>
                        <a:rPr lang="en-US" dirty="0"/>
                        <a:t>(PWM1)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1906383"/>
                  </a:ext>
                </a:extLst>
              </a:tr>
              <a:tr h="67622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Pin-8</a:t>
                      </a:r>
                      <a:br>
                        <a:rPr lang="en-US" dirty="0"/>
                      </a:br>
                      <a:r>
                        <a:rPr lang="en-US" dirty="0"/>
                        <a:t>PWM2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0628640"/>
                  </a:ext>
                </a:extLst>
              </a:tr>
              <a:tr h="67622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Pin-7</a:t>
                      </a:r>
                      <a:br>
                        <a:rPr lang="en-US" dirty="0"/>
                      </a:br>
                      <a:r>
                        <a:rPr lang="en-US" dirty="0"/>
                        <a:t>(Left Limit)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8394544"/>
                  </a:ext>
                </a:extLst>
              </a:tr>
              <a:tr h="9660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Pin-6</a:t>
                      </a:r>
                      <a:br>
                        <a:rPr lang="en-US" dirty="0"/>
                      </a:br>
                      <a:r>
                        <a:rPr lang="en-US" dirty="0"/>
                        <a:t>(Right Limit)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9983158"/>
                  </a:ext>
                </a:extLst>
              </a:tr>
              <a:tr h="676221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Pin-5</a:t>
                      </a:r>
                      <a:br>
                        <a:rPr lang="en-US" dirty="0"/>
                      </a:br>
                      <a:r>
                        <a:rPr lang="en-US" dirty="0"/>
                        <a:t>(</a:t>
                      </a:r>
                      <a:r>
                        <a:rPr lang="en-US" dirty="0" err="1"/>
                        <a:t>opto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2451455"/>
                  </a:ext>
                </a:extLst>
              </a:tr>
              <a:tr h="67622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A0</a:t>
                      </a:r>
                    </a:p>
                    <a:p>
                      <a:pPr algn="ctr"/>
                      <a:r>
                        <a:rPr lang="en-US" dirty="0"/>
                        <a:t>(Joystick)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8234433"/>
                  </a:ext>
                </a:extLst>
              </a:tr>
              <a:tr h="5201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SCL</a:t>
                      </a:r>
                      <a:br>
                        <a:rPr lang="en-US" dirty="0"/>
                      </a:br>
                      <a:r>
                        <a:rPr lang="en-US" dirty="0"/>
                        <a:t>(lcd)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SDA</a:t>
                      </a:r>
                      <a:br>
                        <a:rPr lang="en-US"/>
                      </a:br>
                      <a:r>
                        <a:rPr lang="en-US"/>
                        <a:t>(lcd)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1491496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96D4B9FA-D1A6-43F8-02AA-6FEB97112945}"/>
              </a:ext>
            </a:extLst>
          </p:cNvPr>
          <p:cNvGrpSpPr/>
          <p:nvPr/>
        </p:nvGrpSpPr>
        <p:grpSpPr>
          <a:xfrm>
            <a:off x="4572000" y="1219402"/>
            <a:ext cx="7546207" cy="5316152"/>
            <a:chOff x="4572000" y="1219402"/>
            <a:chExt cx="7546207" cy="5316152"/>
          </a:xfrm>
        </p:grpSpPr>
        <p:pic>
          <p:nvPicPr>
            <p:cNvPr id="5" name="Picture 4" descr="A red circuit board with black and red dots&#10;&#10;Description automatically generated">
              <a:extLst>
                <a:ext uri="{FF2B5EF4-FFF2-40B4-BE49-F238E27FC236}">
                  <a16:creationId xmlns:a16="http://schemas.microsoft.com/office/drawing/2014/main" id="{12E481F1-6D9D-8920-2A50-84C2021D58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30005" y="1219402"/>
              <a:ext cx="7088202" cy="5316152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0B00672-88EC-9FF8-112E-CD79A46CE0CA}"/>
                </a:ext>
              </a:extLst>
            </p:cNvPr>
            <p:cNvSpPr/>
            <p:nvPr/>
          </p:nvSpPr>
          <p:spPr>
            <a:xfrm>
              <a:off x="5120639" y="3416967"/>
              <a:ext cx="1838425" cy="1876927"/>
            </a:xfrm>
            <a:prstGeom prst="rect">
              <a:avLst/>
            </a:prstGeom>
            <a:noFill/>
            <a:ln w="571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400"/>
                </a:spcBef>
              </a:pPr>
              <a:endParaRPr kumimoji="1" lang="en-US" sz="1400" dirty="0">
                <a:solidFill>
                  <a:schemeClr val="tx2"/>
                </a:solidFill>
                <a:latin typeface="+mn-ea"/>
                <a:cs typeface="メイリオ" panose="020B0604030504040204" pitchFamily="50" charset="-128"/>
              </a:endParaRPr>
            </a:p>
          </p:txBody>
        </p:sp>
        <p:sp>
          <p:nvSpPr>
            <p:cNvPr id="14" name="Left Brace 13">
              <a:extLst>
                <a:ext uri="{FF2B5EF4-FFF2-40B4-BE49-F238E27FC236}">
                  <a16:creationId xmlns:a16="http://schemas.microsoft.com/office/drawing/2014/main" id="{20A29498-52D2-E73E-A30A-CE757DE6584C}"/>
                </a:ext>
              </a:extLst>
            </p:cNvPr>
            <p:cNvSpPr/>
            <p:nvPr/>
          </p:nvSpPr>
          <p:spPr>
            <a:xfrm>
              <a:off x="4572000" y="3445844"/>
              <a:ext cx="405705" cy="1790299"/>
            </a:xfrm>
            <a:prstGeom prst="leftBrac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1448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80D9B-942C-96EF-9369-9AC36DE20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“dip switches”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D8D10A3-9F8E-73AA-83EB-8A1442DD612F}"/>
              </a:ext>
            </a:extLst>
          </p:cNvPr>
          <p:cNvGrpSpPr/>
          <p:nvPr/>
        </p:nvGrpSpPr>
        <p:grpSpPr>
          <a:xfrm>
            <a:off x="70586" y="1535021"/>
            <a:ext cx="11846112" cy="4090737"/>
            <a:chOff x="70586" y="1535021"/>
            <a:chExt cx="11846112" cy="4090737"/>
          </a:xfrm>
        </p:grpSpPr>
        <p:pic>
          <p:nvPicPr>
            <p:cNvPr id="4" name="Picture 3" descr="A close-up of a circuit board&#10;&#10;Description automatically generated">
              <a:extLst>
                <a:ext uri="{FF2B5EF4-FFF2-40B4-BE49-F238E27FC236}">
                  <a16:creationId xmlns:a16="http://schemas.microsoft.com/office/drawing/2014/main" id="{EABB0EF2-88F6-E1AA-6C8D-A3EA81E8C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586" y="1535021"/>
              <a:ext cx="5454316" cy="4090737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3992AEA-96E9-087A-5105-909A8ACF632F}"/>
                </a:ext>
              </a:extLst>
            </p:cNvPr>
            <p:cNvSpPr/>
            <p:nvPr/>
          </p:nvSpPr>
          <p:spPr>
            <a:xfrm>
              <a:off x="3713487" y="2232853"/>
              <a:ext cx="1838425" cy="1876927"/>
            </a:xfrm>
            <a:prstGeom prst="rect">
              <a:avLst/>
            </a:prstGeom>
            <a:noFill/>
            <a:ln w="571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400"/>
                </a:spcBef>
              </a:pPr>
              <a:endParaRPr kumimoji="1" lang="en-US" sz="1400" dirty="0">
                <a:solidFill>
                  <a:schemeClr val="tx2"/>
                </a:solidFill>
                <a:latin typeface="+mn-ea"/>
                <a:cs typeface="メイリオ" panose="020B0604030504040204" pitchFamily="50" charset="-128"/>
              </a:endParaRPr>
            </a:p>
          </p:txBody>
        </p:sp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5FF3E601-87A0-53A7-A4F4-B5A7624BE133}"/>
                </a:ext>
              </a:extLst>
            </p:cNvPr>
            <p:cNvSpPr/>
            <p:nvPr/>
          </p:nvSpPr>
          <p:spPr>
            <a:xfrm rot="10800000">
              <a:off x="6933502" y="2300230"/>
              <a:ext cx="405705" cy="1790299"/>
            </a:xfrm>
            <a:prstGeom prst="leftBrac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21F66F5-241F-5CBA-77E3-00FB80F2858C}"/>
                </a:ext>
              </a:extLst>
            </p:cNvPr>
            <p:cNvSpPr txBox="1"/>
            <p:nvPr/>
          </p:nvSpPr>
          <p:spPr>
            <a:xfrm>
              <a:off x="7459580" y="2146434"/>
              <a:ext cx="4457118" cy="33958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kumimoji="1" lang="en-US" sz="18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These dip switches are to “simulate”</a:t>
              </a:r>
              <a:br>
                <a:rPr kumimoji="1" lang="en-US" sz="18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</a:br>
              <a:r>
                <a:rPr kumimoji="1" lang="en-US" sz="18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the limit switches.</a:t>
              </a:r>
            </a:p>
            <a:p>
              <a:pPr>
                <a:spcBef>
                  <a:spcPts val="400"/>
                </a:spcBef>
              </a:pPr>
              <a:endParaRPr lang="en-US" dirty="0">
                <a:solidFill>
                  <a:schemeClr val="tx2"/>
                </a:solidFill>
                <a:latin typeface="+mn-ea"/>
                <a:cs typeface="メイリオ" panose="020B0604030504040204" pitchFamily="50" charset="-128"/>
              </a:endParaRPr>
            </a:p>
            <a:p>
              <a:pPr>
                <a:spcBef>
                  <a:spcPts val="400"/>
                </a:spcBef>
              </a:pPr>
              <a:r>
                <a:rPr kumimoji="1" lang="en-US" sz="18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Position:</a:t>
              </a:r>
            </a:p>
            <a:p>
              <a:pPr marL="285750" indent="-285750">
                <a:spcBef>
                  <a:spcPts val="400"/>
                </a:spcBef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  <a:t>Down = pin-6 or pin-7 is grounded</a:t>
              </a:r>
              <a:br>
                <a:rPr lang="en-US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</a:br>
              <a:r>
                <a:rPr lang="en-US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  <a:t>(</a:t>
              </a:r>
              <a:r>
                <a:rPr lang="en-US" dirty="0" err="1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  <a:t>ie</a:t>
              </a:r>
              <a:r>
                <a:rPr lang="en-US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  <a:t>. Limit is simulated engaged)</a:t>
              </a:r>
            </a:p>
            <a:p>
              <a:pPr>
                <a:spcBef>
                  <a:spcPts val="400"/>
                </a:spcBef>
              </a:pPr>
              <a:endParaRPr lang="en-US" dirty="0">
                <a:solidFill>
                  <a:schemeClr val="tx2"/>
                </a:solidFill>
                <a:latin typeface="+mn-ea"/>
                <a:cs typeface="メイリオ" panose="020B0604030504040204" pitchFamily="50" charset="-128"/>
              </a:endParaRPr>
            </a:p>
            <a:p>
              <a:pPr marL="285750" indent="-285750">
                <a:spcBef>
                  <a:spcPts val="400"/>
                </a:spcBef>
                <a:buFont typeface="Arial" panose="020B0604020202020204" pitchFamily="34" charset="0"/>
                <a:buChar char="•"/>
              </a:pPr>
              <a:r>
                <a:rPr kumimoji="1" lang="en-US" sz="18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Up = pin-6 or pin-7 is floating</a:t>
              </a:r>
              <a:br>
                <a:rPr kumimoji="1" lang="en-US" sz="18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</a:br>
              <a:r>
                <a:rPr kumimoji="1" lang="en-US" sz="18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(when connected to actual jig, the dip switches should be in “up” position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496BBC1-7AA7-7933-82B5-5756CB4D833B}"/>
                </a:ext>
              </a:extLst>
            </p:cNvPr>
            <p:cNvSpPr txBox="1"/>
            <p:nvPr/>
          </p:nvSpPr>
          <p:spPr>
            <a:xfrm>
              <a:off x="3859731" y="2319481"/>
              <a:ext cx="827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kumimoji="1" lang="en-US" sz="1800" dirty="0">
                  <a:solidFill>
                    <a:schemeClr val="tx2"/>
                  </a:solidFill>
                  <a:highlight>
                    <a:srgbClr val="FFFF00"/>
                  </a:highlight>
                  <a:latin typeface="+mn-ea"/>
                  <a:ea typeface="+mn-ea"/>
                  <a:cs typeface="メイリオ" panose="020B0604030504040204" pitchFamily="50" charset="-128"/>
                </a:rPr>
                <a:t>L-LIM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74FA0D2-5365-E25E-7D27-FCAC3EEBA89E}"/>
                </a:ext>
              </a:extLst>
            </p:cNvPr>
            <p:cNvSpPr txBox="1"/>
            <p:nvPr/>
          </p:nvSpPr>
          <p:spPr>
            <a:xfrm>
              <a:off x="4714776" y="2317877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kumimoji="1" lang="en-US" sz="1800" dirty="0">
                  <a:solidFill>
                    <a:schemeClr val="tx2"/>
                  </a:solidFill>
                  <a:highlight>
                    <a:srgbClr val="FFFF00"/>
                  </a:highlight>
                  <a:latin typeface="+mn-ea"/>
                  <a:ea typeface="+mn-ea"/>
                  <a:cs typeface="メイリオ" panose="020B0604030504040204" pitchFamily="50" charset="-128"/>
                </a:rPr>
                <a:t>R-LIM</a:t>
              </a:r>
            </a:p>
          </p:txBody>
        </p:sp>
        <p:sp>
          <p:nvSpPr>
            <p:cNvPr id="10" name="Arrow: Up-Down 9">
              <a:extLst>
                <a:ext uri="{FF2B5EF4-FFF2-40B4-BE49-F238E27FC236}">
                  <a16:creationId xmlns:a16="http://schemas.microsoft.com/office/drawing/2014/main" id="{E3F32478-D421-A236-25AE-3FF6A7E77DE2}"/>
                </a:ext>
              </a:extLst>
            </p:cNvPr>
            <p:cNvSpPr/>
            <p:nvPr/>
          </p:nvSpPr>
          <p:spPr>
            <a:xfrm>
              <a:off x="5860026" y="2743200"/>
              <a:ext cx="484632" cy="1216152"/>
            </a:xfrm>
            <a:prstGeom prst="upDownArrow">
              <a:avLst/>
            </a:prstGeom>
            <a:noFill/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400"/>
                </a:spcBef>
              </a:pPr>
              <a:endParaRPr kumimoji="1" lang="en-US" sz="1400" dirty="0">
                <a:solidFill>
                  <a:schemeClr val="tx2"/>
                </a:solidFill>
                <a:latin typeface="+mn-ea"/>
                <a:cs typeface="メイリオ" panose="020B0604030504040204" pitchFamily="50" charset="-128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D2ACE03-4889-E9C5-A7D9-5076E6C8D512}"/>
                </a:ext>
              </a:extLst>
            </p:cNvPr>
            <p:cNvSpPr txBox="1"/>
            <p:nvPr/>
          </p:nvSpPr>
          <p:spPr>
            <a:xfrm>
              <a:off x="5879690" y="2340077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kumimoji="1" lang="en-US" sz="18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UP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154E8F7-DA25-73FC-AFF5-5D085F093CC0}"/>
                </a:ext>
              </a:extLst>
            </p:cNvPr>
            <p:cNvSpPr txBox="1"/>
            <p:nvPr/>
          </p:nvSpPr>
          <p:spPr>
            <a:xfrm>
              <a:off x="5658465" y="4065638"/>
              <a:ext cx="9364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kumimoji="1" lang="en-US" sz="18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DOWN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6515810"/>
      </p:ext>
    </p:extLst>
  </p:cSld>
  <p:clrMapOvr>
    <a:masterClrMapping/>
  </p:clrMapOvr>
</p:sld>
</file>

<file path=ppt/theme/theme1.xml><?xml version="1.0" encoding="utf-8"?>
<a:theme xmlns:a="http://schemas.openxmlformats.org/drawingml/2006/main" name="新しいプレゼンテーション">
  <a:themeElements>
    <a:clrScheme name="ROHM">
      <a:dk1>
        <a:srgbClr val="444F58"/>
      </a:dk1>
      <a:lt1>
        <a:sysClr val="window" lastClr="FFFFFF"/>
      </a:lt1>
      <a:dk2>
        <a:srgbClr val="444F58"/>
      </a:dk2>
      <a:lt2>
        <a:srgbClr val="D3D9DC"/>
      </a:lt2>
      <a:accent1>
        <a:srgbClr val="D90013"/>
      </a:accent1>
      <a:accent2>
        <a:srgbClr val="008CCE"/>
      </a:accent2>
      <a:accent3>
        <a:srgbClr val="CED700"/>
      </a:accent3>
      <a:accent4>
        <a:srgbClr val="8DBADA"/>
      </a:accent4>
      <a:accent5>
        <a:srgbClr val="9CA0CC"/>
      </a:accent5>
      <a:accent6>
        <a:srgbClr val="F7AC00"/>
      </a:accent6>
      <a:hlink>
        <a:srgbClr val="0000FF"/>
      </a:hlink>
      <a:folHlink>
        <a:srgbClr val="800080"/>
      </a:folHlink>
    </a:clrScheme>
    <a:fontScheme name="ユーザー定義 1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spcBef>
            <a:spcPts val="400"/>
          </a:spcBef>
          <a:defRPr kumimoji="1" sz="1400" dirty="0">
            <a:solidFill>
              <a:schemeClr val="tx2"/>
            </a:solidFill>
            <a:latin typeface="+mn-ea"/>
            <a:cs typeface="メイリオ" panose="020B0604030504040204" pitchFamily="50" charset="-128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spcBef>
            <a:spcPts val="400"/>
          </a:spcBef>
          <a:defRPr kumimoji="1" sz="1800" dirty="0" smtClean="0">
            <a:solidFill>
              <a:schemeClr val="tx2"/>
            </a:solidFill>
            <a:latin typeface="+mn-ea"/>
            <a:ea typeface="+mn-ea"/>
            <a:cs typeface="メイリオ" panose="020B0604030504040204" pitchFamily="50" charset="-128"/>
          </a:defRPr>
        </a:defPPr>
      </a:lstStyle>
    </a:txDef>
  </a:objectDefaults>
  <a:extraClrSchemeLst>
    <a:extraClrScheme>
      <a:clrScheme name="新しいプレゼンテーショ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3">
        <a:dk1>
          <a:srgbClr val="444F58"/>
        </a:dk1>
        <a:lt1>
          <a:srgbClr val="FFFFFF"/>
        </a:lt1>
        <a:dk2>
          <a:srgbClr val="444F58"/>
        </a:dk2>
        <a:lt2>
          <a:srgbClr val="808080"/>
        </a:lt2>
        <a:accent1>
          <a:srgbClr val="BBE0E3"/>
        </a:accent1>
        <a:accent2>
          <a:srgbClr val="D90013"/>
        </a:accent2>
        <a:accent3>
          <a:srgbClr val="FFFFFF"/>
        </a:accent3>
        <a:accent4>
          <a:srgbClr val="39424A"/>
        </a:accent4>
        <a:accent5>
          <a:srgbClr val="DAEDEF"/>
        </a:accent5>
        <a:accent6>
          <a:srgbClr val="C40010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RohmPowerPoint_16_9_En_2024_normal_U.S.A</Template>
  <TotalTime>65</TotalTime>
  <Words>288</Words>
  <Application>Microsoft Office PowerPoint</Application>
  <PresentationFormat>Widescreen</PresentationFormat>
  <Paragraphs>71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メイリオ</vt:lpstr>
      <vt:lpstr>Arial</vt:lpstr>
      <vt:lpstr>新しいプレゼンテーション</vt:lpstr>
      <vt:lpstr>Direct connect Diagram</vt:lpstr>
      <vt:lpstr>ProtoShield connect Diagram</vt:lpstr>
      <vt:lpstr>About “dip switches”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George Hariman</dc:creator>
  <cp:lastModifiedBy>George Hariman</cp:lastModifiedBy>
  <cp:revision>1</cp:revision>
  <dcterms:created xsi:type="dcterms:W3CDTF">2024-10-23T20:57:16Z</dcterms:created>
  <dcterms:modified xsi:type="dcterms:W3CDTF">2025-02-19T22:03:12Z</dcterms:modified>
</cp:coreProperties>
</file>