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7DDE1-E717-4B82-8CB1-FB8A5736D5DA}" v="89" dt="2024-10-23T21:39:23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ariman" userId="944226f4-c0bd-444e-8152-728ae792d6b1" providerId="ADAL" clId="{8797DDE1-E717-4B82-8CB1-FB8A5736D5DA}"/>
    <pc:docChg chg="undo custSel addSld delSld modSld">
      <pc:chgData name="George Hariman" userId="944226f4-c0bd-444e-8152-728ae792d6b1" providerId="ADAL" clId="{8797DDE1-E717-4B82-8CB1-FB8A5736D5DA}" dt="2024-10-23T21:40:26.067" v="1022" actId="20577"/>
      <pc:docMkLst>
        <pc:docMk/>
      </pc:docMkLst>
      <pc:sldChg chg="modSp new del">
        <pc:chgData name="George Hariman" userId="944226f4-c0bd-444e-8152-728ae792d6b1" providerId="ADAL" clId="{8797DDE1-E717-4B82-8CB1-FB8A5736D5DA}" dt="2024-10-23T21:19:39.284" v="406" actId="47"/>
        <pc:sldMkLst>
          <pc:docMk/>
          <pc:sldMk cId="1992560637" sldId="256"/>
        </pc:sldMkLst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2" creationId="{1336D331-DDA6-5148-479E-E7E1C5CF21DB}"/>
          </ac:spMkLst>
        </pc:spChg>
        <pc:spChg chg="mod">
          <ac:chgData name="George Hariman" userId="944226f4-c0bd-444e-8152-728ae792d6b1" providerId="ADAL" clId="{8797DDE1-E717-4B82-8CB1-FB8A5736D5DA}" dt="2024-10-23T21:03:51.888" v="1"/>
          <ac:spMkLst>
            <pc:docMk/>
            <pc:sldMk cId="1992560637" sldId="256"/>
            <ac:spMk id="3" creationId="{2AD22923-FF87-A4AF-3661-08F518AC6D11}"/>
          </ac:spMkLst>
        </pc:spChg>
      </pc:sldChg>
      <pc:sldChg chg="addSp delSp modSp new mod">
        <pc:chgData name="George Hariman" userId="944226f4-c0bd-444e-8152-728ae792d6b1" providerId="ADAL" clId="{8797DDE1-E717-4B82-8CB1-FB8A5736D5DA}" dt="2024-10-23T21:40:26.067" v="1022" actId="20577"/>
        <pc:sldMkLst>
          <pc:docMk/>
          <pc:sldMk cId="927411034" sldId="257"/>
        </pc:sldMkLst>
        <pc:spChg chg="mod">
          <ac:chgData name="George Hariman" userId="944226f4-c0bd-444e-8152-728ae792d6b1" providerId="ADAL" clId="{8797DDE1-E717-4B82-8CB1-FB8A5736D5DA}" dt="2024-10-23T21:40:26.067" v="1022" actId="20577"/>
          <ac:spMkLst>
            <pc:docMk/>
            <pc:sldMk cId="927411034" sldId="257"/>
            <ac:spMk id="2" creationId="{F4E32AA9-1618-F765-B95C-C3A8EB9C18DF}"/>
          </ac:spMkLst>
        </pc:spChg>
        <pc:spChg chg="add del mod">
          <ac:chgData name="George Hariman" userId="944226f4-c0bd-444e-8152-728ae792d6b1" providerId="ADAL" clId="{8797DDE1-E717-4B82-8CB1-FB8A5736D5DA}" dt="2024-10-23T21:11:23.138" v="88" actId="478"/>
          <ac:spMkLst>
            <pc:docMk/>
            <pc:sldMk cId="927411034" sldId="257"/>
            <ac:spMk id="9" creationId="{07B374EF-D3E6-D568-BD51-3067DEEA3D13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2" creationId="{C1729667-C6B9-7862-2F55-15CA0C23F3B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24" creationId="{BFD0057F-2345-BCA7-A3E6-AE92AFDA9EFD}"/>
          </ac:spMkLst>
        </pc:spChg>
        <pc:spChg chg="add mod">
          <ac:chgData name="George Hariman" userId="944226f4-c0bd-444e-8152-728ae792d6b1" providerId="ADAL" clId="{8797DDE1-E717-4B82-8CB1-FB8A5736D5DA}" dt="2024-10-23T21:37:58.084" v="866" actId="1076"/>
          <ac:spMkLst>
            <pc:docMk/>
            <pc:sldMk cId="927411034" sldId="257"/>
            <ac:spMk id="1040" creationId="{C2FA6720-E0AB-3C42-373A-0E7C21BA349B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1" creationId="{D308CFE4-04A0-38B2-F73B-51D4D8C906F9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7" creationId="{FD5042A2-4A32-CAAB-7A94-F554302A443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48" creationId="{69AD81F5-6010-93BF-5C0F-2D2CF9ED00D3}"/>
          </ac:spMkLst>
        </pc:spChg>
        <pc:spChg chg="add">
          <ac:chgData name="George Hariman" userId="944226f4-c0bd-444e-8152-728ae792d6b1" providerId="ADAL" clId="{8797DDE1-E717-4B82-8CB1-FB8A5736D5DA}" dt="2024-10-23T21:21:08.862" v="467"/>
          <ac:spMkLst>
            <pc:docMk/>
            <pc:sldMk cId="927411034" sldId="257"/>
            <ac:spMk id="1050" creationId="{5B862DB3-99B9-B1B6-9D4D-9F5E2050E34E}"/>
          </ac:spMkLst>
        </pc:spChg>
        <pc:spChg chg="add del mod">
          <ac:chgData name="George Hariman" userId="944226f4-c0bd-444e-8152-728ae792d6b1" providerId="ADAL" clId="{8797DDE1-E717-4B82-8CB1-FB8A5736D5DA}" dt="2024-10-23T21:21:55.485" v="476" actId="478"/>
          <ac:spMkLst>
            <pc:docMk/>
            <pc:sldMk cId="927411034" sldId="257"/>
            <ac:spMk id="1054" creationId="{69DD0EC3-760E-D717-9AAD-2B539E2C26C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55" creationId="{48873E5A-D1D2-78E5-7521-ADEB34DE988E}"/>
          </ac:spMkLst>
        </pc:spChg>
        <pc:spChg chg="add mod">
          <ac:chgData name="George Hariman" userId="944226f4-c0bd-444e-8152-728ae792d6b1" providerId="ADAL" clId="{8797DDE1-E717-4B82-8CB1-FB8A5736D5DA}" dt="2024-10-23T21:36:57.682" v="864" actId="1076"/>
          <ac:spMkLst>
            <pc:docMk/>
            <pc:sldMk cId="927411034" sldId="257"/>
            <ac:spMk id="1057" creationId="{F1135BED-8E99-2DFC-6111-E4C5022E9298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0" creationId="{7CFB31E4-92AD-03B6-2FF2-92A9001FDA02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1" creationId="{78607C36-AA16-6F38-AC1F-A4E2430F0F4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2" creationId="{62BCB61E-B907-C039-7FCA-F272CC51D3BA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3" creationId="{986DD84D-1AE7-7F6C-4268-C25DAC8657A1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66" creationId="{3A3EE481-27A5-6EAC-6495-9151D17CB900}"/>
          </ac:spMkLst>
        </pc:spChg>
        <pc:spChg chg="add mod">
          <ac:chgData name="George Hariman" userId="944226f4-c0bd-444e-8152-728ae792d6b1" providerId="ADAL" clId="{8797DDE1-E717-4B82-8CB1-FB8A5736D5DA}" dt="2024-10-23T21:39:17.463" v="882" actId="1076"/>
          <ac:spMkLst>
            <pc:docMk/>
            <pc:sldMk cId="927411034" sldId="257"/>
            <ac:spMk id="1067" creationId="{24272947-EB14-4914-7863-304FCE6F6CD7}"/>
          </ac:spMkLst>
        </pc:spChg>
        <pc:spChg chg="add mod">
          <ac:chgData name="George Hariman" userId="944226f4-c0bd-444e-8152-728ae792d6b1" providerId="ADAL" clId="{8797DDE1-E717-4B82-8CB1-FB8A5736D5DA}" dt="2024-10-23T21:37:33.220" v="865" actId="1076"/>
          <ac:spMkLst>
            <pc:docMk/>
            <pc:sldMk cId="927411034" sldId="257"/>
            <ac:spMk id="1068" creationId="{C94B1C8E-6491-2EC3-2487-0546C1BF23BD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4" creationId="{9F93EDEC-7873-12B7-DD54-F9C25E80E0DF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86" creationId="{142D2E0D-349F-45FE-9108-D36BA11E216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0" creationId="{76093485-D9E0-EA7E-81F2-5BD87C28998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1" creationId="{97631646-10FF-E127-2B5C-223FA2FCF8BC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2" creationId="{035B62F3-EB53-207A-08E5-009A7EF74746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3" creationId="{10CFD357-A251-37A5-5FAF-6BC143606524}"/>
          </ac:spMkLst>
        </pc:spChg>
        <pc:spChg chg="add mod">
          <ac:chgData name="George Hariman" userId="944226f4-c0bd-444e-8152-728ae792d6b1" providerId="ADAL" clId="{8797DDE1-E717-4B82-8CB1-FB8A5736D5DA}" dt="2024-10-23T21:36:03.169" v="862" actId="164"/>
          <ac:spMkLst>
            <pc:docMk/>
            <pc:sldMk cId="927411034" sldId="257"/>
            <ac:spMk id="1094" creationId="{D0A6565E-9B42-5670-7859-49782F9D9B37}"/>
          </ac:spMkLst>
        </pc:spChg>
        <pc:spChg chg="add mod">
          <ac:chgData name="George Hariman" userId="944226f4-c0bd-444e-8152-728ae792d6b1" providerId="ADAL" clId="{8797DDE1-E717-4B82-8CB1-FB8A5736D5DA}" dt="2024-10-23T21:39:51.795" v="900" actId="207"/>
          <ac:spMkLst>
            <pc:docMk/>
            <pc:sldMk cId="927411034" sldId="257"/>
            <ac:spMk id="1105" creationId="{295313DA-654E-0A22-9168-013EF1C650AF}"/>
          </ac:spMkLst>
        </pc:spChg>
        <pc:grpChg chg="add mod">
          <ac:chgData name="George Hariman" userId="944226f4-c0bd-444e-8152-728ae792d6b1" providerId="ADAL" clId="{8797DDE1-E717-4B82-8CB1-FB8A5736D5DA}" dt="2024-10-23T21:36:03.169" v="862" actId="164"/>
          <ac:grpSpMkLst>
            <pc:docMk/>
            <pc:sldMk cId="927411034" sldId="257"/>
            <ac:grpSpMk id="1095" creationId="{B1C3C2A1-190B-895F-F1B4-B218C7ACAE46}"/>
          </ac:grpSpMkLst>
        </pc:grpChg>
        <pc:picChg chg="add del mod ord">
          <ac:chgData name="George Hariman" userId="944226f4-c0bd-444e-8152-728ae792d6b1" providerId="ADAL" clId="{8797DDE1-E717-4B82-8CB1-FB8A5736D5DA}" dt="2024-10-23T21:30:32.983" v="678" actId="478"/>
          <ac:picMkLst>
            <pc:docMk/>
            <pc:sldMk cId="927411034" sldId="257"/>
            <ac:picMk id="4" creationId="{63056783-D22E-A633-0AF4-90D3F3971902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6" creationId="{F7B1EDF7-AAF5-B7CF-960A-6503C1863859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28" creationId="{6E9CEC33-8CA7-E5F1-C383-13328B869304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1" creationId="{862055BF-0603-49CD-0CC0-099B921004D0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59" creationId="{650DACB8-8C79-AC02-98CD-9DF3AE95FDBA}"/>
          </ac:picMkLst>
        </pc:picChg>
        <pc:picChg chg="add mod">
          <ac:chgData name="George Hariman" userId="944226f4-c0bd-444e-8152-728ae792d6b1" providerId="ADAL" clId="{8797DDE1-E717-4B82-8CB1-FB8A5736D5DA}" dt="2024-10-23T21:36:03.169" v="862" actId="164"/>
          <ac:picMkLst>
            <pc:docMk/>
            <pc:sldMk cId="927411034" sldId="257"/>
            <ac:picMk id="1085" creationId="{8EADC3D2-CEC5-158A-7F74-681E819486DF}"/>
          </ac:picMkLst>
        </pc:pic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6" creationId="{12D47944-4813-9B60-9CEF-461026621428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7" creationId="{DAFCB135-DDFD-7B55-FB93-5D4EA4D805F7}"/>
          </ac:cxnSpMkLst>
        </pc:cxnChg>
        <pc:cxnChg chg="add del mod">
          <ac:chgData name="George Hariman" userId="944226f4-c0bd-444e-8152-728ae792d6b1" providerId="ADAL" clId="{8797DDE1-E717-4B82-8CB1-FB8A5736D5DA}" dt="2024-10-23T21:11:23.859" v="89" actId="478"/>
          <ac:cxnSpMkLst>
            <pc:docMk/>
            <pc:sldMk cId="927411034" sldId="257"/>
            <ac:cxnSpMk id="8" creationId="{8E1ED2BE-27A8-E642-0253-5477E63DCD93}"/>
          </ac:cxnSpMkLst>
        </pc:cxnChg>
        <pc:cxnChg chg="add del mod">
          <ac:chgData name="George Hariman" userId="944226f4-c0bd-444e-8152-728ae792d6b1" providerId="ADAL" clId="{8797DDE1-E717-4B82-8CB1-FB8A5736D5DA}" dt="2024-10-23T21:11:24.961" v="90" actId="478"/>
          <ac:cxnSpMkLst>
            <pc:docMk/>
            <pc:sldMk cId="927411034" sldId="257"/>
            <ac:cxnSpMk id="10" creationId="{725668BB-6BBE-E06B-8C44-FEE8FF47F47D}"/>
          </ac:cxnSpMkLst>
        </pc:cxnChg>
        <pc:cxnChg chg="add mod">
          <ac:chgData name="George Hariman" userId="944226f4-c0bd-444e-8152-728ae792d6b1" providerId="ADAL" clId="{8797DDE1-E717-4B82-8CB1-FB8A5736D5DA}" dt="2024-10-23T21:38:23.895" v="873" actId="1076"/>
          <ac:cxnSpMkLst>
            <pc:docMk/>
            <pc:sldMk cId="927411034" sldId="257"/>
            <ac:cxnSpMk id="17" creationId="{1C05B4DF-8164-1AA2-455E-3F857B10C181}"/>
          </ac:cxnSpMkLst>
        </pc:cxnChg>
        <pc:cxnChg chg="add mod">
          <ac:chgData name="George Hariman" userId="944226f4-c0bd-444e-8152-728ae792d6b1" providerId="ADAL" clId="{8797DDE1-E717-4B82-8CB1-FB8A5736D5DA}" dt="2024-10-23T21:38:08.678" v="868" actId="1076"/>
          <ac:cxnSpMkLst>
            <pc:docMk/>
            <pc:sldMk cId="927411034" sldId="257"/>
            <ac:cxnSpMk id="26" creationId="{F38B1FCF-894C-6420-76C6-ACAE83233D0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29" creationId="{6DC7EFDB-7147-7BB1-F6C5-A5918DD0202C}"/>
          </ac:cxnSpMkLst>
        </pc:cxnChg>
        <pc:cxnChg chg="add del mod">
          <ac:chgData name="George Hariman" userId="944226f4-c0bd-444e-8152-728ae792d6b1" providerId="ADAL" clId="{8797DDE1-E717-4B82-8CB1-FB8A5736D5DA}" dt="2024-10-23T21:16:16.958" v="180" actId="478"/>
          <ac:cxnSpMkLst>
            <pc:docMk/>
            <pc:sldMk cId="927411034" sldId="257"/>
            <ac:cxnSpMk id="31" creationId="{E310C452-1CDA-E1B0-21D2-3598101D66CF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25" creationId="{8FA12E89-0D2A-72C8-11B6-AFE566315FCD}"/>
          </ac:cxnSpMkLst>
        </pc:cxnChg>
        <pc:cxnChg chg="add del">
          <ac:chgData name="George Hariman" userId="944226f4-c0bd-444e-8152-728ae792d6b1" providerId="ADAL" clId="{8797DDE1-E717-4B82-8CB1-FB8A5736D5DA}" dt="2024-10-23T21:14:41.457" v="135" actId="11529"/>
          <ac:cxnSpMkLst>
            <pc:docMk/>
            <pc:sldMk cId="927411034" sldId="257"/>
            <ac:cxnSpMk id="1031" creationId="{C082CD9C-FD09-1338-6365-D8EC5CD771CD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3" creationId="{528CF66E-AD38-E2D2-AF7F-9E4AB92A9C27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35" creationId="{6D58D9A1-69A0-A081-4A73-F1C6907C87A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2" creationId="{E7641C78-82B1-AE3E-8C75-F788598D4934}"/>
          </ac:cxnSpMkLst>
        </pc:cxnChg>
        <pc:cxnChg chg="add mod">
          <ac:chgData name="George Hariman" userId="944226f4-c0bd-444e-8152-728ae792d6b1" providerId="ADAL" clId="{8797DDE1-E717-4B82-8CB1-FB8A5736D5DA}" dt="2024-10-23T21:36:03.169" v="862" actId="164"/>
          <ac:cxnSpMkLst>
            <pc:docMk/>
            <pc:sldMk cId="927411034" sldId="257"/>
            <ac:cxnSpMk id="1044" creationId="{AC8017CD-1E1D-4453-1B5E-7153B548CC69}"/>
          </ac:cxnSpMkLst>
        </pc:cxnChg>
        <pc:cxnChg chg="add mod">
          <ac:chgData name="George Hariman" userId="944226f4-c0bd-444e-8152-728ae792d6b1" providerId="ADAL" clId="{8797DDE1-E717-4B82-8CB1-FB8A5736D5DA}" dt="2024-10-23T21:36:55.033" v="863" actId="1076"/>
          <ac:cxnSpMkLst>
            <pc:docMk/>
            <pc:sldMk cId="927411034" sldId="257"/>
            <ac:cxnSpMk id="1052" creationId="{C6262A8B-F746-5142-91F6-5FA1DE9C2634}"/>
          </ac:cxnSpMkLst>
        </pc:cxnChg>
        <pc:cxnChg chg="add del mod">
          <ac:chgData name="George Hariman" userId="944226f4-c0bd-444e-8152-728ae792d6b1" providerId="ADAL" clId="{8797DDE1-E717-4B82-8CB1-FB8A5736D5DA}" dt="2024-10-23T21:26:34.116" v="576" actId="478"/>
          <ac:cxnSpMkLst>
            <pc:docMk/>
            <pc:sldMk cId="927411034" sldId="257"/>
            <ac:cxnSpMk id="1056" creationId="{85B70D1C-0EC9-8872-B96C-F665545100C9}"/>
          </ac:cxnSpMkLst>
        </pc:cxnChg>
        <pc:cxnChg chg="add mod">
          <ac:chgData name="George Hariman" userId="944226f4-c0bd-444e-8152-728ae792d6b1" providerId="ADAL" clId="{8797DDE1-E717-4B82-8CB1-FB8A5736D5DA}" dt="2024-10-23T21:39:14.920" v="881" actId="1076"/>
          <ac:cxnSpMkLst>
            <pc:docMk/>
            <pc:sldMk cId="927411034" sldId="257"/>
            <ac:cxnSpMk id="1064" creationId="{7A89C6B0-8058-75FB-4825-2FE89B524BEF}"/>
          </ac:cxnSpMkLst>
        </pc:cxnChg>
        <pc:cxnChg chg="add del mod">
          <ac:chgData name="George Hariman" userId="944226f4-c0bd-444e-8152-728ae792d6b1" providerId="ADAL" clId="{8797DDE1-E717-4B82-8CB1-FB8A5736D5DA}" dt="2024-10-23T21:27:37.105" v="622" actId="478"/>
          <ac:cxnSpMkLst>
            <pc:docMk/>
            <pc:sldMk cId="927411034" sldId="257"/>
            <ac:cxnSpMk id="1070" creationId="{E65EED2E-F712-07AD-B048-3A95022CA7AC}"/>
          </ac:cxnSpMkLst>
        </pc:cxnChg>
        <pc:cxnChg chg="add mod">
          <ac:chgData name="George Hariman" userId="944226f4-c0bd-444e-8152-728ae792d6b1" providerId="ADAL" clId="{8797DDE1-E717-4B82-8CB1-FB8A5736D5DA}" dt="2024-10-23T21:39:13.369" v="880" actId="14100"/>
          <ac:cxnSpMkLst>
            <pc:docMk/>
            <pc:sldMk cId="927411034" sldId="257"/>
            <ac:cxnSpMk id="1072" creationId="{1D8CC8DE-8C5D-11EA-99D3-55F7BD456199}"/>
          </ac:cxnSpMkLst>
        </pc:cxnChg>
        <pc:cxnChg chg="add mod">
          <ac:chgData name="George Hariman" userId="944226f4-c0bd-444e-8152-728ae792d6b1" providerId="ADAL" clId="{8797DDE1-E717-4B82-8CB1-FB8A5736D5DA}" dt="2024-10-23T21:39:03.796" v="878" actId="14100"/>
          <ac:cxnSpMkLst>
            <pc:docMk/>
            <pc:sldMk cId="927411034" sldId="257"/>
            <ac:cxnSpMk id="1074" creationId="{70A57AC9-D117-CE50-41D4-4396BCF479F2}"/>
          </ac:cxnSpMkLst>
        </pc:cxnChg>
        <pc:cxnChg chg="add del mod">
          <ac:chgData name="George Hariman" userId="944226f4-c0bd-444e-8152-728ae792d6b1" providerId="ADAL" clId="{8797DDE1-E717-4B82-8CB1-FB8A5736D5DA}" dt="2024-10-23T21:34:27.234" v="706" actId="478"/>
          <ac:cxnSpMkLst>
            <pc:docMk/>
            <pc:sldMk cId="927411034" sldId="257"/>
            <ac:cxnSpMk id="1088" creationId="{73EF62E5-BC08-BE22-12F0-CA2622CFC678}"/>
          </ac:cxnSpMkLst>
        </pc:cxnChg>
      </pc:sldChg>
      <pc:sldMasterChg chg="delSldLayout">
        <pc:chgData name="George Hariman" userId="944226f4-c0bd-444e-8152-728ae792d6b1" providerId="ADAL" clId="{8797DDE1-E717-4B82-8CB1-FB8A5736D5DA}" dt="2024-10-23T21:19:39.284" v="406" actId="47"/>
        <pc:sldMasterMkLst>
          <pc:docMk/>
          <pc:sldMasterMk cId="1378604703" sldId="2147483660"/>
        </pc:sldMasterMkLst>
        <pc:sldLayoutChg chg="del">
          <pc:chgData name="George Hariman" userId="944226f4-c0bd-444e-8152-728ae792d6b1" providerId="ADAL" clId="{8797DDE1-E717-4B82-8CB1-FB8A5736D5DA}" dt="2024-10-23T21:19:39.284" v="406" actId="47"/>
          <pc:sldLayoutMkLst>
            <pc:docMk/>
            <pc:sldMasterMk cId="1378604703" sldId="2147483660"/>
            <pc:sldLayoutMk cId="4079382546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216AD4-E448-144E-884D-D2DDF2FF26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8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fidenti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703BB0-5EA8-464E-8E8F-90AC0828B571}"/>
              </a:ext>
            </a:extLst>
          </p:cNvPr>
          <p:cNvSpPr/>
          <p:nvPr/>
        </p:nvSpPr>
        <p:spPr>
          <a:xfrm>
            <a:off x="10128448" y="404664"/>
            <a:ext cx="151216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800" b="1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800" b="1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CD4BCDB-EC5C-454B-B4CE-3527C1F88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382" y="820463"/>
            <a:ext cx="3259227" cy="276999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F4FE54-6A0E-7643-9609-A0A554B71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D8801157-3E91-4211-B3D9-C6ADAC9125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>
                <a:latin typeface="+mj-ea"/>
                <a:ea typeface="+mj-ea"/>
              </a:defRPr>
            </a:lvl1pPr>
            <a:lvl2pPr marL="457189" indent="0">
              <a:buFontTx/>
              <a:buNone/>
              <a:defRPr>
                <a:latin typeface="+mj-ea"/>
                <a:ea typeface="+mj-ea"/>
              </a:defRPr>
            </a:lvl2pPr>
            <a:lvl3pPr marL="914377" indent="0">
              <a:buFontTx/>
              <a:buNone/>
              <a:defRPr>
                <a:latin typeface="+mj-ea"/>
                <a:ea typeface="+mj-ea"/>
              </a:defRPr>
            </a:lvl3pPr>
            <a:lvl4pPr marL="1371566" indent="0">
              <a:buFontTx/>
              <a:buNone/>
              <a:defRPr>
                <a:latin typeface="+mj-ea"/>
                <a:ea typeface="+mj-ea"/>
              </a:defRPr>
            </a:lvl4pPr>
            <a:lvl5pPr marL="1828754" indent="0">
              <a:buFontTx/>
              <a:buNone/>
              <a:defRPr>
                <a:latin typeface="+mj-ea"/>
                <a:ea typeface="+mj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5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272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fidential（with cover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F3A89C-C854-416A-A404-BBF7039799A6}"/>
              </a:ext>
            </a:extLst>
          </p:cNvPr>
          <p:cNvGrpSpPr/>
          <p:nvPr/>
        </p:nvGrpSpPr>
        <p:grpSpPr>
          <a:xfrm>
            <a:off x="9411474" y="148031"/>
            <a:ext cx="1656184" cy="605446"/>
            <a:chOff x="9264352" y="148031"/>
            <a:chExt cx="1656184" cy="60544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EE5327-BC23-40AE-8322-E5563577F075}"/>
                </a:ext>
              </a:extLst>
            </p:cNvPr>
            <p:cNvSpPr/>
            <p:nvPr userDrawn="1"/>
          </p:nvSpPr>
          <p:spPr>
            <a:xfrm>
              <a:off x="9698894" y="148031"/>
              <a:ext cx="1221642" cy="2397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altLang="ja-JP" sz="1400" b="1" dirty="0">
                  <a:solidFill>
                    <a:schemeClr val="accent1"/>
                  </a:solidFill>
                  <a:cs typeface="メイリオ" panose="020B0604030504040204" pitchFamily="50" charset="-128"/>
                </a:rPr>
                <a:t>Confidential</a:t>
              </a:r>
              <a:endParaRPr kumimoji="1" lang="ja-JP" altLang="en-US" sz="1400" b="1" dirty="0">
                <a:solidFill>
                  <a:schemeClr val="accent1"/>
                </a:solidFill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5214D8A-29E1-49A7-BF90-ED33E4AD4B5B}"/>
                </a:ext>
              </a:extLst>
            </p:cNvPr>
            <p:cNvSpPr txBox="1"/>
            <p:nvPr userDrawn="1"/>
          </p:nvSpPr>
          <p:spPr>
            <a:xfrm>
              <a:off x="9264352" y="404664"/>
              <a:ext cx="1656184" cy="348813"/>
            </a:xfrm>
            <a:prstGeom prst="rect">
              <a:avLst/>
            </a:prstGeom>
            <a:noFill/>
          </p:spPr>
          <p:txBody>
            <a:bodyPr wrap="square" tIns="46800" rIns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*Accessible range is </a:t>
              </a:r>
            </a:p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mentioned on cover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7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ntial_for separate use of the ins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F9C987-D3D6-4678-97EE-A25AECC3B8ED}"/>
              </a:ext>
            </a:extLst>
          </p:cNvPr>
          <p:cNvSpPr/>
          <p:nvPr/>
        </p:nvSpPr>
        <p:spPr>
          <a:xfrm>
            <a:off x="9846000" y="147600"/>
            <a:ext cx="1221642" cy="2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1810FD52-0E38-4281-AC30-5FE79C20C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02000" y="404664"/>
            <a:ext cx="1365658" cy="324256"/>
          </a:xfrm>
        </p:spPr>
        <p:txBody>
          <a:bodyPr wrap="square" tIns="46800" rIns="0">
            <a:spAutoFit/>
          </a:bodyPr>
          <a:lstStyle>
            <a:lvl1pPr marL="0" indent="0" algn="r">
              <a:lnSpc>
                <a:spcPts val="900"/>
              </a:lnSpc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</p:spTree>
    <p:extLst>
      <p:ext uri="{BB962C8B-B14F-4D97-AF65-F5344CB8AC3E}">
        <p14:creationId xmlns:p14="http://schemas.microsoft.com/office/powerpoint/2010/main" val="27845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D7C5ACC-35FE-EE45-9CAF-6C38ED15D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62" y="1953104"/>
            <a:ext cx="4025846" cy="2412000"/>
          </a:xfrm>
          <a:prstGeom prst="rect">
            <a:avLst/>
          </a:prstGeom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B624F9FB-E7E2-4D4B-9415-F8DFEA70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6669360"/>
            <a:ext cx="2232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.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ADFAB-1569-4827-B44D-3E031FD21E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00" y="6490807"/>
            <a:ext cx="2530800" cy="1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6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97200"/>
            <a:ext cx="10801200" cy="5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44679"/>
            <a:ext cx="11588472" cy="9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  <a:p>
            <a:pPr marL="742932" marR="0" lvl="1" indent="-28574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2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142971" marR="0" lvl="2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3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600160" marR="0" lvl="3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4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2057349" marR="0" lvl="4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5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0632504" y="6501015"/>
            <a:ext cx="1344149" cy="38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900" dirty="0"/>
              <a:t>P. </a:t>
            </a:r>
            <a:fld id="{D3322D54-75E1-4158-8758-41968877A363}" type="slidenum">
              <a:rPr lang="en-US" altLang="ja-JP" sz="900" smtClean="0"/>
              <a:pPr algn="r">
                <a:defRPr/>
              </a:pPr>
              <a:t>‹#›</a:t>
            </a:fld>
            <a:endParaRPr lang="en-US" altLang="ja-JP" sz="9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320136" y="6522908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2024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11" name="Picture 23" descr="rohm_brandmark">
            <a:extLst>
              <a:ext uri="{FF2B5EF4-FFF2-40B4-BE49-F238E27FC236}">
                <a16:creationId xmlns:a16="http://schemas.microsoft.com/office/drawing/2014/main" id="{CE420EED-591D-1E4D-A0EF-DC82B7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6800" y="140400"/>
            <a:ext cx="648000" cy="4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" name="Line 9">
            <a:extLst>
              <a:ext uri="{FF2B5EF4-FFF2-40B4-BE49-F238E27FC236}">
                <a16:creationId xmlns:a16="http://schemas.microsoft.com/office/drawing/2014/main" id="{56A5D09A-EB6E-4259-A2D5-7B863138241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40080" y="-5040016"/>
            <a:ext cx="0" cy="11609442"/>
          </a:xfrm>
          <a:prstGeom prst="line">
            <a:avLst/>
          </a:prstGeom>
          <a:ln w="1905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0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2"/>
          </a:solidFill>
          <a:latin typeface="+mj-lt"/>
          <a:ea typeface="+mj-ea"/>
          <a:cs typeface="ＭＳ Ｐゴシック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2"/>
          </a:solidFill>
          <a:latin typeface="+mj-lt"/>
          <a:ea typeface="+mj-ea"/>
          <a:cs typeface="ＭＳ Ｐゴシック"/>
        </a:defRPr>
      </a:lvl3pPr>
      <a:lvl4pPr marL="1543016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AA9-1618-F765-B95C-C3A8EB9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Diagram: Basic joystick + motor rotation + limit switch + ball in </a:t>
            </a:r>
            <a:r>
              <a:rPr lang="en-US"/>
              <a:t>cup detection</a:t>
            </a:r>
            <a:endParaRPr lang="en-US" dirty="0"/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B1C3C2A1-190B-895F-F1B4-B218C7ACAE46}"/>
              </a:ext>
            </a:extLst>
          </p:cNvPr>
          <p:cNvGrpSpPr/>
          <p:nvPr/>
        </p:nvGrpSpPr>
        <p:grpSpPr>
          <a:xfrm>
            <a:off x="0" y="780175"/>
            <a:ext cx="12122092" cy="6077825"/>
            <a:chOff x="0" y="780175"/>
            <a:chExt cx="12122092" cy="607782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B1EDF7-AAF5-B7CF-960A-6503C1863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393" y="2683494"/>
              <a:ext cx="5025292" cy="376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3102">
              <a:extLst>
                <a:ext uri="{FF2B5EF4-FFF2-40B4-BE49-F238E27FC236}">
                  <a16:creationId xmlns:a16="http://schemas.microsoft.com/office/drawing/2014/main" id="{6E9CEC33-8CA7-E5F1-C383-13328B869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396" y="3347207"/>
              <a:ext cx="2414211" cy="2414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D47944-4813-9B60-9CEF-46102662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0365" y="5451515"/>
              <a:ext cx="0" cy="50466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FCB135-DDFD-7B55-FB93-5D4EA4D80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77173" y="5471229"/>
              <a:ext cx="0" cy="495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729667-C6B9-7862-2F55-15CA0C23F3B8}"/>
                </a:ext>
              </a:extLst>
            </p:cNvPr>
            <p:cNvSpPr txBox="1"/>
            <p:nvPr/>
          </p:nvSpPr>
          <p:spPr>
            <a:xfrm>
              <a:off x="11251454" y="5985055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C05B4DF-8164-1AA2-455E-3F857B10C1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11861" y="5360570"/>
              <a:ext cx="4345502" cy="1090564"/>
            </a:xfrm>
            <a:prstGeom prst="bentConnector3">
              <a:avLst>
                <a:gd name="adj1" fmla="val -57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D0057F-2345-BCA7-A3E6-AE92AFDA9EFD}"/>
                </a:ext>
              </a:extLst>
            </p:cNvPr>
            <p:cNvSpPr txBox="1"/>
            <p:nvPr/>
          </p:nvSpPr>
          <p:spPr>
            <a:xfrm>
              <a:off x="10084056" y="5944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GND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B1FCF-894C-6420-76C6-ACAE83233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608" y="5679347"/>
              <a:ext cx="0" cy="75794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C7EFDB-7147-7BB1-F6C5-A5918DD0202C}"/>
                </a:ext>
              </a:extLst>
            </p:cNvPr>
            <p:cNvCxnSpPr>
              <a:cxnSpLocks/>
            </p:cNvCxnSpPr>
            <p:nvPr/>
          </p:nvCxnSpPr>
          <p:spPr>
            <a:xfrm>
              <a:off x="6409608" y="5737160"/>
              <a:ext cx="0" cy="61722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8FA12E89-0D2A-72C8-11B6-AFE566315FCD}"/>
                </a:ext>
              </a:extLst>
            </p:cNvPr>
            <p:cNvCxnSpPr>
              <a:cxnSpLocks/>
            </p:cNvCxnSpPr>
            <p:nvPr/>
          </p:nvCxnSpPr>
          <p:spPr>
            <a:xfrm>
              <a:off x="6241968" y="5752400"/>
              <a:ext cx="0" cy="60198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or: Elbow 1032">
              <a:extLst>
                <a:ext uri="{FF2B5EF4-FFF2-40B4-BE49-F238E27FC236}">
                  <a16:creationId xmlns:a16="http://schemas.microsoft.com/office/drawing/2014/main" id="{528CF66E-AD38-E2D2-AF7F-9E4AB92A9C27}"/>
                </a:ext>
              </a:extLst>
            </p:cNvPr>
            <p:cNvCxnSpPr/>
            <p:nvPr/>
          </p:nvCxnSpPr>
          <p:spPr>
            <a:xfrm rot="10800000" flipV="1">
              <a:off x="8264204" y="2340527"/>
              <a:ext cx="1912690" cy="1115736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ctor: Elbow 1034">
              <a:extLst>
                <a:ext uri="{FF2B5EF4-FFF2-40B4-BE49-F238E27FC236}">
                  <a16:creationId xmlns:a16="http://schemas.microsoft.com/office/drawing/2014/main" id="{6D58D9A1-69A0-A081-4A73-F1C6907C87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79648" y="2256635"/>
              <a:ext cx="2114027" cy="1166071"/>
            </a:xfrm>
            <a:prstGeom prst="bentConnector3">
              <a:avLst>
                <a:gd name="adj1" fmla="val 99603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2FA6720-E0AB-3C42-373A-0E7C21BA349B}"/>
                </a:ext>
              </a:extLst>
            </p:cNvPr>
            <p:cNvSpPr txBox="1"/>
            <p:nvPr/>
          </p:nvSpPr>
          <p:spPr>
            <a:xfrm>
              <a:off x="6747964" y="575995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A0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D308CFE4-04A0-38B2-F73B-51D4D8C906F9}"/>
                </a:ext>
              </a:extLst>
            </p:cNvPr>
            <p:cNvSpPr txBox="1"/>
            <p:nvPr/>
          </p:nvSpPr>
          <p:spPr>
            <a:xfrm>
              <a:off x="8385215" y="2783256"/>
              <a:ext cx="1131143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20=SDA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21=SCL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E7641C78-82B1-AE3E-8C75-F788598D4934}"/>
                </a:ext>
              </a:extLst>
            </p:cNvPr>
            <p:cNvCxnSpPr>
              <a:cxnSpLocks/>
            </p:cNvCxnSpPr>
            <p:nvPr/>
          </p:nvCxnSpPr>
          <p:spPr>
            <a:xfrm>
              <a:off x="9141903" y="2125000"/>
              <a:ext cx="65748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C8017CD-1E1D-4453-1B5E-7153B548CC6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15" y="1966378"/>
              <a:ext cx="629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ight Brace 1046">
              <a:extLst>
                <a:ext uri="{FF2B5EF4-FFF2-40B4-BE49-F238E27FC236}">
                  <a16:creationId xmlns:a16="http://schemas.microsoft.com/office/drawing/2014/main" id="{FD5042A2-4A32-CAAB-7A94-F554302A4432}"/>
                </a:ext>
              </a:extLst>
            </p:cNvPr>
            <p:cNvSpPr/>
            <p:nvPr/>
          </p:nvSpPr>
          <p:spPr>
            <a:xfrm rot="16200000">
              <a:off x="6124487" y="2659833"/>
              <a:ext cx="753038" cy="705598"/>
            </a:xfrm>
            <a:prstGeom prst="rightBrac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69AD81F5-6010-93BF-5C0F-2D2CF9ED00D3}"/>
                </a:ext>
              </a:extLst>
            </p:cNvPr>
            <p:cNvSpPr txBox="1"/>
            <p:nvPr/>
          </p:nvSpPr>
          <p:spPr>
            <a:xfrm>
              <a:off x="4796125" y="780175"/>
              <a:ext cx="3776996" cy="2021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9 = PWM IN1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8 = PWM IN2 (</a:t>
              </a:r>
              <a:r>
                <a:rPr lang="en-US" sz="1600" dirty="0" err="1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evk</a:t>
              </a: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7 = left limit (H = hit, L = not hit)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6 = right limit (H = hit, L = not hit)</a:t>
              </a:r>
              <a:b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*7,6 (pulled up to 5V by Arduino)</a:t>
              </a:r>
            </a:p>
            <a:p>
              <a:pPr>
                <a:spcBef>
                  <a:spcPts val="400"/>
                </a:spcBef>
              </a:pPr>
              <a:r>
                <a:rPr lang="en-US" sz="1600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5 = ball in cup (H = in cup)</a:t>
              </a:r>
            </a:p>
            <a:p>
              <a:pPr>
                <a:spcBef>
                  <a:spcPts val="400"/>
                </a:spcBef>
              </a:pPr>
              <a:endParaRPr kumimoji="1" lang="en-US" sz="16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1" name="Picture 8" descr="2.Pittman LO COG Brush Commutated DC ...">
              <a:extLst>
                <a:ext uri="{FF2B5EF4-FFF2-40B4-BE49-F238E27FC236}">
                  <a16:creationId xmlns:a16="http://schemas.microsoft.com/office/drawing/2014/main" id="{862055BF-0603-49CD-0CC0-099B92100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19698">
              <a:off x="549623" y="5358483"/>
              <a:ext cx="1928212" cy="1413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2" name="Straight Arrow Connector 1051">
              <a:extLst>
                <a:ext uri="{FF2B5EF4-FFF2-40B4-BE49-F238E27FC236}">
                  <a16:creationId xmlns:a16="http://schemas.microsoft.com/office/drawing/2014/main" id="{C6262A8B-F746-5142-91F6-5FA1DE9C26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5836" y="5329595"/>
              <a:ext cx="706772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48873E5A-D1D2-78E5-7521-ADEB34DE988E}"/>
                </a:ext>
              </a:extLst>
            </p:cNvPr>
            <p:cNvSpPr txBox="1"/>
            <p:nvPr/>
          </p:nvSpPr>
          <p:spPr>
            <a:xfrm>
              <a:off x="3350422" y="5499891"/>
              <a:ext cx="217309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No laptop,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Need VCC: 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9-12V</a:t>
              </a: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F1135BED-8E99-2DFC-6111-E4C5022E9298}"/>
                </a:ext>
              </a:extLst>
            </p:cNvPr>
            <p:cNvSpPr txBox="1"/>
            <p:nvPr/>
          </p:nvSpPr>
          <p:spPr>
            <a:xfrm>
              <a:off x="4039716" y="389899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Laptop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650DACB8-8C79-AC02-98CD-9DF3AE95F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41" y="1595722"/>
              <a:ext cx="3333703" cy="3328613"/>
            </a:xfrm>
            <a:prstGeom prst="rect">
              <a:avLst/>
            </a:prstGeom>
          </p:spPr>
        </p:pic>
        <p:sp>
          <p:nvSpPr>
            <p:cNvPr id="1060" name="Arrow: Down 1059">
              <a:extLst>
                <a:ext uri="{FF2B5EF4-FFF2-40B4-BE49-F238E27FC236}">
                  <a16:creationId xmlns:a16="http://schemas.microsoft.com/office/drawing/2014/main" id="{7CFB31E4-92AD-03B6-2FF2-92A9001FDA02}"/>
                </a:ext>
              </a:extLst>
            </p:cNvPr>
            <p:cNvSpPr/>
            <p:nvPr/>
          </p:nvSpPr>
          <p:spPr>
            <a:xfrm>
              <a:off x="906011" y="500822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1" name="Arrow: Down 1060">
              <a:extLst>
                <a:ext uri="{FF2B5EF4-FFF2-40B4-BE49-F238E27FC236}">
                  <a16:creationId xmlns:a16="http://schemas.microsoft.com/office/drawing/2014/main" id="{78607C36-AA16-6F38-AC1F-A4E2430F0F41}"/>
                </a:ext>
              </a:extLst>
            </p:cNvPr>
            <p:cNvSpPr/>
            <p:nvPr/>
          </p:nvSpPr>
          <p:spPr>
            <a:xfrm>
              <a:off x="1628863" y="4992847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2" name="Arrow: Down 1061">
              <a:extLst>
                <a:ext uri="{FF2B5EF4-FFF2-40B4-BE49-F238E27FC236}">
                  <a16:creationId xmlns:a16="http://schemas.microsoft.com/office/drawing/2014/main" id="{62BCB61E-B907-C039-7FCA-F272CC51D3BA}"/>
                </a:ext>
              </a:extLst>
            </p:cNvPr>
            <p:cNvSpPr/>
            <p:nvPr/>
          </p:nvSpPr>
          <p:spPr>
            <a:xfrm>
              <a:off x="1445703" y="908806"/>
              <a:ext cx="478173" cy="637563"/>
            </a:xfrm>
            <a:prstGeom prst="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986DD84D-1AE7-7F6C-4268-C25DAC8657A1}"/>
                </a:ext>
              </a:extLst>
            </p:cNvPr>
            <p:cNvSpPr txBox="1"/>
            <p:nvPr/>
          </p:nvSpPr>
          <p:spPr>
            <a:xfrm>
              <a:off x="1857182" y="936281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24V</a:t>
              </a:r>
            </a:p>
          </p:txBody>
        </p: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7A89C6B0-8058-75FB-4825-2FE89B524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612" y="3070440"/>
              <a:ext cx="59771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A3EE481-27A5-6EAC-6495-9151D17CB900}"/>
                </a:ext>
              </a:extLst>
            </p:cNvPr>
            <p:cNvSpPr txBox="1"/>
            <p:nvPr/>
          </p:nvSpPr>
          <p:spPr>
            <a:xfrm>
              <a:off x="8744544" y="1934571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4272947-EB14-4914-7863-304FCE6F6CD7}"/>
                </a:ext>
              </a:extLst>
            </p:cNvPr>
            <p:cNvSpPr txBox="1"/>
            <p:nvPr/>
          </p:nvSpPr>
          <p:spPr>
            <a:xfrm>
              <a:off x="3560148" y="2706358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5V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4B1C8E-6491-2EC3-2487-0546C1BF23BD}"/>
                </a:ext>
              </a:extLst>
            </p:cNvPr>
            <p:cNvSpPr txBox="1"/>
            <p:nvPr/>
          </p:nvSpPr>
          <p:spPr>
            <a:xfrm>
              <a:off x="3372374" y="1702964"/>
              <a:ext cx="96473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 err="1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Vref</a:t>
              </a:r>
              <a:r>
                <a:rPr kumimoji="1" lang="en-US" sz="11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 has onboard divider</a:t>
              </a:r>
            </a:p>
          </p:txBody>
        </p:sp>
        <p:cxnSp>
          <p:nvCxnSpPr>
            <p:cNvPr id="1072" name="Connector: Elbow 1071">
              <a:extLst>
                <a:ext uri="{FF2B5EF4-FFF2-40B4-BE49-F238E27FC236}">
                  <a16:creationId xmlns:a16="http://schemas.microsoft.com/office/drawing/2014/main" id="{1D8CC8DE-8C5D-11EA-99D3-55F7BD45619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271706"/>
              <a:ext cx="2592198" cy="771786"/>
            </a:xfrm>
            <a:prstGeom prst="bentConnector3">
              <a:avLst>
                <a:gd name="adj1" fmla="val 82039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Connector: Elbow 1073">
              <a:extLst>
                <a:ext uri="{FF2B5EF4-FFF2-40B4-BE49-F238E27FC236}">
                  <a16:creationId xmlns:a16="http://schemas.microsoft.com/office/drawing/2014/main" id="{70A57AC9-D117-CE50-41D4-4396BCF479F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9486" y="3389151"/>
              <a:ext cx="2659312" cy="1023457"/>
            </a:xfrm>
            <a:prstGeom prst="bentConnector3">
              <a:avLst>
                <a:gd name="adj1" fmla="val 78707"/>
              </a:avLst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9F93EDEC-7873-12B7-DD54-F9C25E80E0DF}"/>
                </a:ext>
              </a:extLst>
            </p:cNvPr>
            <p:cNvSpPr txBox="1"/>
            <p:nvPr/>
          </p:nvSpPr>
          <p:spPr>
            <a:xfrm>
              <a:off x="3427322" y="4024828"/>
              <a:ext cx="4331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IN2</a:t>
              </a:r>
              <a:b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1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IN1</a:t>
              </a:r>
            </a:p>
          </p:txBody>
        </p:sp>
        <p:pic>
          <p:nvPicPr>
            <p:cNvPr id="1085" name="Picture 10">
              <a:extLst>
                <a:ext uri="{FF2B5EF4-FFF2-40B4-BE49-F238E27FC236}">
                  <a16:creationId xmlns:a16="http://schemas.microsoft.com/office/drawing/2014/main" id="{8EADC3D2-CEC5-158A-7F74-681E81948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4360" y="1655143"/>
              <a:ext cx="2337732" cy="95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142D2E0D-349F-45FE-9108-D36BA11E216C}"/>
                </a:ext>
              </a:extLst>
            </p:cNvPr>
            <p:cNvSpPr txBox="1"/>
            <p:nvPr/>
          </p:nvSpPr>
          <p:spPr>
            <a:xfrm>
              <a:off x="100668" y="4018327"/>
              <a:ext cx="208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BD63150FM EVK</a:t>
              </a:r>
            </a:p>
          </p:txBody>
        </p:sp>
        <p:sp>
          <p:nvSpPr>
            <p:cNvPr id="1090" name="Arrow: Left-Right 1089">
              <a:extLst>
                <a:ext uri="{FF2B5EF4-FFF2-40B4-BE49-F238E27FC236}">
                  <a16:creationId xmlns:a16="http://schemas.microsoft.com/office/drawing/2014/main" id="{76093485-D9E0-EA7E-81F2-5BD87C289984}"/>
                </a:ext>
              </a:extLst>
            </p:cNvPr>
            <p:cNvSpPr/>
            <p:nvPr/>
          </p:nvSpPr>
          <p:spPr>
            <a:xfrm rot="19689490">
              <a:off x="9891710" y="3266739"/>
              <a:ext cx="1270173" cy="249759"/>
            </a:xfrm>
            <a:prstGeom prst="leftRight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7631646-10FF-E127-2B5C-223FA2FCF8BC}"/>
                </a:ext>
              </a:extLst>
            </p:cNvPr>
            <p:cNvSpPr txBox="1"/>
            <p:nvPr/>
          </p:nvSpPr>
          <p:spPr>
            <a:xfrm>
              <a:off x="11135406" y="301675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Right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035B62F3-EB53-207A-08E5-009A7EF74746}"/>
                </a:ext>
              </a:extLst>
            </p:cNvPr>
            <p:cNvSpPr txBox="1"/>
            <p:nvPr/>
          </p:nvSpPr>
          <p:spPr>
            <a:xfrm>
              <a:off x="9450617" y="3747991"/>
              <a:ext cx="615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Left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10CFD357-A251-37A5-5FAF-6BC143606524}"/>
                </a:ext>
              </a:extLst>
            </p:cNvPr>
            <p:cNvSpPr txBox="1"/>
            <p:nvPr/>
          </p:nvSpPr>
          <p:spPr>
            <a:xfrm>
              <a:off x="0" y="6488668"/>
              <a:ext cx="8232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(**)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Connect motor to EVK for correct left-right joystick = left-right cup</a:t>
              </a: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D0A6565E-9B42-5670-7859-49782F9D9B37}"/>
                </a:ext>
              </a:extLst>
            </p:cNvPr>
            <p:cNvSpPr txBox="1"/>
            <p:nvPr/>
          </p:nvSpPr>
          <p:spPr>
            <a:xfrm>
              <a:off x="1297916" y="506646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**</a:t>
              </a:r>
            </a:p>
          </p:txBody>
        </p: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295313DA-654E-0A22-9168-013EF1C650AF}"/>
              </a:ext>
            </a:extLst>
          </p:cNvPr>
          <p:cNvSpPr txBox="1"/>
          <p:nvPr/>
        </p:nvSpPr>
        <p:spPr>
          <a:xfrm>
            <a:off x="5783230" y="617101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dirty="0">
                <a:solidFill>
                  <a:srgbClr val="FF0000"/>
                </a:solidFill>
                <a:latin typeface="+mn-ea"/>
                <a:ea typeface="+mn-ea"/>
                <a:cs typeface="メイリオ" panose="020B0604030504040204" pitchFamily="50" charset="-128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927411034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ROHM">
      <a:dk1>
        <a:srgbClr val="444F58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400" dirty="0">
            <a:solidFill>
              <a:schemeClr val="tx2"/>
            </a:solidFill>
            <a:latin typeface="+mn-ea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RohmPowerPoint_16_9_En_2024_normal_U.S.A</Template>
  <TotalTime>43</TotalTime>
  <Words>125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新しいプレゼンテーション</vt:lpstr>
      <vt:lpstr>Diagram: Basic joystick + motor rotation + limit switch + ball in cup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Hariman</dc:creator>
  <cp:lastModifiedBy>George Hariman</cp:lastModifiedBy>
  <cp:revision>1</cp:revision>
  <dcterms:created xsi:type="dcterms:W3CDTF">2024-10-23T20:57:16Z</dcterms:created>
  <dcterms:modified xsi:type="dcterms:W3CDTF">2024-10-23T21:40:26Z</dcterms:modified>
</cp:coreProperties>
</file>