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30" d="100"/>
          <a:sy n="230" d="100"/>
        </p:scale>
        <p:origin x="-3624" y="-25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7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3572F-663B-4DF7-9BAB-004C9EA6421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684213" y="842963"/>
            <a:ext cx="74803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205"/>
          <p:cNvGrpSpPr>
            <a:grpSpLocks/>
          </p:cNvGrpSpPr>
          <p:nvPr/>
        </p:nvGrpSpPr>
        <p:grpSpPr bwMode="auto">
          <a:xfrm>
            <a:off x="177802" y="884635"/>
            <a:ext cx="9085263" cy="3856435"/>
            <a:chOff x="112" y="743"/>
            <a:chExt cx="5723" cy="3239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2350" y="1130"/>
              <a:ext cx="1101" cy="1888"/>
            </a:xfrm>
            <a:custGeom>
              <a:avLst/>
              <a:gdLst>
                <a:gd name="T0" fmla="*/ 0 w 1442"/>
                <a:gd name="T1" fmla="*/ 0 h 2512"/>
                <a:gd name="T2" fmla="*/ 0 w 1442"/>
                <a:gd name="T3" fmla="*/ 0 h 2512"/>
                <a:gd name="T4" fmla="*/ 1442 w 1442"/>
                <a:gd name="T5" fmla="*/ 0 h 2512"/>
                <a:gd name="T6" fmla="*/ 1442 w 1442"/>
                <a:gd name="T7" fmla="*/ 2512 h 2512"/>
                <a:gd name="T8" fmla="*/ 0 w 1442"/>
                <a:gd name="T9" fmla="*/ 2512 h 2512"/>
                <a:gd name="T10" fmla="*/ 0 w 1442"/>
                <a:gd name="T11" fmla="*/ 0 h 2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2512">
                  <a:moveTo>
                    <a:pt x="0" y="0"/>
                  </a:moveTo>
                  <a:lnTo>
                    <a:pt x="0" y="0"/>
                  </a:lnTo>
                  <a:lnTo>
                    <a:pt x="1442" y="0"/>
                  </a:lnTo>
                  <a:lnTo>
                    <a:pt x="1442" y="2512"/>
                  </a:lnTo>
                  <a:lnTo>
                    <a:pt x="0" y="25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 noEditPoints="1"/>
            </p:cNvSpPr>
            <p:nvPr/>
          </p:nvSpPr>
          <p:spPr bwMode="auto">
            <a:xfrm>
              <a:off x="2625" y="1130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4 h 2512"/>
                <a:gd name="T6" fmla="*/ 374 h 2512"/>
                <a:gd name="T7" fmla="*/ 374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4 h 2512"/>
                <a:gd name="T15" fmla="*/ 934 h 2512"/>
                <a:gd name="T16" fmla="*/ 934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4 h 2512"/>
                <a:gd name="T24" fmla="*/ 1494 h 2512"/>
                <a:gd name="T25" fmla="*/ 1494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4 h 2512"/>
                <a:gd name="T33" fmla="*/ 2054 h 2512"/>
                <a:gd name="T34" fmla="*/ 2054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"/>
            <p:cNvSpPr>
              <a:spLocks noEditPoints="1"/>
            </p:cNvSpPr>
            <p:nvPr/>
          </p:nvSpPr>
          <p:spPr bwMode="auto">
            <a:xfrm>
              <a:off x="2901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/>
            <p:cNvSpPr>
              <a:spLocks noEditPoints="1"/>
            </p:cNvSpPr>
            <p:nvPr/>
          </p:nvSpPr>
          <p:spPr bwMode="auto">
            <a:xfrm>
              <a:off x="3177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"/>
            <p:cNvSpPr>
              <a:spLocks noEditPoints="1"/>
            </p:cNvSpPr>
            <p:nvPr/>
          </p:nvSpPr>
          <p:spPr bwMode="auto">
            <a:xfrm>
              <a:off x="2350" y="1388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"/>
            <p:cNvSpPr>
              <a:spLocks noEditPoints="1"/>
            </p:cNvSpPr>
            <p:nvPr/>
          </p:nvSpPr>
          <p:spPr bwMode="auto">
            <a:xfrm>
              <a:off x="2359" y="1659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"/>
            <p:cNvSpPr>
              <a:spLocks noEditPoints="1"/>
            </p:cNvSpPr>
            <p:nvPr/>
          </p:nvSpPr>
          <p:spPr bwMode="auto">
            <a:xfrm>
              <a:off x="2359" y="1922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"/>
            <p:cNvSpPr>
              <a:spLocks noEditPoints="1"/>
            </p:cNvSpPr>
            <p:nvPr/>
          </p:nvSpPr>
          <p:spPr bwMode="auto">
            <a:xfrm>
              <a:off x="2368" y="2194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 noEditPoints="1"/>
            </p:cNvSpPr>
            <p:nvPr/>
          </p:nvSpPr>
          <p:spPr bwMode="auto">
            <a:xfrm>
              <a:off x="2368" y="2457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 noEditPoints="1"/>
            </p:cNvSpPr>
            <p:nvPr/>
          </p:nvSpPr>
          <p:spPr bwMode="auto">
            <a:xfrm>
              <a:off x="2378" y="2729"/>
              <a:ext cx="1069" cy="0"/>
            </a:xfrm>
            <a:custGeom>
              <a:avLst/>
              <a:gdLst>
                <a:gd name="T0" fmla="*/ 1400 w 1400"/>
                <a:gd name="T1" fmla="*/ 1400 w 1400"/>
                <a:gd name="T2" fmla="*/ 1294 w 1400"/>
                <a:gd name="T3" fmla="*/ 1214 w 1400"/>
                <a:gd name="T4" fmla="*/ 1214 w 1400"/>
                <a:gd name="T5" fmla="*/ 1107 w 1400"/>
                <a:gd name="T6" fmla="*/ 1027 w 1400"/>
                <a:gd name="T7" fmla="*/ 1027 w 1400"/>
                <a:gd name="T8" fmla="*/ 920 w 1400"/>
                <a:gd name="T9" fmla="*/ 840 w 1400"/>
                <a:gd name="T10" fmla="*/ 840 w 1400"/>
                <a:gd name="T11" fmla="*/ 734 w 1400"/>
                <a:gd name="T12" fmla="*/ 654 w 1400"/>
                <a:gd name="T13" fmla="*/ 654 w 1400"/>
                <a:gd name="T14" fmla="*/ 547 w 1400"/>
                <a:gd name="T15" fmla="*/ 467 w 1400"/>
                <a:gd name="T16" fmla="*/ 467 w 1400"/>
                <a:gd name="T17" fmla="*/ 360 w 1400"/>
                <a:gd name="T18" fmla="*/ 280 w 1400"/>
                <a:gd name="T19" fmla="*/ 280 w 1400"/>
                <a:gd name="T20" fmla="*/ 174 w 1400"/>
                <a:gd name="T21" fmla="*/ 94 w 1400"/>
                <a:gd name="T22" fmla="*/ 94 w 1400"/>
                <a:gd name="T23" fmla="*/ 0 w 14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0">
                  <a:moveTo>
                    <a:pt x="1400" y="0"/>
                  </a:moveTo>
                  <a:lnTo>
                    <a:pt x="1400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0" y="0"/>
                  </a:lnTo>
                  <a:moveTo>
                    <a:pt x="840" y="0"/>
                  </a:moveTo>
                  <a:lnTo>
                    <a:pt x="840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0" y="0"/>
                  </a:lnTo>
                  <a:moveTo>
                    <a:pt x="280" y="0"/>
                  </a:moveTo>
                  <a:lnTo>
                    <a:pt x="280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2416" y="125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2499" y="1208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auto">
            <a:xfrm>
              <a:off x="2438" y="1518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auto">
            <a:xfrm>
              <a:off x="2418" y="1472"/>
              <a:ext cx="92" cy="93"/>
            </a:xfrm>
            <a:custGeom>
              <a:avLst/>
              <a:gdLst>
                <a:gd name="T0" fmla="*/ 0 w 121"/>
                <a:gd name="T1" fmla="*/ 61 h 123"/>
                <a:gd name="T2" fmla="*/ 0 w 121"/>
                <a:gd name="T3" fmla="*/ 61 h 123"/>
                <a:gd name="T4" fmla="*/ 99 w 121"/>
                <a:gd name="T5" fmla="*/ 120 h 123"/>
                <a:gd name="T6" fmla="*/ 99 w 121"/>
                <a:gd name="T7" fmla="*/ 120 h 123"/>
                <a:gd name="T8" fmla="*/ 118 w 121"/>
                <a:gd name="T9" fmla="*/ 115 h 123"/>
                <a:gd name="T10" fmla="*/ 118 w 121"/>
                <a:gd name="T11" fmla="*/ 115 h 123"/>
                <a:gd name="T12" fmla="*/ 113 w 121"/>
                <a:gd name="T13" fmla="*/ 97 h 123"/>
                <a:gd name="T14" fmla="*/ 53 w 121"/>
                <a:gd name="T15" fmla="*/ 61 h 123"/>
                <a:gd name="T16" fmla="*/ 113 w 121"/>
                <a:gd name="T17" fmla="*/ 26 h 123"/>
                <a:gd name="T18" fmla="*/ 113 w 121"/>
                <a:gd name="T19" fmla="*/ 26 h 123"/>
                <a:gd name="T20" fmla="*/ 118 w 121"/>
                <a:gd name="T21" fmla="*/ 8 h 123"/>
                <a:gd name="T22" fmla="*/ 118 w 121"/>
                <a:gd name="T23" fmla="*/ 8 h 123"/>
                <a:gd name="T24" fmla="*/ 118 w 121"/>
                <a:gd name="T25" fmla="*/ 8 h 123"/>
                <a:gd name="T26" fmla="*/ 99 w 121"/>
                <a:gd name="T27" fmla="*/ 3 h 123"/>
                <a:gd name="T28" fmla="*/ 0 w 121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3">
                  <a:moveTo>
                    <a:pt x="0" y="61"/>
                  </a:moveTo>
                  <a:lnTo>
                    <a:pt x="0" y="61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8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1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2676" y="126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auto">
            <a:xfrm>
              <a:off x="2758" y="1217"/>
              <a:ext cx="93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5 h 124"/>
                <a:gd name="T10" fmla="*/ 3 w 121"/>
                <a:gd name="T11" fmla="*/ 115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8 h 124"/>
                <a:gd name="T22" fmla="*/ 3 w 121"/>
                <a:gd name="T23" fmla="*/ 8 h 124"/>
                <a:gd name="T24" fmla="*/ 3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3" y="115"/>
                  </a:cubicBezTo>
                  <a:lnTo>
                    <a:pt x="3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lnTo>
                    <a:pt x="3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1"/>
            <p:cNvSpPr>
              <a:spLocks/>
            </p:cNvSpPr>
            <p:nvPr/>
          </p:nvSpPr>
          <p:spPr bwMode="auto">
            <a:xfrm>
              <a:off x="2697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2"/>
            <p:cNvSpPr>
              <a:spLocks/>
            </p:cNvSpPr>
            <p:nvPr/>
          </p:nvSpPr>
          <p:spPr bwMode="auto">
            <a:xfrm>
              <a:off x="2677" y="1480"/>
              <a:ext cx="93" cy="94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3"/>
            <p:cNvSpPr>
              <a:spLocks/>
            </p:cNvSpPr>
            <p:nvPr/>
          </p:nvSpPr>
          <p:spPr bwMode="auto">
            <a:xfrm>
              <a:off x="2418" y="1781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4"/>
            <p:cNvSpPr>
              <a:spLocks/>
            </p:cNvSpPr>
            <p:nvPr/>
          </p:nvSpPr>
          <p:spPr bwMode="auto">
            <a:xfrm>
              <a:off x="2499" y="1735"/>
              <a:ext cx="94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1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9" y="97"/>
                  </a:cubicBezTo>
                  <a:lnTo>
                    <a:pt x="69" y="61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auto">
            <a:xfrm>
              <a:off x="2438" y="204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"/>
            <p:cNvSpPr>
              <a:spLocks/>
            </p:cNvSpPr>
            <p:nvPr/>
          </p:nvSpPr>
          <p:spPr bwMode="auto">
            <a:xfrm>
              <a:off x="2419" y="1999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2677" y="1790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8"/>
            <p:cNvSpPr>
              <a:spLocks/>
            </p:cNvSpPr>
            <p:nvPr/>
          </p:nvSpPr>
          <p:spPr bwMode="auto">
            <a:xfrm>
              <a:off x="2759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auto">
            <a:xfrm>
              <a:off x="2698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2678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"/>
            <p:cNvSpPr>
              <a:spLocks/>
            </p:cNvSpPr>
            <p:nvPr/>
          </p:nvSpPr>
          <p:spPr bwMode="auto">
            <a:xfrm>
              <a:off x="2410" y="232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auto">
            <a:xfrm>
              <a:off x="2492" y="2277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8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3" y="101"/>
                    <a:pt x="9" y="98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3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auto">
            <a:xfrm>
              <a:off x="2431" y="2588"/>
              <a:ext cx="156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auto">
            <a:xfrm>
              <a:off x="2411" y="2541"/>
              <a:ext cx="93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6 h 124"/>
                <a:gd name="T18" fmla="*/ 114 w 122"/>
                <a:gd name="T19" fmla="*/ 26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0"/>
                    <a:pt x="114" y="97"/>
                  </a:cubicBezTo>
                  <a:lnTo>
                    <a:pt x="53" y="62"/>
                  </a:lnTo>
                  <a:lnTo>
                    <a:pt x="114" y="26"/>
                  </a:lnTo>
                  <a:lnTo>
                    <a:pt x="114" y="26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auto">
            <a:xfrm>
              <a:off x="2670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auto">
            <a:xfrm>
              <a:off x="2752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auto">
            <a:xfrm>
              <a:off x="2691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auto">
            <a:xfrm>
              <a:off x="2671" y="2550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auto">
            <a:xfrm>
              <a:off x="2437" y="285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0"/>
            <p:cNvSpPr>
              <a:spLocks/>
            </p:cNvSpPr>
            <p:nvPr/>
          </p:nvSpPr>
          <p:spPr bwMode="auto">
            <a:xfrm>
              <a:off x="2519" y="2813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1"/>
            <p:cNvSpPr>
              <a:spLocks/>
            </p:cNvSpPr>
            <p:nvPr/>
          </p:nvSpPr>
          <p:spPr bwMode="auto">
            <a:xfrm>
              <a:off x="2697" y="2868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2"/>
            <p:cNvSpPr>
              <a:spLocks/>
            </p:cNvSpPr>
            <p:nvPr/>
          </p:nvSpPr>
          <p:spPr bwMode="auto">
            <a:xfrm>
              <a:off x="2779" y="2822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4 w 121"/>
                <a:gd name="T9" fmla="*/ 115 h 124"/>
                <a:gd name="T10" fmla="*/ 4 w 121"/>
                <a:gd name="T11" fmla="*/ 115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4 w 121"/>
                <a:gd name="T21" fmla="*/ 8 h 124"/>
                <a:gd name="T22" fmla="*/ 4 w 121"/>
                <a:gd name="T23" fmla="*/ 8 h 124"/>
                <a:gd name="T24" fmla="*/ 4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3"/>
            <p:cNvSpPr>
              <a:spLocks/>
            </p:cNvSpPr>
            <p:nvPr/>
          </p:nvSpPr>
          <p:spPr bwMode="auto">
            <a:xfrm>
              <a:off x="2952" y="1263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auto">
            <a:xfrm>
              <a:off x="3033" y="1217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5"/>
            <p:cNvSpPr>
              <a:spLocks/>
            </p:cNvSpPr>
            <p:nvPr/>
          </p:nvSpPr>
          <p:spPr bwMode="auto">
            <a:xfrm>
              <a:off x="2972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6"/>
            <p:cNvSpPr>
              <a:spLocks/>
            </p:cNvSpPr>
            <p:nvPr/>
          </p:nvSpPr>
          <p:spPr bwMode="auto">
            <a:xfrm>
              <a:off x="2952" y="1480"/>
              <a:ext cx="94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7"/>
            <p:cNvSpPr>
              <a:spLocks/>
            </p:cNvSpPr>
            <p:nvPr/>
          </p:nvSpPr>
          <p:spPr bwMode="auto">
            <a:xfrm>
              <a:off x="3211" y="1272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auto">
            <a:xfrm>
              <a:off x="3293" y="122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9"/>
            <p:cNvSpPr>
              <a:spLocks/>
            </p:cNvSpPr>
            <p:nvPr/>
          </p:nvSpPr>
          <p:spPr bwMode="auto">
            <a:xfrm>
              <a:off x="3232" y="153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auto">
            <a:xfrm>
              <a:off x="3212" y="1489"/>
              <a:ext cx="93" cy="93"/>
            </a:xfrm>
            <a:custGeom>
              <a:avLst/>
              <a:gdLst>
                <a:gd name="T0" fmla="*/ 0 w 122"/>
                <a:gd name="T1" fmla="*/ 61 h 123"/>
                <a:gd name="T2" fmla="*/ 0 w 122"/>
                <a:gd name="T3" fmla="*/ 61 h 123"/>
                <a:gd name="T4" fmla="*/ 100 w 122"/>
                <a:gd name="T5" fmla="*/ 120 h 123"/>
                <a:gd name="T6" fmla="*/ 100 w 122"/>
                <a:gd name="T7" fmla="*/ 120 h 123"/>
                <a:gd name="T8" fmla="*/ 118 w 122"/>
                <a:gd name="T9" fmla="*/ 115 h 123"/>
                <a:gd name="T10" fmla="*/ 118 w 122"/>
                <a:gd name="T11" fmla="*/ 115 h 123"/>
                <a:gd name="T12" fmla="*/ 113 w 122"/>
                <a:gd name="T13" fmla="*/ 97 h 123"/>
                <a:gd name="T14" fmla="*/ 53 w 122"/>
                <a:gd name="T15" fmla="*/ 61 h 123"/>
                <a:gd name="T16" fmla="*/ 113 w 122"/>
                <a:gd name="T17" fmla="*/ 26 h 123"/>
                <a:gd name="T18" fmla="*/ 113 w 122"/>
                <a:gd name="T19" fmla="*/ 26 h 123"/>
                <a:gd name="T20" fmla="*/ 118 w 122"/>
                <a:gd name="T21" fmla="*/ 8 h 123"/>
                <a:gd name="T22" fmla="*/ 118 w 122"/>
                <a:gd name="T23" fmla="*/ 8 h 123"/>
                <a:gd name="T24" fmla="*/ 118 w 122"/>
                <a:gd name="T25" fmla="*/ 8 h 123"/>
                <a:gd name="T26" fmla="*/ 100 w 122"/>
                <a:gd name="T27" fmla="*/ 3 h 123"/>
                <a:gd name="T28" fmla="*/ 0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0" y="61"/>
                  </a:moveTo>
                  <a:lnTo>
                    <a:pt x="0" y="61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2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1"/>
            <p:cNvSpPr>
              <a:spLocks/>
            </p:cNvSpPr>
            <p:nvPr/>
          </p:nvSpPr>
          <p:spPr bwMode="auto">
            <a:xfrm>
              <a:off x="2952" y="1790"/>
              <a:ext cx="156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2"/>
            <p:cNvSpPr>
              <a:spLocks/>
            </p:cNvSpPr>
            <p:nvPr/>
          </p:nvSpPr>
          <p:spPr bwMode="auto">
            <a:xfrm>
              <a:off x="3034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auto">
            <a:xfrm>
              <a:off x="2974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4"/>
            <p:cNvSpPr>
              <a:spLocks/>
            </p:cNvSpPr>
            <p:nvPr/>
          </p:nvSpPr>
          <p:spPr bwMode="auto">
            <a:xfrm>
              <a:off x="2953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auto">
            <a:xfrm>
              <a:off x="3212" y="179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6"/>
            <p:cNvSpPr>
              <a:spLocks/>
            </p:cNvSpPr>
            <p:nvPr/>
          </p:nvSpPr>
          <p:spPr bwMode="auto">
            <a:xfrm>
              <a:off x="3294" y="1752"/>
              <a:ext cx="93" cy="93"/>
            </a:xfrm>
            <a:custGeom>
              <a:avLst/>
              <a:gdLst>
                <a:gd name="T0" fmla="*/ 122 w 122"/>
                <a:gd name="T1" fmla="*/ 62 h 123"/>
                <a:gd name="T2" fmla="*/ 122 w 122"/>
                <a:gd name="T3" fmla="*/ 62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2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0"/>
                    <a:pt x="9" y="97"/>
                  </a:cubicBezTo>
                  <a:lnTo>
                    <a:pt x="69" y="62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7"/>
            <p:cNvSpPr>
              <a:spLocks/>
            </p:cNvSpPr>
            <p:nvPr/>
          </p:nvSpPr>
          <p:spPr bwMode="auto">
            <a:xfrm>
              <a:off x="3234" y="2063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8"/>
            <p:cNvSpPr>
              <a:spLocks/>
            </p:cNvSpPr>
            <p:nvPr/>
          </p:nvSpPr>
          <p:spPr bwMode="auto">
            <a:xfrm>
              <a:off x="3213" y="2016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9"/>
            <p:cNvSpPr>
              <a:spLocks/>
            </p:cNvSpPr>
            <p:nvPr/>
          </p:nvSpPr>
          <p:spPr bwMode="auto">
            <a:xfrm>
              <a:off x="2945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0"/>
            <p:cNvSpPr>
              <a:spLocks/>
            </p:cNvSpPr>
            <p:nvPr/>
          </p:nvSpPr>
          <p:spPr bwMode="auto">
            <a:xfrm>
              <a:off x="3027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1"/>
            <p:cNvSpPr>
              <a:spLocks/>
            </p:cNvSpPr>
            <p:nvPr/>
          </p:nvSpPr>
          <p:spPr bwMode="auto">
            <a:xfrm>
              <a:off x="2966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"/>
            <p:cNvSpPr>
              <a:spLocks/>
            </p:cNvSpPr>
            <p:nvPr/>
          </p:nvSpPr>
          <p:spPr bwMode="auto">
            <a:xfrm>
              <a:off x="2946" y="2550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6 h 124"/>
                <a:gd name="T10" fmla="*/ 118 w 121"/>
                <a:gd name="T11" fmla="*/ 116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3"/>
            <p:cNvSpPr>
              <a:spLocks/>
            </p:cNvSpPr>
            <p:nvPr/>
          </p:nvSpPr>
          <p:spPr bwMode="auto">
            <a:xfrm>
              <a:off x="3205" y="2341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4"/>
            <p:cNvSpPr>
              <a:spLocks/>
            </p:cNvSpPr>
            <p:nvPr/>
          </p:nvSpPr>
          <p:spPr bwMode="auto">
            <a:xfrm>
              <a:off x="3287" y="2294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8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4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5"/>
            <p:cNvSpPr>
              <a:spLocks/>
            </p:cNvSpPr>
            <p:nvPr/>
          </p:nvSpPr>
          <p:spPr bwMode="auto">
            <a:xfrm>
              <a:off x="3226" y="260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6"/>
            <p:cNvSpPr>
              <a:spLocks/>
            </p:cNvSpPr>
            <p:nvPr/>
          </p:nvSpPr>
          <p:spPr bwMode="auto">
            <a:xfrm>
              <a:off x="3206" y="2559"/>
              <a:ext cx="92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8 h 124"/>
                <a:gd name="T22" fmla="*/ 118 w 121"/>
                <a:gd name="T23" fmla="*/ 8 h 124"/>
                <a:gd name="T24" fmla="*/ 118 w 121"/>
                <a:gd name="T25" fmla="*/ 8 h 124"/>
                <a:gd name="T26" fmla="*/ 99 w 121"/>
                <a:gd name="T27" fmla="*/ 3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7"/>
            <p:cNvSpPr>
              <a:spLocks/>
            </p:cNvSpPr>
            <p:nvPr/>
          </p:nvSpPr>
          <p:spPr bwMode="auto">
            <a:xfrm>
              <a:off x="2972" y="2868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8"/>
            <p:cNvSpPr>
              <a:spLocks/>
            </p:cNvSpPr>
            <p:nvPr/>
          </p:nvSpPr>
          <p:spPr bwMode="auto">
            <a:xfrm>
              <a:off x="3054" y="2822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9"/>
            <p:cNvSpPr>
              <a:spLocks/>
            </p:cNvSpPr>
            <p:nvPr/>
          </p:nvSpPr>
          <p:spPr bwMode="auto">
            <a:xfrm>
              <a:off x="3232" y="2877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0"/>
            <p:cNvSpPr>
              <a:spLocks/>
            </p:cNvSpPr>
            <p:nvPr/>
          </p:nvSpPr>
          <p:spPr bwMode="auto">
            <a:xfrm>
              <a:off x="3314" y="2830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1"/>
            <p:cNvSpPr>
              <a:spLocks/>
            </p:cNvSpPr>
            <p:nvPr/>
          </p:nvSpPr>
          <p:spPr bwMode="auto">
            <a:xfrm>
              <a:off x="736" y="994"/>
              <a:ext cx="1006" cy="2020"/>
            </a:xfrm>
            <a:custGeom>
              <a:avLst/>
              <a:gdLst>
                <a:gd name="T0" fmla="*/ 0 w 1317"/>
                <a:gd name="T1" fmla="*/ 0 h 2689"/>
                <a:gd name="T2" fmla="*/ 0 w 1317"/>
                <a:gd name="T3" fmla="*/ 0 h 2689"/>
                <a:gd name="T4" fmla="*/ 1317 w 1317"/>
                <a:gd name="T5" fmla="*/ 0 h 2689"/>
                <a:gd name="T6" fmla="*/ 1317 w 1317"/>
                <a:gd name="T7" fmla="*/ 2689 h 2689"/>
                <a:gd name="T8" fmla="*/ 0 w 1317"/>
                <a:gd name="T9" fmla="*/ 2689 h 2689"/>
                <a:gd name="T10" fmla="*/ 0 w 131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7" h="2689">
                  <a:moveTo>
                    <a:pt x="0" y="0"/>
                  </a:moveTo>
                  <a:lnTo>
                    <a:pt x="0" y="0"/>
                  </a:lnTo>
                  <a:lnTo>
                    <a:pt x="1317" y="0"/>
                  </a:lnTo>
                  <a:lnTo>
                    <a:pt x="1317" y="2689"/>
                  </a:lnTo>
                  <a:lnTo>
                    <a:pt x="0" y="268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2"/>
            <p:cNvSpPr>
              <a:spLocks noEditPoints="1"/>
            </p:cNvSpPr>
            <p:nvPr/>
          </p:nvSpPr>
          <p:spPr bwMode="auto">
            <a:xfrm>
              <a:off x="987" y="994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3 h 2689"/>
                <a:gd name="T6" fmla="*/ 373 h 2689"/>
                <a:gd name="T7" fmla="*/ 373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3 h 2689"/>
                <a:gd name="T15" fmla="*/ 933 h 2689"/>
                <a:gd name="T16" fmla="*/ 933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3 h 2689"/>
                <a:gd name="T24" fmla="*/ 1493 h 2689"/>
                <a:gd name="T25" fmla="*/ 1493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3 h 2689"/>
                <a:gd name="T33" fmla="*/ 2053 h 2689"/>
                <a:gd name="T34" fmla="*/ 2053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3 h 2689"/>
                <a:gd name="T42" fmla="*/ 2613 h 2689"/>
                <a:gd name="T43" fmla="*/ 2613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3"/>
            <p:cNvSpPr>
              <a:spLocks noEditPoints="1"/>
            </p:cNvSpPr>
            <p:nvPr/>
          </p:nvSpPr>
          <p:spPr bwMode="auto">
            <a:xfrm>
              <a:off x="1239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4"/>
            <p:cNvSpPr>
              <a:spLocks noEditPoints="1"/>
            </p:cNvSpPr>
            <p:nvPr/>
          </p:nvSpPr>
          <p:spPr bwMode="auto">
            <a:xfrm>
              <a:off x="1491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5"/>
            <p:cNvSpPr>
              <a:spLocks noEditPoints="1"/>
            </p:cNvSpPr>
            <p:nvPr/>
          </p:nvSpPr>
          <p:spPr bwMode="auto">
            <a:xfrm>
              <a:off x="776" y="1269"/>
              <a:ext cx="937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6"/>
            <p:cNvSpPr>
              <a:spLocks noEditPoints="1"/>
            </p:cNvSpPr>
            <p:nvPr/>
          </p:nvSpPr>
          <p:spPr bwMode="auto">
            <a:xfrm>
              <a:off x="785" y="1559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7"/>
            <p:cNvSpPr>
              <a:spLocks noEditPoints="1"/>
            </p:cNvSpPr>
            <p:nvPr/>
          </p:nvSpPr>
          <p:spPr bwMode="auto">
            <a:xfrm>
              <a:off x="785" y="1841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8"/>
            <p:cNvSpPr>
              <a:spLocks noEditPoints="1"/>
            </p:cNvSpPr>
            <p:nvPr/>
          </p:nvSpPr>
          <p:spPr bwMode="auto">
            <a:xfrm>
              <a:off x="793" y="2132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79"/>
            <p:cNvSpPr>
              <a:spLocks noEditPoints="1"/>
            </p:cNvSpPr>
            <p:nvPr/>
          </p:nvSpPr>
          <p:spPr bwMode="auto">
            <a:xfrm>
              <a:off x="793" y="2414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0"/>
            <p:cNvSpPr>
              <a:spLocks noEditPoints="1"/>
            </p:cNvSpPr>
            <p:nvPr/>
          </p:nvSpPr>
          <p:spPr bwMode="auto">
            <a:xfrm>
              <a:off x="801" y="2704"/>
              <a:ext cx="938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1"/>
            <p:cNvSpPr>
              <a:spLocks/>
            </p:cNvSpPr>
            <p:nvPr/>
          </p:nvSpPr>
          <p:spPr bwMode="auto">
            <a:xfrm>
              <a:off x="796" y="1126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2"/>
            <p:cNvSpPr>
              <a:spLocks/>
            </p:cNvSpPr>
            <p:nvPr/>
          </p:nvSpPr>
          <p:spPr bwMode="auto">
            <a:xfrm>
              <a:off x="863" y="1079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8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3"/>
            <p:cNvSpPr>
              <a:spLocks/>
            </p:cNvSpPr>
            <p:nvPr/>
          </p:nvSpPr>
          <p:spPr bwMode="auto">
            <a:xfrm>
              <a:off x="877" y="1350"/>
              <a:ext cx="0" cy="137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4"/>
            <p:cNvSpPr>
              <a:spLocks/>
            </p:cNvSpPr>
            <p:nvPr/>
          </p:nvSpPr>
          <p:spPr bwMode="auto">
            <a:xfrm>
              <a:off x="830" y="1330"/>
              <a:ext cx="94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1 w 124"/>
                <a:gd name="T5" fmla="*/ 99 h 121"/>
                <a:gd name="T6" fmla="*/ 121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8 w 124"/>
                <a:gd name="T13" fmla="*/ 113 h 121"/>
                <a:gd name="T14" fmla="*/ 62 w 124"/>
                <a:gd name="T15" fmla="*/ 52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1" y="99"/>
                  </a:lnTo>
                  <a:lnTo>
                    <a:pt x="121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8" y="113"/>
                  </a:cubicBezTo>
                  <a:lnTo>
                    <a:pt x="62" y="52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4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5"/>
            <p:cNvSpPr>
              <a:spLocks/>
            </p:cNvSpPr>
            <p:nvPr/>
          </p:nvSpPr>
          <p:spPr bwMode="auto">
            <a:xfrm>
              <a:off x="1114" y="1057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6"/>
            <p:cNvSpPr>
              <a:spLocks/>
            </p:cNvSpPr>
            <p:nvPr/>
          </p:nvSpPr>
          <p:spPr bwMode="auto">
            <a:xfrm>
              <a:off x="1066" y="1123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2 h 121"/>
                <a:gd name="T6" fmla="*/ 4 w 124"/>
                <a:gd name="T7" fmla="*/ 22 h 121"/>
                <a:gd name="T8" fmla="*/ 8 w 124"/>
                <a:gd name="T9" fmla="*/ 3 h 121"/>
                <a:gd name="T10" fmla="*/ 8 w 124"/>
                <a:gd name="T11" fmla="*/ 3 h 121"/>
                <a:gd name="T12" fmla="*/ 27 w 124"/>
                <a:gd name="T13" fmla="*/ 8 h 121"/>
                <a:gd name="T14" fmla="*/ 62 w 124"/>
                <a:gd name="T15" fmla="*/ 69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2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3"/>
                  </a:cubicBezTo>
                  <a:lnTo>
                    <a:pt x="8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1" y="7"/>
                    <a:pt x="124" y="15"/>
                    <a:pt x="120" y="22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7"/>
            <p:cNvSpPr>
              <a:spLocks/>
            </p:cNvSpPr>
            <p:nvPr/>
          </p:nvSpPr>
          <p:spPr bwMode="auto">
            <a:xfrm>
              <a:off x="1055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8"/>
            <p:cNvSpPr>
              <a:spLocks/>
            </p:cNvSpPr>
            <p:nvPr/>
          </p:nvSpPr>
          <p:spPr bwMode="auto">
            <a:xfrm>
              <a:off x="1034" y="1372"/>
              <a:ext cx="94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9"/>
            <p:cNvSpPr>
              <a:spLocks/>
            </p:cNvSpPr>
            <p:nvPr/>
          </p:nvSpPr>
          <p:spPr bwMode="auto">
            <a:xfrm>
              <a:off x="877" y="1611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0"/>
            <p:cNvSpPr>
              <a:spLocks/>
            </p:cNvSpPr>
            <p:nvPr/>
          </p:nvSpPr>
          <p:spPr bwMode="auto">
            <a:xfrm>
              <a:off x="830" y="1677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8 w 124"/>
                <a:gd name="T17" fmla="*/ 9 h 122"/>
                <a:gd name="T18" fmla="*/ 98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1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4" y="2"/>
                    <a:pt x="27" y="9"/>
                  </a:cubicBezTo>
                  <a:lnTo>
                    <a:pt x="62" y="69"/>
                  </a:lnTo>
                  <a:lnTo>
                    <a:pt x="98" y="9"/>
                  </a:lnTo>
                  <a:lnTo>
                    <a:pt x="98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1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1"/>
            <p:cNvSpPr>
              <a:spLocks/>
            </p:cNvSpPr>
            <p:nvPr/>
          </p:nvSpPr>
          <p:spPr bwMode="auto">
            <a:xfrm>
              <a:off x="798" y="1973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2"/>
            <p:cNvSpPr>
              <a:spLocks/>
            </p:cNvSpPr>
            <p:nvPr/>
          </p:nvSpPr>
          <p:spPr bwMode="auto">
            <a:xfrm>
              <a:off x="865" y="192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3"/>
            <p:cNvSpPr>
              <a:spLocks/>
            </p:cNvSpPr>
            <p:nvPr/>
          </p:nvSpPr>
          <p:spPr bwMode="auto">
            <a:xfrm>
              <a:off x="1034" y="1699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4"/>
            <p:cNvSpPr>
              <a:spLocks/>
            </p:cNvSpPr>
            <p:nvPr/>
          </p:nvSpPr>
          <p:spPr bwMode="auto">
            <a:xfrm>
              <a:off x="1102" y="1653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5"/>
            <p:cNvSpPr>
              <a:spLocks/>
            </p:cNvSpPr>
            <p:nvPr/>
          </p:nvSpPr>
          <p:spPr bwMode="auto">
            <a:xfrm>
              <a:off x="1115" y="1923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6"/>
            <p:cNvSpPr>
              <a:spLocks/>
            </p:cNvSpPr>
            <p:nvPr/>
          </p:nvSpPr>
          <p:spPr bwMode="auto">
            <a:xfrm>
              <a:off x="1068" y="1904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4 w 124"/>
                <a:gd name="T5" fmla="*/ 99 h 121"/>
                <a:gd name="T6" fmla="*/ 4 w 124"/>
                <a:gd name="T7" fmla="*/ 99 h 121"/>
                <a:gd name="T8" fmla="*/ 9 w 124"/>
                <a:gd name="T9" fmla="*/ 118 h 121"/>
                <a:gd name="T10" fmla="*/ 9 w 124"/>
                <a:gd name="T11" fmla="*/ 118 h 121"/>
                <a:gd name="T12" fmla="*/ 27 w 124"/>
                <a:gd name="T13" fmla="*/ 113 h 121"/>
                <a:gd name="T14" fmla="*/ 62 w 124"/>
                <a:gd name="T15" fmla="*/ 52 h 121"/>
                <a:gd name="T16" fmla="*/ 97 w 124"/>
                <a:gd name="T17" fmla="*/ 113 h 121"/>
                <a:gd name="T18" fmla="*/ 97 w 124"/>
                <a:gd name="T19" fmla="*/ 113 h 121"/>
                <a:gd name="T20" fmla="*/ 116 w 124"/>
                <a:gd name="T21" fmla="*/ 118 h 121"/>
                <a:gd name="T22" fmla="*/ 116 w 124"/>
                <a:gd name="T23" fmla="*/ 118 h 121"/>
                <a:gd name="T24" fmla="*/ 116 w 124"/>
                <a:gd name="T25" fmla="*/ 118 h 121"/>
                <a:gd name="T26" fmla="*/ 120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4" y="99"/>
                  </a:lnTo>
                  <a:lnTo>
                    <a:pt x="4" y="99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1"/>
                    <a:pt x="23" y="119"/>
                    <a:pt x="27" y="113"/>
                  </a:cubicBezTo>
                  <a:lnTo>
                    <a:pt x="62" y="52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1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7"/>
            <p:cNvSpPr>
              <a:spLocks/>
            </p:cNvSpPr>
            <p:nvPr/>
          </p:nvSpPr>
          <p:spPr bwMode="auto">
            <a:xfrm>
              <a:off x="1365" y="1076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"/>
            <p:cNvSpPr>
              <a:spLocks/>
            </p:cNvSpPr>
            <p:nvPr/>
          </p:nvSpPr>
          <p:spPr bwMode="auto">
            <a:xfrm>
              <a:off x="1318" y="1057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9"/>
            <p:cNvSpPr>
              <a:spLocks/>
            </p:cNvSpPr>
            <p:nvPr/>
          </p:nvSpPr>
          <p:spPr bwMode="auto">
            <a:xfrm>
              <a:off x="1306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00"/>
            <p:cNvSpPr>
              <a:spLocks/>
            </p:cNvSpPr>
            <p:nvPr/>
          </p:nvSpPr>
          <p:spPr bwMode="auto">
            <a:xfrm>
              <a:off x="1286" y="137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7 h 124"/>
                <a:gd name="T18" fmla="*/ 114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7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4" y="97"/>
                  </a:cubicBezTo>
                  <a:lnTo>
                    <a:pt x="53" y="62"/>
                  </a:lnTo>
                  <a:lnTo>
                    <a:pt x="114" y="27"/>
                  </a:lnTo>
                  <a:lnTo>
                    <a:pt x="114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7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1"/>
            <p:cNvSpPr>
              <a:spLocks/>
            </p:cNvSpPr>
            <p:nvPr/>
          </p:nvSpPr>
          <p:spPr bwMode="auto">
            <a:xfrm>
              <a:off x="1522" y="1145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2"/>
            <p:cNvSpPr>
              <a:spLocks/>
            </p:cNvSpPr>
            <p:nvPr/>
          </p:nvSpPr>
          <p:spPr bwMode="auto">
            <a:xfrm>
              <a:off x="1589" y="1098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3"/>
            <p:cNvSpPr>
              <a:spLocks/>
            </p:cNvSpPr>
            <p:nvPr/>
          </p:nvSpPr>
          <p:spPr bwMode="auto">
            <a:xfrm>
              <a:off x="1603" y="134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4"/>
            <p:cNvSpPr>
              <a:spLocks/>
            </p:cNvSpPr>
            <p:nvPr/>
          </p:nvSpPr>
          <p:spPr bwMode="auto">
            <a:xfrm>
              <a:off x="1556" y="1414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120 w 124"/>
                <a:gd name="T5" fmla="*/ 22 h 122"/>
                <a:gd name="T6" fmla="*/ 120 w 124"/>
                <a:gd name="T7" fmla="*/ 22 h 122"/>
                <a:gd name="T8" fmla="*/ 115 w 124"/>
                <a:gd name="T9" fmla="*/ 4 h 122"/>
                <a:gd name="T10" fmla="*/ 115 w 124"/>
                <a:gd name="T11" fmla="*/ 4 h 122"/>
                <a:gd name="T12" fmla="*/ 97 w 124"/>
                <a:gd name="T13" fmla="*/ 9 h 122"/>
                <a:gd name="T14" fmla="*/ 62 w 124"/>
                <a:gd name="T15" fmla="*/ 69 h 122"/>
                <a:gd name="T16" fmla="*/ 27 w 124"/>
                <a:gd name="T17" fmla="*/ 9 h 122"/>
                <a:gd name="T18" fmla="*/ 27 w 124"/>
                <a:gd name="T19" fmla="*/ 9 h 122"/>
                <a:gd name="T20" fmla="*/ 8 w 124"/>
                <a:gd name="T21" fmla="*/ 4 h 122"/>
                <a:gd name="T22" fmla="*/ 8 w 124"/>
                <a:gd name="T23" fmla="*/ 4 h 122"/>
                <a:gd name="T24" fmla="*/ 8 w 124"/>
                <a:gd name="T25" fmla="*/ 4 h 122"/>
                <a:gd name="T26" fmla="*/ 4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120" y="22"/>
                  </a:lnTo>
                  <a:lnTo>
                    <a:pt x="120" y="22"/>
                  </a:lnTo>
                  <a:cubicBezTo>
                    <a:pt x="124" y="16"/>
                    <a:pt x="122" y="8"/>
                    <a:pt x="115" y="4"/>
                  </a:cubicBezTo>
                  <a:lnTo>
                    <a:pt x="115" y="4"/>
                  </a:lnTo>
                  <a:cubicBezTo>
                    <a:pt x="109" y="0"/>
                    <a:pt x="101" y="2"/>
                    <a:pt x="97" y="9"/>
                  </a:cubicBezTo>
                  <a:lnTo>
                    <a:pt x="62" y="69"/>
                  </a:lnTo>
                  <a:lnTo>
                    <a:pt x="27" y="9"/>
                  </a:lnTo>
                  <a:lnTo>
                    <a:pt x="27" y="9"/>
                  </a:lnTo>
                  <a:cubicBezTo>
                    <a:pt x="23" y="2"/>
                    <a:pt x="15" y="0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4"/>
                  </a:lnTo>
                  <a:cubicBezTo>
                    <a:pt x="2" y="8"/>
                    <a:pt x="0" y="16"/>
                    <a:pt x="4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5"/>
            <p:cNvSpPr>
              <a:spLocks/>
            </p:cNvSpPr>
            <p:nvPr/>
          </p:nvSpPr>
          <p:spPr bwMode="auto">
            <a:xfrm>
              <a:off x="1366" y="1621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6"/>
            <p:cNvSpPr>
              <a:spLocks/>
            </p:cNvSpPr>
            <p:nvPr/>
          </p:nvSpPr>
          <p:spPr bwMode="auto">
            <a:xfrm>
              <a:off x="1319" y="1686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2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3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7"/>
            <p:cNvSpPr>
              <a:spLocks/>
            </p:cNvSpPr>
            <p:nvPr/>
          </p:nvSpPr>
          <p:spPr bwMode="auto">
            <a:xfrm>
              <a:off x="1307" y="1982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08"/>
            <p:cNvSpPr>
              <a:spLocks/>
            </p:cNvSpPr>
            <p:nvPr/>
          </p:nvSpPr>
          <p:spPr bwMode="auto">
            <a:xfrm>
              <a:off x="1287" y="1935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4 h 124"/>
                <a:gd name="T6" fmla="*/ 99 w 121"/>
                <a:gd name="T7" fmla="*/ 4 h 124"/>
                <a:gd name="T8" fmla="*/ 118 w 121"/>
                <a:gd name="T9" fmla="*/ 9 h 124"/>
                <a:gd name="T10" fmla="*/ 118 w 121"/>
                <a:gd name="T11" fmla="*/ 9 h 124"/>
                <a:gd name="T12" fmla="*/ 113 w 121"/>
                <a:gd name="T13" fmla="*/ 27 h 124"/>
                <a:gd name="T14" fmla="*/ 53 w 121"/>
                <a:gd name="T15" fmla="*/ 62 h 124"/>
                <a:gd name="T16" fmla="*/ 113 w 121"/>
                <a:gd name="T17" fmla="*/ 97 h 124"/>
                <a:gd name="T18" fmla="*/ 113 w 121"/>
                <a:gd name="T19" fmla="*/ 97 h 124"/>
                <a:gd name="T20" fmla="*/ 118 w 121"/>
                <a:gd name="T21" fmla="*/ 116 h 124"/>
                <a:gd name="T22" fmla="*/ 118 w 121"/>
                <a:gd name="T23" fmla="*/ 116 h 124"/>
                <a:gd name="T24" fmla="*/ 118 w 121"/>
                <a:gd name="T25" fmla="*/ 116 h 124"/>
                <a:gd name="T26" fmla="*/ 99 w 121"/>
                <a:gd name="T27" fmla="*/ 120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4"/>
                  </a:lnTo>
                  <a:lnTo>
                    <a:pt x="99" y="4"/>
                  </a:lnTo>
                  <a:cubicBezTo>
                    <a:pt x="106" y="0"/>
                    <a:pt x="114" y="3"/>
                    <a:pt x="118" y="9"/>
                  </a:cubicBezTo>
                  <a:lnTo>
                    <a:pt x="118" y="9"/>
                  </a:lnTo>
                  <a:cubicBezTo>
                    <a:pt x="121" y="15"/>
                    <a:pt x="119" y="23"/>
                    <a:pt x="113" y="27"/>
                  </a:cubicBezTo>
                  <a:lnTo>
                    <a:pt x="53" y="62"/>
                  </a:lnTo>
                  <a:lnTo>
                    <a:pt x="113" y="97"/>
                  </a:lnTo>
                  <a:lnTo>
                    <a:pt x="113" y="97"/>
                  </a:lnTo>
                  <a:cubicBezTo>
                    <a:pt x="119" y="101"/>
                    <a:pt x="121" y="109"/>
                    <a:pt x="118" y="116"/>
                  </a:cubicBezTo>
                  <a:cubicBezTo>
                    <a:pt x="118" y="116"/>
                    <a:pt x="118" y="116"/>
                    <a:pt x="118" y="116"/>
                  </a:cubicBezTo>
                  <a:lnTo>
                    <a:pt x="118" y="116"/>
                  </a:lnTo>
                  <a:cubicBezTo>
                    <a:pt x="114" y="122"/>
                    <a:pt x="106" y="124"/>
                    <a:pt x="99" y="12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9"/>
            <p:cNvSpPr>
              <a:spLocks/>
            </p:cNvSpPr>
            <p:nvPr/>
          </p:nvSpPr>
          <p:spPr bwMode="auto">
            <a:xfrm>
              <a:off x="1543" y="170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0"/>
            <p:cNvSpPr>
              <a:spLocks/>
            </p:cNvSpPr>
            <p:nvPr/>
          </p:nvSpPr>
          <p:spPr bwMode="auto">
            <a:xfrm>
              <a:off x="1523" y="166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11"/>
            <p:cNvSpPr>
              <a:spLocks/>
            </p:cNvSpPr>
            <p:nvPr/>
          </p:nvSpPr>
          <p:spPr bwMode="auto">
            <a:xfrm>
              <a:off x="1604" y="1932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2"/>
            <p:cNvSpPr>
              <a:spLocks/>
            </p:cNvSpPr>
            <p:nvPr/>
          </p:nvSpPr>
          <p:spPr bwMode="auto">
            <a:xfrm>
              <a:off x="1557" y="1913"/>
              <a:ext cx="95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13"/>
            <p:cNvSpPr>
              <a:spLocks/>
            </p:cNvSpPr>
            <p:nvPr/>
          </p:nvSpPr>
          <p:spPr bwMode="auto">
            <a:xfrm>
              <a:off x="803" y="2268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14"/>
            <p:cNvSpPr>
              <a:spLocks/>
            </p:cNvSpPr>
            <p:nvPr/>
          </p:nvSpPr>
          <p:spPr bwMode="auto">
            <a:xfrm>
              <a:off x="869" y="2221"/>
              <a:ext cx="94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5"/>
            <p:cNvSpPr>
              <a:spLocks/>
            </p:cNvSpPr>
            <p:nvPr/>
          </p:nvSpPr>
          <p:spPr bwMode="auto">
            <a:xfrm>
              <a:off x="884" y="2491"/>
              <a:ext cx="0" cy="138"/>
            </a:xfrm>
            <a:custGeom>
              <a:avLst/>
              <a:gdLst>
                <a:gd name="T0" fmla="*/ 184 h 184"/>
                <a:gd name="T1" fmla="*/ 184 h 184"/>
                <a:gd name="T2" fmla="*/ 0 h 18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4">
                  <a:moveTo>
                    <a:pt x="0" y="184"/>
                  </a:moveTo>
                  <a:lnTo>
                    <a:pt x="0" y="184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16"/>
            <p:cNvSpPr>
              <a:spLocks/>
            </p:cNvSpPr>
            <p:nvPr/>
          </p:nvSpPr>
          <p:spPr bwMode="auto">
            <a:xfrm>
              <a:off x="837" y="2472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17"/>
            <p:cNvSpPr>
              <a:spLocks/>
            </p:cNvSpPr>
            <p:nvPr/>
          </p:nvSpPr>
          <p:spPr bwMode="auto">
            <a:xfrm>
              <a:off x="1120" y="219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8"/>
            <p:cNvSpPr>
              <a:spLocks/>
            </p:cNvSpPr>
            <p:nvPr/>
          </p:nvSpPr>
          <p:spPr bwMode="auto">
            <a:xfrm>
              <a:off x="1073" y="2264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2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19"/>
            <p:cNvSpPr>
              <a:spLocks/>
            </p:cNvSpPr>
            <p:nvPr/>
          </p:nvSpPr>
          <p:spPr bwMode="auto">
            <a:xfrm>
              <a:off x="1061" y="2559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20"/>
            <p:cNvSpPr>
              <a:spLocks/>
            </p:cNvSpPr>
            <p:nvPr/>
          </p:nvSpPr>
          <p:spPr bwMode="auto">
            <a:xfrm>
              <a:off x="1041" y="2513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21"/>
            <p:cNvSpPr>
              <a:spLocks/>
            </p:cNvSpPr>
            <p:nvPr/>
          </p:nvSpPr>
          <p:spPr bwMode="auto">
            <a:xfrm>
              <a:off x="884" y="2753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22"/>
            <p:cNvSpPr>
              <a:spLocks/>
            </p:cNvSpPr>
            <p:nvPr/>
          </p:nvSpPr>
          <p:spPr bwMode="auto">
            <a:xfrm>
              <a:off x="837" y="2819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1 h 121"/>
                <a:gd name="T6" fmla="*/ 4 w 124"/>
                <a:gd name="T7" fmla="*/ 21 h 121"/>
                <a:gd name="T8" fmla="*/ 9 w 124"/>
                <a:gd name="T9" fmla="*/ 3 h 121"/>
                <a:gd name="T10" fmla="*/ 9 w 124"/>
                <a:gd name="T11" fmla="*/ 3 h 121"/>
                <a:gd name="T12" fmla="*/ 27 w 124"/>
                <a:gd name="T13" fmla="*/ 8 h 121"/>
                <a:gd name="T14" fmla="*/ 62 w 124"/>
                <a:gd name="T15" fmla="*/ 68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1"/>
                  </a:lnTo>
                  <a:lnTo>
                    <a:pt x="4" y="21"/>
                  </a:lnTo>
                  <a:cubicBezTo>
                    <a:pt x="0" y="15"/>
                    <a:pt x="2" y="7"/>
                    <a:pt x="9" y="3"/>
                  </a:cubicBezTo>
                  <a:lnTo>
                    <a:pt x="9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8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2" y="7"/>
                    <a:pt x="124" y="15"/>
                    <a:pt x="120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23"/>
            <p:cNvSpPr>
              <a:spLocks/>
            </p:cNvSpPr>
            <p:nvPr/>
          </p:nvSpPr>
          <p:spPr bwMode="auto">
            <a:xfrm>
              <a:off x="1041" y="2841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24"/>
            <p:cNvSpPr>
              <a:spLocks/>
            </p:cNvSpPr>
            <p:nvPr/>
          </p:nvSpPr>
          <p:spPr bwMode="auto">
            <a:xfrm>
              <a:off x="1108" y="279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25"/>
            <p:cNvSpPr>
              <a:spLocks/>
            </p:cNvSpPr>
            <p:nvPr/>
          </p:nvSpPr>
          <p:spPr bwMode="auto">
            <a:xfrm>
              <a:off x="1372" y="2218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26"/>
            <p:cNvSpPr>
              <a:spLocks/>
            </p:cNvSpPr>
            <p:nvPr/>
          </p:nvSpPr>
          <p:spPr bwMode="auto">
            <a:xfrm>
              <a:off x="1325" y="2198"/>
              <a:ext cx="94" cy="92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4 h 122"/>
                <a:gd name="T14" fmla="*/ 62 w 123"/>
                <a:gd name="T15" fmla="*/ 53 h 122"/>
                <a:gd name="T16" fmla="*/ 26 w 123"/>
                <a:gd name="T17" fmla="*/ 114 h 122"/>
                <a:gd name="T18" fmla="*/ 26 w 123"/>
                <a:gd name="T19" fmla="*/ 114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5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4"/>
                  </a:cubicBezTo>
                  <a:lnTo>
                    <a:pt x="62" y="53"/>
                  </a:lnTo>
                  <a:lnTo>
                    <a:pt x="26" y="114"/>
                  </a:lnTo>
                  <a:lnTo>
                    <a:pt x="26" y="114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5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27"/>
            <p:cNvSpPr>
              <a:spLocks/>
            </p:cNvSpPr>
            <p:nvPr/>
          </p:nvSpPr>
          <p:spPr bwMode="auto">
            <a:xfrm>
              <a:off x="1312" y="255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28"/>
            <p:cNvSpPr>
              <a:spLocks/>
            </p:cNvSpPr>
            <p:nvPr/>
          </p:nvSpPr>
          <p:spPr bwMode="auto">
            <a:xfrm>
              <a:off x="1293" y="2513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29"/>
            <p:cNvSpPr>
              <a:spLocks/>
            </p:cNvSpPr>
            <p:nvPr/>
          </p:nvSpPr>
          <p:spPr bwMode="auto">
            <a:xfrm>
              <a:off x="1529" y="2286"/>
              <a:ext cx="139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30"/>
            <p:cNvSpPr>
              <a:spLocks/>
            </p:cNvSpPr>
            <p:nvPr/>
          </p:nvSpPr>
          <p:spPr bwMode="auto">
            <a:xfrm>
              <a:off x="1596" y="2240"/>
              <a:ext cx="93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8 w 122"/>
                <a:gd name="T13" fmla="*/ 97 h 123"/>
                <a:gd name="T14" fmla="*/ 69 w 122"/>
                <a:gd name="T15" fmla="*/ 61 h 123"/>
                <a:gd name="T16" fmla="*/ 8 w 122"/>
                <a:gd name="T17" fmla="*/ 26 h 123"/>
                <a:gd name="T18" fmla="*/ 8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3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8" y="97"/>
                  </a:cubicBezTo>
                  <a:lnTo>
                    <a:pt x="69" y="61"/>
                  </a:lnTo>
                  <a:lnTo>
                    <a:pt x="8" y="26"/>
                  </a:lnTo>
                  <a:lnTo>
                    <a:pt x="8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1"/>
            <p:cNvSpPr>
              <a:spLocks/>
            </p:cNvSpPr>
            <p:nvPr/>
          </p:nvSpPr>
          <p:spPr bwMode="auto">
            <a:xfrm>
              <a:off x="1610" y="2490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32"/>
            <p:cNvSpPr>
              <a:spLocks/>
            </p:cNvSpPr>
            <p:nvPr/>
          </p:nvSpPr>
          <p:spPr bwMode="auto">
            <a:xfrm>
              <a:off x="1562" y="2556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3"/>
            <p:cNvSpPr>
              <a:spLocks/>
            </p:cNvSpPr>
            <p:nvPr/>
          </p:nvSpPr>
          <p:spPr bwMode="auto">
            <a:xfrm>
              <a:off x="1373" y="2762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4"/>
            <p:cNvSpPr>
              <a:spLocks/>
            </p:cNvSpPr>
            <p:nvPr/>
          </p:nvSpPr>
          <p:spPr bwMode="auto">
            <a:xfrm>
              <a:off x="1325" y="2828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7 w 124"/>
                <a:gd name="T13" fmla="*/ 8 h 122"/>
                <a:gd name="T14" fmla="*/ 62 w 124"/>
                <a:gd name="T15" fmla="*/ 69 h 122"/>
                <a:gd name="T16" fmla="*/ 97 w 124"/>
                <a:gd name="T17" fmla="*/ 8 h 122"/>
                <a:gd name="T18" fmla="*/ 97 w 124"/>
                <a:gd name="T19" fmla="*/ 8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2" y="7"/>
                    <a:pt x="124" y="15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5"/>
            <p:cNvSpPr>
              <a:spLocks/>
            </p:cNvSpPr>
            <p:nvPr/>
          </p:nvSpPr>
          <p:spPr bwMode="auto">
            <a:xfrm>
              <a:off x="1550" y="2850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36"/>
            <p:cNvSpPr>
              <a:spLocks/>
            </p:cNvSpPr>
            <p:nvPr/>
          </p:nvSpPr>
          <p:spPr bwMode="auto">
            <a:xfrm>
              <a:off x="1530" y="2804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37"/>
            <p:cNvSpPr>
              <a:spLocks/>
            </p:cNvSpPr>
            <p:nvPr/>
          </p:nvSpPr>
          <p:spPr bwMode="auto">
            <a:xfrm>
              <a:off x="112" y="3022"/>
              <a:ext cx="5723" cy="0"/>
            </a:xfrm>
            <a:custGeom>
              <a:avLst/>
              <a:gdLst>
                <a:gd name="T0" fmla="*/ 0 w 7492"/>
                <a:gd name="T1" fmla="*/ 0 w 7492"/>
                <a:gd name="T2" fmla="*/ 7492 w 74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492">
                  <a:moveTo>
                    <a:pt x="0" y="0"/>
                  </a:moveTo>
                  <a:lnTo>
                    <a:pt x="0" y="0"/>
                  </a:lnTo>
                  <a:lnTo>
                    <a:pt x="7492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38"/>
            <p:cNvSpPr>
              <a:spLocks/>
            </p:cNvSpPr>
            <p:nvPr/>
          </p:nvSpPr>
          <p:spPr bwMode="auto">
            <a:xfrm>
              <a:off x="956" y="985"/>
              <a:ext cx="1307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9"/>
            <p:cNvSpPr>
              <a:spLocks/>
            </p:cNvSpPr>
            <p:nvPr/>
          </p:nvSpPr>
          <p:spPr bwMode="auto">
            <a:xfrm>
              <a:off x="2034" y="1124"/>
              <a:ext cx="1635" cy="0"/>
            </a:xfrm>
            <a:custGeom>
              <a:avLst/>
              <a:gdLst>
                <a:gd name="T0" fmla="*/ 0 w 2141"/>
                <a:gd name="T1" fmla="*/ 0 w 2141"/>
                <a:gd name="T2" fmla="*/ 2141 w 214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41">
                  <a:moveTo>
                    <a:pt x="0" y="0"/>
                  </a:moveTo>
                  <a:lnTo>
                    <a:pt x="0" y="0"/>
                  </a:lnTo>
                  <a:lnTo>
                    <a:pt x="2141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0"/>
            <p:cNvSpPr>
              <a:spLocks/>
            </p:cNvSpPr>
            <p:nvPr/>
          </p:nvSpPr>
          <p:spPr bwMode="auto">
            <a:xfrm>
              <a:off x="3447" y="813"/>
              <a:ext cx="1306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41"/>
            <p:cNvSpPr>
              <a:spLocks/>
            </p:cNvSpPr>
            <p:nvPr/>
          </p:nvSpPr>
          <p:spPr bwMode="auto">
            <a:xfrm>
              <a:off x="3572" y="828"/>
              <a:ext cx="0" cy="268"/>
            </a:xfrm>
            <a:custGeom>
              <a:avLst/>
              <a:gdLst>
                <a:gd name="T0" fmla="*/ 356 h 356"/>
                <a:gd name="T1" fmla="*/ 356 h 356"/>
                <a:gd name="T2" fmla="*/ 0 h 35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6">
                  <a:moveTo>
                    <a:pt x="0" y="356"/>
                  </a:moveTo>
                  <a:lnTo>
                    <a:pt x="0" y="356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42"/>
            <p:cNvSpPr>
              <a:spLocks/>
            </p:cNvSpPr>
            <p:nvPr/>
          </p:nvSpPr>
          <p:spPr bwMode="auto">
            <a:xfrm>
              <a:off x="3525" y="1024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43"/>
            <p:cNvSpPr>
              <a:spLocks/>
            </p:cNvSpPr>
            <p:nvPr/>
          </p:nvSpPr>
          <p:spPr bwMode="auto">
            <a:xfrm>
              <a:off x="3525" y="809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1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1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44"/>
            <p:cNvSpPr>
              <a:spLocks/>
            </p:cNvSpPr>
            <p:nvPr/>
          </p:nvSpPr>
          <p:spPr bwMode="auto">
            <a:xfrm>
              <a:off x="2089" y="743"/>
              <a:ext cx="0" cy="223"/>
            </a:xfrm>
            <a:custGeom>
              <a:avLst/>
              <a:gdLst>
                <a:gd name="T0" fmla="*/ 0 h 296"/>
                <a:gd name="T1" fmla="*/ 0 h 296"/>
                <a:gd name="T2" fmla="*/ 296 h 2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6">
                  <a:moveTo>
                    <a:pt x="0" y="0"/>
                  </a:moveTo>
                  <a:lnTo>
                    <a:pt x="0" y="0"/>
                  </a:lnTo>
                  <a:lnTo>
                    <a:pt x="0" y="296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45"/>
            <p:cNvSpPr>
              <a:spLocks/>
            </p:cNvSpPr>
            <p:nvPr/>
          </p:nvSpPr>
          <p:spPr bwMode="auto">
            <a:xfrm>
              <a:off x="2042" y="894"/>
              <a:ext cx="95" cy="91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3 w 124"/>
                <a:gd name="T5" fmla="*/ 22 h 122"/>
                <a:gd name="T6" fmla="*/ 3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6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3" y="22"/>
                  </a:lnTo>
                  <a:lnTo>
                    <a:pt x="3" y="22"/>
                  </a:lnTo>
                  <a:cubicBezTo>
                    <a:pt x="0" y="16"/>
                    <a:pt x="2" y="8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3"/>
                    <a:pt x="26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1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46"/>
            <p:cNvSpPr>
              <a:spLocks/>
            </p:cNvSpPr>
            <p:nvPr/>
          </p:nvSpPr>
          <p:spPr bwMode="auto">
            <a:xfrm>
              <a:off x="2098" y="1145"/>
              <a:ext cx="0" cy="224"/>
            </a:xfrm>
            <a:custGeom>
              <a:avLst/>
              <a:gdLst>
                <a:gd name="T0" fmla="*/ 297 h 297"/>
                <a:gd name="T1" fmla="*/ 297 h 297"/>
                <a:gd name="T2" fmla="*/ 0 h 29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7">
                  <a:moveTo>
                    <a:pt x="0" y="297"/>
                  </a:moveTo>
                  <a:lnTo>
                    <a:pt x="0" y="297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47"/>
            <p:cNvSpPr>
              <a:spLocks/>
            </p:cNvSpPr>
            <p:nvPr/>
          </p:nvSpPr>
          <p:spPr bwMode="auto">
            <a:xfrm>
              <a:off x="2051" y="1126"/>
              <a:ext cx="94" cy="91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148"/>
            <p:cNvSpPr>
              <a:spLocks noChangeArrowheads="1"/>
            </p:cNvSpPr>
            <p:nvPr/>
          </p:nvSpPr>
          <p:spPr bwMode="auto">
            <a:xfrm>
              <a:off x="1147" y="3685"/>
              <a:ext cx="2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(A)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Rectangle 149"/>
            <p:cNvSpPr>
              <a:spLocks noChangeArrowheads="1"/>
            </p:cNvSpPr>
            <p:nvPr/>
          </p:nvSpPr>
          <p:spPr bwMode="auto">
            <a:xfrm>
              <a:off x="2773" y="3685"/>
              <a:ext cx="2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(B)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Rectangle 150"/>
            <p:cNvSpPr>
              <a:spLocks noChangeArrowheads="1"/>
            </p:cNvSpPr>
            <p:nvPr/>
          </p:nvSpPr>
          <p:spPr bwMode="auto">
            <a:xfrm>
              <a:off x="4356" y="3685"/>
              <a:ext cx="19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Rectangle 151"/>
            <p:cNvSpPr>
              <a:spLocks noChangeArrowheads="1"/>
            </p:cNvSpPr>
            <p:nvPr/>
          </p:nvSpPr>
          <p:spPr bwMode="auto">
            <a:xfrm>
              <a:off x="4549" y="3685"/>
              <a:ext cx="11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Rectangle 152"/>
            <p:cNvSpPr>
              <a:spLocks noChangeArrowheads="1"/>
            </p:cNvSpPr>
            <p:nvPr/>
          </p:nvSpPr>
          <p:spPr bwMode="auto">
            <a:xfrm>
              <a:off x="1998" y="956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Rectangle 153"/>
            <p:cNvSpPr>
              <a:spLocks noChangeArrowheads="1"/>
            </p:cNvSpPr>
            <p:nvPr/>
          </p:nvSpPr>
          <p:spPr bwMode="auto">
            <a:xfrm>
              <a:off x="2085" y="956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154"/>
            <p:cNvSpPr>
              <a:spLocks noChangeArrowheads="1"/>
            </p:cNvSpPr>
            <p:nvPr/>
          </p:nvSpPr>
          <p:spPr bwMode="auto">
            <a:xfrm>
              <a:off x="2121" y="971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ctangle 155"/>
            <p:cNvSpPr>
              <a:spLocks noChangeArrowheads="1"/>
            </p:cNvSpPr>
            <p:nvPr/>
          </p:nvSpPr>
          <p:spPr bwMode="auto">
            <a:xfrm>
              <a:off x="2200" y="971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ctangle 156"/>
            <p:cNvSpPr>
              <a:spLocks noChangeArrowheads="1"/>
            </p:cNvSpPr>
            <p:nvPr/>
          </p:nvSpPr>
          <p:spPr bwMode="auto">
            <a:xfrm>
              <a:off x="2327" y="971"/>
              <a:ext cx="1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Rectangle 157"/>
            <p:cNvSpPr>
              <a:spLocks noChangeArrowheads="1"/>
            </p:cNvSpPr>
            <p:nvPr/>
          </p:nvSpPr>
          <p:spPr bwMode="auto">
            <a:xfrm>
              <a:off x="2438" y="971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Rectangle 158"/>
            <p:cNvSpPr>
              <a:spLocks noChangeArrowheads="1"/>
            </p:cNvSpPr>
            <p:nvPr/>
          </p:nvSpPr>
          <p:spPr bwMode="auto">
            <a:xfrm>
              <a:off x="2564" y="971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Rectangle 159"/>
            <p:cNvSpPr>
              <a:spLocks noChangeArrowheads="1"/>
            </p:cNvSpPr>
            <p:nvPr/>
          </p:nvSpPr>
          <p:spPr bwMode="auto">
            <a:xfrm>
              <a:off x="2707" y="971"/>
              <a:ext cx="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Rectangle 160"/>
            <p:cNvSpPr>
              <a:spLocks noChangeArrowheads="1"/>
            </p:cNvSpPr>
            <p:nvPr/>
          </p:nvSpPr>
          <p:spPr bwMode="auto">
            <a:xfrm>
              <a:off x="3618" y="863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ctangle 161"/>
            <p:cNvSpPr>
              <a:spLocks noChangeArrowheads="1"/>
            </p:cNvSpPr>
            <p:nvPr/>
          </p:nvSpPr>
          <p:spPr bwMode="auto">
            <a:xfrm>
              <a:off x="3705" y="863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ctangle 162"/>
            <p:cNvSpPr>
              <a:spLocks noChangeArrowheads="1"/>
            </p:cNvSpPr>
            <p:nvPr/>
          </p:nvSpPr>
          <p:spPr bwMode="auto">
            <a:xfrm>
              <a:off x="3741" y="878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Rectangle 163"/>
            <p:cNvSpPr>
              <a:spLocks noChangeArrowheads="1"/>
            </p:cNvSpPr>
            <p:nvPr/>
          </p:nvSpPr>
          <p:spPr bwMode="auto">
            <a:xfrm>
              <a:off x="3939" y="878"/>
              <a:ext cx="1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Freeform 164"/>
            <p:cNvSpPr>
              <a:spLocks/>
            </p:cNvSpPr>
            <p:nvPr/>
          </p:nvSpPr>
          <p:spPr bwMode="auto">
            <a:xfrm>
              <a:off x="4023" y="822"/>
              <a:ext cx="864" cy="2196"/>
            </a:xfrm>
            <a:custGeom>
              <a:avLst/>
              <a:gdLst>
                <a:gd name="T0" fmla="*/ 0 w 1131"/>
                <a:gd name="T1" fmla="*/ 0 h 2922"/>
                <a:gd name="T2" fmla="*/ 0 w 1131"/>
                <a:gd name="T3" fmla="*/ 0 h 2922"/>
                <a:gd name="T4" fmla="*/ 1131 w 1131"/>
                <a:gd name="T5" fmla="*/ 0 h 2922"/>
                <a:gd name="T6" fmla="*/ 1131 w 1131"/>
                <a:gd name="T7" fmla="*/ 2922 h 2922"/>
                <a:gd name="T8" fmla="*/ 0 w 1131"/>
                <a:gd name="T9" fmla="*/ 2922 h 2922"/>
                <a:gd name="T10" fmla="*/ 0 w 1131"/>
                <a:gd name="T11" fmla="*/ 0 h 2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1" h="2922">
                  <a:moveTo>
                    <a:pt x="0" y="0"/>
                  </a:moveTo>
                  <a:lnTo>
                    <a:pt x="0" y="0"/>
                  </a:lnTo>
                  <a:lnTo>
                    <a:pt x="1131" y="0"/>
                  </a:lnTo>
                  <a:lnTo>
                    <a:pt x="1131" y="2922"/>
                  </a:lnTo>
                  <a:lnTo>
                    <a:pt x="0" y="29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65"/>
            <p:cNvSpPr>
              <a:spLocks noEditPoints="1"/>
            </p:cNvSpPr>
            <p:nvPr/>
          </p:nvSpPr>
          <p:spPr bwMode="auto">
            <a:xfrm>
              <a:off x="4240" y="822"/>
              <a:ext cx="0" cy="2185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4 h 2907"/>
                <a:gd name="T6" fmla="*/ 374 h 2907"/>
                <a:gd name="T7" fmla="*/ 374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4 h 2907"/>
                <a:gd name="T15" fmla="*/ 934 h 2907"/>
                <a:gd name="T16" fmla="*/ 934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4 h 2907"/>
                <a:gd name="T24" fmla="*/ 1494 h 2907"/>
                <a:gd name="T25" fmla="*/ 1494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4 h 2907"/>
                <a:gd name="T33" fmla="*/ 2054 h 2907"/>
                <a:gd name="T34" fmla="*/ 2054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4 h 2907"/>
                <a:gd name="T42" fmla="*/ 2614 h 2907"/>
                <a:gd name="T43" fmla="*/ 2614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66"/>
            <p:cNvSpPr>
              <a:spLocks noEditPoints="1"/>
            </p:cNvSpPr>
            <p:nvPr/>
          </p:nvSpPr>
          <p:spPr bwMode="auto">
            <a:xfrm>
              <a:off x="4456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67"/>
            <p:cNvSpPr>
              <a:spLocks noEditPoints="1"/>
            </p:cNvSpPr>
            <p:nvPr/>
          </p:nvSpPr>
          <p:spPr bwMode="auto">
            <a:xfrm>
              <a:off x="4672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68"/>
            <p:cNvSpPr>
              <a:spLocks noEditPoints="1"/>
            </p:cNvSpPr>
            <p:nvPr/>
          </p:nvSpPr>
          <p:spPr bwMode="auto">
            <a:xfrm>
              <a:off x="4068" y="1121"/>
              <a:ext cx="795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69"/>
            <p:cNvSpPr>
              <a:spLocks noEditPoints="1"/>
            </p:cNvSpPr>
            <p:nvPr/>
          </p:nvSpPr>
          <p:spPr bwMode="auto">
            <a:xfrm>
              <a:off x="4076" y="1438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70"/>
            <p:cNvSpPr>
              <a:spLocks noEditPoints="1"/>
            </p:cNvSpPr>
            <p:nvPr/>
          </p:nvSpPr>
          <p:spPr bwMode="auto">
            <a:xfrm>
              <a:off x="4076" y="1743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1"/>
            <p:cNvSpPr>
              <a:spLocks noEditPoints="1"/>
            </p:cNvSpPr>
            <p:nvPr/>
          </p:nvSpPr>
          <p:spPr bwMode="auto">
            <a:xfrm>
              <a:off x="4083" y="2060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72"/>
            <p:cNvSpPr>
              <a:spLocks noEditPoints="1"/>
            </p:cNvSpPr>
            <p:nvPr/>
          </p:nvSpPr>
          <p:spPr bwMode="auto">
            <a:xfrm>
              <a:off x="4083" y="2366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3"/>
            <p:cNvSpPr>
              <a:spLocks noEditPoints="1"/>
            </p:cNvSpPr>
            <p:nvPr/>
          </p:nvSpPr>
          <p:spPr bwMode="auto">
            <a:xfrm>
              <a:off x="4091" y="2681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74"/>
            <p:cNvSpPr>
              <a:spLocks/>
            </p:cNvSpPr>
            <p:nvPr/>
          </p:nvSpPr>
          <p:spPr bwMode="auto">
            <a:xfrm>
              <a:off x="4145" y="1208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75"/>
            <p:cNvSpPr>
              <a:spLocks/>
            </p:cNvSpPr>
            <p:nvPr/>
          </p:nvSpPr>
          <p:spPr bwMode="auto">
            <a:xfrm>
              <a:off x="4097" y="1188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100 h 121"/>
                <a:gd name="T6" fmla="*/ 120 w 124"/>
                <a:gd name="T7" fmla="*/ 100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100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76"/>
            <p:cNvSpPr>
              <a:spLocks/>
            </p:cNvSpPr>
            <p:nvPr/>
          </p:nvSpPr>
          <p:spPr bwMode="auto">
            <a:xfrm>
              <a:off x="4148" y="1831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77"/>
            <p:cNvSpPr>
              <a:spLocks/>
            </p:cNvSpPr>
            <p:nvPr/>
          </p:nvSpPr>
          <p:spPr bwMode="auto">
            <a:xfrm>
              <a:off x="4101" y="1811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3 w 123"/>
                <a:gd name="T5" fmla="*/ 100 h 122"/>
                <a:gd name="T6" fmla="*/ 3 w 123"/>
                <a:gd name="T7" fmla="*/ 100 h 122"/>
                <a:gd name="T8" fmla="*/ 8 w 123"/>
                <a:gd name="T9" fmla="*/ 118 h 122"/>
                <a:gd name="T10" fmla="*/ 8 w 123"/>
                <a:gd name="T11" fmla="*/ 118 h 122"/>
                <a:gd name="T12" fmla="*/ 26 w 123"/>
                <a:gd name="T13" fmla="*/ 113 h 122"/>
                <a:gd name="T14" fmla="*/ 61 w 123"/>
                <a:gd name="T15" fmla="*/ 53 h 122"/>
                <a:gd name="T16" fmla="*/ 97 w 123"/>
                <a:gd name="T17" fmla="*/ 113 h 122"/>
                <a:gd name="T18" fmla="*/ 97 w 123"/>
                <a:gd name="T19" fmla="*/ 113 h 122"/>
                <a:gd name="T20" fmla="*/ 115 w 123"/>
                <a:gd name="T21" fmla="*/ 118 h 122"/>
                <a:gd name="T22" fmla="*/ 115 w 123"/>
                <a:gd name="T23" fmla="*/ 118 h 122"/>
                <a:gd name="T24" fmla="*/ 115 w 123"/>
                <a:gd name="T25" fmla="*/ 118 h 122"/>
                <a:gd name="T26" fmla="*/ 120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3" y="100"/>
                  </a:lnTo>
                  <a:lnTo>
                    <a:pt x="3" y="100"/>
                  </a:lnTo>
                  <a:cubicBezTo>
                    <a:pt x="0" y="106"/>
                    <a:pt x="2" y="114"/>
                    <a:pt x="8" y="118"/>
                  </a:cubicBezTo>
                  <a:lnTo>
                    <a:pt x="8" y="118"/>
                  </a:lnTo>
                  <a:cubicBezTo>
                    <a:pt x="14" y="122"/>
                    <a:pt x="23" y="119"/>
                    <a:pt x="26" y="113"/>
                  </a:cubicBezTo>
                  <a:lnTo>
                    <a:pt x="61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0" y="119"/>
                    <a:pt x="108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1" y="114"/>
                    <a:pt x="123" y="106"/>
                    <a:pt x="120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78"/>
            <p:cNvSpPr>
              <a:spLocks/>
            </p:cNvSpPr>
            <p:nvPr/>
          </p:nvSpPr>
          <p:spPr bwMode="auto">
            <a:xfrm>
              <a:off x="4145" y="91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9"/>
            <p:cNvSpPr>
              <a:spLocks/>
            </p:cNvSpPr>
            <p:nvPr/>
          </p:nvSpPr>
          <p:spPr bwMode="auto">
            <a:xfrm>
              <a:off x="4097" y="891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0"/>
            <p:cNvSpPr>
              <a:spLocks/>
            </p:cNvSpPr>
            <p:nvPr/>
          </p:nvSpPr>
          <p:spPr bwMode="auto">
            <a:xfrm>
              <a:off x="4145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81"/>
            <p:cNvSpPr>
              <a:spLocks/>
            </p:cNvSpPr>
            <p:nvPr/>
          </p:nvSpPr>
          <p:spPr bwMode="auto">
            <a:xfrm>
              <a:off x="4097" y="1484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82"/>
            <p:cNvSpPr>
              <a:spLocks/>
            </p:cNvSpPr>
            <p:nvPr/>
          </p:nvSpPr>
          <p:spPr bwMode="auto">
            <a:xfrm>
              <a:off x="4151" y="244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83"/>
            <p:cNvSpPr>
              <a:spLocks/>
            </p:cNvSpPr>
            <p:nvPr/>
          </p:nvSpPr>
          <p:spPr bwMode="auto">
            <a:xfrm>
              <a:off x="4104" y="2429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84"/>
            <p:cNvSpPr>
              <a:spLocks/>
            </p:cNvSpPr>
            <p:nvPr/>
          </p:nvSpPr>
          <p:spPr bwMode="auto">
            <a:xfrm>
              <a:off x="4145" y="215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85"/>
            <p:cNvSpPr>
              <a:spLocks/>
            </p:cNvSpPr>
            <p:nvPr/>
          </p:nvSpPr>
          <p:spPr bwMode="auto">
            <a:xfrm>
              <a:off x="4097" y="2132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86"/>
            <p:cNvSpPr>
              <a:spLocks/>
            </p:cNvSpPr>
            <p:nvPr/>
          </p:nvSpPr>
          <p:spPr bwMode="auto">
            <a:xfrm>
              <a:off x="4152" y="276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87"/>
            <p:cNvSpPr>
              <a:spLocks/>
            </p:cNvSpPr>
            <p:nvPr/>
          </p:nvSpPr>
          <p:spPr bwMode="auto">
            <a:xfrm>
              <a:off x="4104" y="2750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8 w 124"/>
                <a:gd name="T21" fmla="*/ 118 h 121"/>
                <a:gd name="T22" fmla="*/ 8 w 124"/>
                <a:gd name="T23" fmla="*/ 118 h 121"/>
                <a:gd name="T24" fmla="*/ 8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88"/>
            <p:cNvSpPr>
              <a:spLocks/>
            </p:cNvSpPr>
            <p:nvPr/>
          </p:nvSpPr>
          <p:spPr bwMode="auto">
            <a:xfrm>
              <a:off x="4563" y="120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89"/>
            <p:cNvSpPr>
              <a:spLocks/>
            </p:cNvSpPr>
            <p:nvPr/>
          </p:nvSpPr>
          <p:spPr bwMode="auto">
            <a:xfrm>
              <a:off x="4515" y="1189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90"/>
            <p:cNvSpPr>
              <a:spLocks/>
            </p:cNvSpPr>
            <p:nvPr/>
          </p:nvSpPr>
          <p:spPr bwMode="auto">
            <a:xfrm>
              <a:off x="4566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91"/>
            <p:cNvSpPr>
              <a:spLocks/>
            </p:cNvSpPr>
            <p:nvPr/>
          </p:nvSpPr>
          <p:spPr bwMode="auto">
            <a:xfrm>
              <a:off x="4518" y="181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5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92"/>
            <p:cNvSpPr>
              <a:spLocks/>
            </p:cNvSpPr>
            <p:nvPr/>
          </p:nvSpPr>
          <p:spPr bwMode="auto">
            <a:xfrm>
              <a:off x="4563" y="912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93"/>
            <p:cNvSpPr>
              <a:spLocks/>
            </p:cNvSpPr>
            <p:nvPr/>
          </p:nvSpPr>
          <p:spPr bwMode="auto">
            <a:xfrm>
              <a:off x="4515" y="89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94"/>
            <p:cNvSpPr>
              <a:spLocks/>
            </p:cNvSpPr>
            <p:nvPr/>
          </p:nvSpPr>
          <p:spPr bwMode="auto">
            <a:xfrm>
              <a:off x="4563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95"/>
            <p:cNvSpPr>
              <a:spLocks/>
            </p:cNvSpPr>
            <p:nvPr/>
          </p:nvSpPr>
          <p:spPr bwMode="auto">
            <a:xfrm>
              <a:off x="4515" y="1485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8 w 124"/>
                <a:gd name="T9" fmla="*/ 118 h 122"/>
                <a:gd name="T10" fmla="*/ 8 w 124"/>
                <a:gd name="T11" fmla="*/ 118 h 122"/>
                <a:gd name="T12" fmla="*/ 27 w 124"/>
                <a:gd name="T13" fmla="*/ 114 h 122"/>
                <a:gd name="T14" fmla="*/ 62 w 124"/>
                <a:gd name="T15" fmla="*/ 53 h 122"/>
                <a:gd name="T16" fmla="*/ 97 w 124"/>
                <a:gd name="T17" fmla="*/ 114 h 122"/>
                <a:gd name="T18" fmla="*/ 97 w 124"/>
                <a:gd name="T19" fmla="*/ 114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7"/>
                    <a:pt x="2" y="115"/>
                    <a:pt x="8" y="118"/>
                  </a:cubicBezTo>
                  <a:lnTo>
                    <a:pt x="8" y="118"/>
                  </a:lnTo>
                  <a:cubicBezTo>
                    <a:pt x="15" y="122"/>
                    <a:pt x="23" y="120"/>
                    <a:pt x="27" y="114"/>
                  </a:cubicBezTo>
                  <a:lnTo>
                    <a:pt x="62" y="53"/>
                  </a:lnTo>
                  <a:lnTo>
                    <a:pt x="97" y="114"/>
                  </a:lnTo>
                  <a:lnTo>
                    <a:pt x="97" y="114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7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96"/>
            <p:cNvSpPr>
              <a:spLocks/>
            </p:cNvSpPr>
            <p:nvPr/>
          </p:nvSpPr>
          <p:spPr bwMode="auto">
            <a:xfrm>
              <a:off x="4568" y="2450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97"/>
            <p:cNvSpPr>
              <a:spLocks/>
            </p:cNvSpPr>
            <p:nvPr/>
          </p:nvSpPr>
          <p:spPr bwMode="auto">
            <a:xfrm>
              <a:off x="4521" y="2429"/>
              <a:ext cx="94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5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5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98"/>
            <p:cNvSpPr>
              <a:spLocks/>
            </p:cNvSpPr>
            <p:nvPr/>
          </p:nvSpPr>
          <p:spPr bwMode="auto">
            <a:xfrm>
              <a:off x="4563" y="2153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99"/>
            <p:cNvSpPr>
              <a:spLocks/>
            </p:cNvSpPr>
            <p:nvPr/>
          </p:nvSpPr>
          <p:spPr bwMode="auto">
            <a:xfrm>
              <a:off x="4515" y="2133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00"/>
            <p:cNvSpPr>
              <a:spLocks/>
            </p:cNvSpPr>
            <p:nvPr/>
          </p:nvSpPr>
          <p:spPr bwMode="auto">
            <a:xfrm>
              <a:off x="4569" y="277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01"/>
            <p:cNvSpPr>
              <a:spLocks/>
            </p:cNvSpPr>
            <p:nvPr/>
          </p:nvSpPr>
          <p:spPr bwMode="auto">
            <a:xfrm>
              <a:off x="4521" y="2750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02"/>
            <p:cNvSpPr>
              <a:spLocks/>
            </p:cNvSpPr>
            <p:nvPr/>
          </p:nvSpPr>
          <p:spPr bwMode="auto">
            <a:xfrm>
              <a:off x="4340" y="120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03"/>
            <p:cNvSpPr>
              <a:spLocks/>
            </p:cNvSpPr>
            <p:nvPr/>
          </p:nvSpPr>
          <p:spPr bwMode="auto">
            <a:xfrm>
              <a:off x="4293" y="1189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04"/>
            <p:cNvSpPr>
              <a:spLocks/>
            </p:cNvSpPr>
            <p:nvPr/>
          </p:nvSpPr>
          <p:spPr bwMode="auto">
            <a:xfrm>
              <a:off x="4343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206"/>
          <p:cNvSpPr>
            <a:spLocks/>
          </p:cNvSpPr>
          <p:nvPr/>
        </p:nvSpPr>
        <p:spPr bwMode="auto">
          <a:xfrm>
            <a:off x="6819902" y="2157412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8 w 124"/>
              <a:gd name="T9" fmla="*/ 118 h 122"/>
              <a:gd name="T10" fmla="*/ 8 w 124"/>
              <a:gd name="T11" fmla="*/ 118 h 122"/>
              <a:gd name="T12" fmla="*/ 27 w 124"/>
              <a:gd name="T13" fmla="*/ 113 h 122"/>
              <a:gd name="T14" fmla="*/ 62 w 124"/>
              <a:gd name="T15" fmla="*/ 53 h 122"/>
              <a:gd name="T16" fmla="*/ 97 w 124"/>
              <a:gd name="T17" fmla="*/ 113 h 122"/>
              <a:gd name="T18" fmla="*/ 97 w 124"/>
              <a:gd name="T19" fmla="*/ 113 h 122"/>
              <a:gd name="T20" fmla="*/ 115 w 124"/>
              <a:gd name="T21" fmla="*/ 118 h 122"/>
              <a:gd name="T22" fmla="*/ 115 w 124"/>
              <a:gd name="T23" fmla="*/ 118 h 122"/>
              <a:gd name="T24" fmla="*/ 115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6"/>
                  <a:pt x="2" y="114"/>
                  <a:pt x="8" y="118"/>
                </a:cubicBezTo>
                <a:lnTo>
                  <a:pt x="8" y="118"/>
                </a:lnTo>
                <a:cubicBezTo>
                  <a:pt x="15" y="122"/>
                  <a:pt x="23" y="120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4"/>
                  <a:pt x="124" y="106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07"/>
          <p:cNvSpPr>
            <a:spLocks/>
          </p:cNvSpPr>
          <p:nvPr/>
        </p:nvSpPr>
        <p:spPr bwMode="auto">
          <a:xfrm>
            <a:off x="6889751" y="1085850"/>
            <a:ext cx="0" cy="17978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8"/>
          <p:cNvSpPr>
            <a:spLocks/>
          </p:cNvSpPr>
          <p:nvPr/>
        </p:nvSpPr>
        <p:spPr bwMode="auto">
          <a:xfrm>
            <a:off x="6815139" y="1062037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3 h 122"/>
              <a:gd name="T14" fmla="*/ 61 w 123"/>
              <a:gd name="T15" fmla="*/ 53 h 122"/>
              <a:gd name="T16" fmla="*/ 26 w 123"/>
              <a:gd name="T17" fmla="*/ 113 h 122"/>
              <a:gd name="T18" fmla="*/ 26 w 123"/>
              <a:gd name="T19" fmla="*/ 113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19"/>
                  <a:pt x="97" y="113"/>
                </a:cubicBezTo>
                <a:lnTo>
                  <a:pt x="61" y="53"/>
                </a:lnTo>
                <a:lnTo>
                  <a:pt x="26" y="113"/>
                </a:lnTo>
                <a:lnTo>
                  <a:pt x="26" y="113"/>
                </a:lnTo>
                <a:cubicBezTo>
                  <a:pt x="23" y="119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09"/>
          <p:cNvSpPr>
            <a:spLocks/>
          </p:cNvSpPr>
          <p:nvPr/>
        </p:nvSpPr>
        <p:spPr bwMode="auto">
          <a:xfrm>
            <a:off x="6889751" y="1791891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10"/>
          <p:cNvSpPr>
            <a:spLocks/>
          </p:cNvSpPr>
          <p:nvPr/>
        </p:nvSpPr>
        <p:spPr bwMode="auto">
          <a:xfrm>
            <a:off x="6815139" y="1768078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3 w 123"/>
              <a:gd name="T5" fmla="*/ 100 h 122"/>
              <a:gd name="T6" fmla="*/ 3 w 123"/>
              <a:gd name="T7" fmla="*/ 100 h 122"/>
              <a:gd name="T8" fmla="*/ 8 w 123"/>
              <a:gd name="T9" fmla="*/ 118 h 122"/>
              <a:gd name="T10" fmla="*/ 8 w 123"/>
              <a:gd name="T11" fmla="*/ 118 h 122"/>
              <a:gd name="T12" fmla="*/ 26 w 123"/>
              <a:gd name="T13" fmla="*/ 113 h 122"/>
              <a:gd name="T14" fmla="*/ 61 w 123"/>
              <a:gd name="T15" fmla="*/ 53 h 122"/>
              <a:gd name="T16" fmla="*/ 97 w 123"/>
              <a:gd name="T17" fmla="*/ 113 h 122"/>
              <a:gd name="T18" fmla="*/ 97 w 123"/>
              <a:gd name="T19" fmla="*/ 113 h 122"/>
              <a:gd name="T20" fmla="*/ 115 w 123"/>
              <a:gd name="T21" fmla="*/ 118 h 122"/>
              <a:gd name="T22" fmla="*/ 115 w 123"/>
              <a:gd name="T23" fmla="*/ 118 h 122"/>
              <a:gd name="T24" fmla="*/ 115 w 123"/>
              <a:gd name="T25" fmla="*/ 118 h 122"/>
              <a:gd name="T26" fmla="*/ 120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3" y="100"/>
                </a:lnTo>
                <a:lnTo>
                  <a:pt x="3" y="100"/>
                </a:lnTo>
                <a:cubicBezTo>
                  <a:pt x="0" y="106"/>
                  <a:pt x="2" y="115"/>
                  <a:pt x="8" y="118"/>
                </a:cubicBezTo>
                <a:lnTo>
                  <a:pt x="8" y="118"/>
                </a:lnTo>
                <a:cubicBezTo>
                  <a:pt x="14" y="122"/>
                  <a:pt x="23" y="120"/>
                  <a:pt x="26" y="113"/>
                </a:cubicBezTo>
                <a:lnTo>
                  <a:pt x="61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0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5"/>
                  <a:pt x="123" y="106"/>
                  <a:pt x="120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1"/>
          <p:cNvSpPr>
            <a:spLocks/>
          </p:cNvSpPr>
          <p:nvPr/>
        </p:nvSpPr>
        <p:spPr bwMode="auto">
          <a:xfrm>
            <a:off x="6899276" y="2917032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2"/>
          <p:cNvSpPr>
            <a:spLocks/>
          </p:cNvSpPr>
          <p:nvPr/>
        </p:nvSpPr>
        <p:spPr bwMode="auto">
          <a:xfrm>
            <a:off x="6823077" y="2892028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3"/>
          <p:cNvSpPr>
            <a:spLocks/>
          </p:cNvSpPr>
          <p:nvPr/>
        </p:nvSpPr>
        <p:spPr bwMode="auto">
          <a:xfrm>
            <a:off x="6889751" y="2562225"/>
            <a:ext cx="0" cy="18097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4"/>
          <p:cNvSpPr>
            <a:spLocks/>
          </p:cNvSpPr>
          <p:nvPr/>
        </p:nvSpPr>
        <p:spPr bwMode="auto">
          <a:xfrm>
            <a:off x="6813552" y="253960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6 w 124"/>
              <a:gd name="T9" fmla="*/ 118 h 122"/>
              <a:gd name="T10" fmla="*/ 116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6" y="118"/>
                </a:cubicBezTo>
                <a:lnTo>
                  <a:pt x="116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3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15"/>
          <p:cNvSpPr>
            <a:spLocks/>
          </p:cNvSpPr>
          <p:nvPr/>
        </p:nvSpPr>
        <p:spPr bwMode="auto">
          <a:xfrm>
            <a:off x="6899276" y="3298031"/>
            <a:ext cx="0" cy="18097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6"/>
          <p:cNvSpPr>
            <a:spLocks/>
          </p:cNvSpPr>
          <p:nvPr/>
        </p:nvSpPr>
        <p:spPr bwMode="auto">
          <a:xfrm>
            <a:off x="6824664" y="3274219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17"/>
          <p:cNvSpPr>
            <a:spLocks/>
          </p:cNvSpPr>
          <p:nvPr/>
        </p:nvSpPr>
        <p:spPr bwMode="auto">
          <a:xfrm>
            <a:off x="7551738" y="1440657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18"/>
          <p:cNvSpPr>
            <a:spLocks/>
          </p:cNvSpPr>
          <p:nvPr/>
        </p:nvSpPr>
        <p:spPr bwMode="auto">
          <a:xfrm>
            <a:off x="7477127" y="141684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7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7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19"/>
          <p:cNvSpPr>
            <a:spLocks/>
          </p:cNvSpPr>
          <p:nvPr/>
        </p:nvSpPr>
        <p:spPr bwMode="auto">
          <a:xfrm>
            <a:off x="7558088" y="2182416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0"/>
          <p:cNvSpPr>
            <a:spLocks/>
          </p:cNvSpPr>
          <p:nvPr/>
        </p:nvSpPr>
        <p:spPr bwMode="auto">
          <a:xfrm>
            <a:off x="7481889" y="215860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9 w 124"/>
              <a:gd name="T9" fmla="*/ 118 h 122"/>
              <a:gd name="T10" fmla="*/ 9 w 124"/>
              <a:gd name="T11" fmla="*/ 118 h 122"/>
              <a:gd name="T12" fmla="*/ 27 w 124"/>
              <a:gd name="T13" fmla="*/ 114 h 122"/>
              <a:gd name="T14" fmla="*/ 62 w 124"/>
              <a:gd name="T15" fmla="*/ 53 h 122"/>
              <a:gd name="T16" fmla="*/ 97 w 124"/>
              <a:gd name="T17" fmla="*/ 114 h 122"/>
              <a:gd name="T18" fmla="*/ 97 w 124"/>
              <a:gd name="T19" fmla="*/ 114 h 122"/>
              <a:gd name="T20" fmla="*/ 116 w 124"/>
              <a:gd name="T21" fmla="*/ 118 h 122"/>
              <a:gd name="T22" fmla="*/ 116 w 124"/>
              <a:gd name="T23" fmla="*/ 118 h 122"/>
              <a:gd name="T24" fmla="*/ 116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7"/>
                  <a:pt x="3" y="115"/>
                  <a:pt x="9" y="118"/>
                </a:cubicBezTo>
                <a:lnTo>
                  <a:pt x="9" y="118"/>
                </a:lnTo>
                <a:cubicBezTo>
                  <a:pt x="15" y="122"/>
                  <a:pt x="23" y="120"/>
                  <a:pt x="27" y="114"/>
                </a:cubicBezTo>
                <a:lnTo>
                  <a:pt x="62" y="53"/>
                </a:lnTo>
                <a:lnTo>
                  <a:pt x="97" y="114"/>
                </a:lnTo>
                <a:lnTo>
                  <a:pt x="97" y="114"/>
                </a:lnTo>
                <a:cubicBezTo>
                  <a:pt x="101" y="120"/>
                  <a:pt x="109" y="122"/>
                  <a:pt x="116" y="118"/>
                </a:cubicBezTo>
                <a:cubicBezTo>
                  <a:pt x="116" y="118"/>
                  <a:pt x="116" y="118"/>
                  <a:pt x="116" y="118"/>
                </a:cubicBezTo>
                <a:lnTo>
                  <a:pt x="116" y="118"/>
                </a:lnTo>
                <a:cubicBezTo>
                  <a:pt x="122" y="115"/>
                  <a:pt x="124" y="107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1"/>
          <p:cNvSpPr>
            <a:spLocks/>
          </p:cNvSpPr>
          <p:nvPr/>
        </p:nvSpPr>
        <p:spPr bwMode="auto">
          <a:xfrm>
            <a:off x="7551738" y="1087041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2"/>
          <p:cNvSpPr>
            <a:spLocks/>
          </p:cNvSpPr>
          <p:nvPr/>
        </p:nvSpPr>
        <p:spPr bwMode="auto">
          <a:xfrm>
            <a:off x="7477127" y="1063228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3"/>
          <p:cNvSpPr>
            <a:spLocks/>
          </p:cNvSpPr>
          <p:nvPr/>
        </p:nvSpPr>
        <p:spPr bwMode="auto">
          <a:xfrm>
            <a:off x="7551738" y="1793082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4"/>
          <p:cNvSpPr>
            <a:spLocks/>
          </p:cNvSpPr>
          <p:nvPr/>
        </p:nvSpPr>
        <p:spPr bwMode="auto">
          <a:xfrm>
            <a:off x="7477127" y="1769269"/>
            <a:ext cx="150813" cy="108347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4 w 124"/>
              <a:gd name="T5" fmla="*/ 99 h 121"/>
              <a:gd name="T6" fmla="*/ 4 w 124"/>
              <a:gd name="T7" fmla="*/ 99 h 121"/>
              <a:gd name="T8" fmla="*/ 9 w 124"/>
              <a:gd name="T9" fmla="*/ 118 h 121"/>
              <a:gd name="T10" fmla="*/ 9 w 124"/>
              <a:gd name="T11" fmla="*/ 118 h 121"/>
              <a:gd name="T12" fmla="*/ 27 w 124"/>
              <a:gd name="T13" fmla="*/ 113 h 121"/>
              <a:gd name="T14" fmla="*/ 62 w 124"/>
              <a:gd name="T15" fmla="*/ 53 h 121"/>
              <a:gd name="T16" fmla="*/ 97 w 124"/>
              <a:gd name="T17" fmla="*/ 113 h 121"/>
              <a:gd name="T18" fmla="*/ 97 w 124"/>
              <a:gd name="T19" fmla="*/ 113 h 121"/>
              <a:gd name="T20" fmla="*/ 115 w 124"/>
              <a:gd name="T21" fmla="*/ 118 h 121"/>
              <a:gd name="T22" fmla="*/ 115 w 124"/>
              <a:gd name="T23" fmla="*/ 118 h 121"/>
              <a:gd name="T24" fmla="*/ 115 w 124"/>
              <a:gd name="T25" fmla="*/ 118 h 121"/>
              <a:gd name="T26" fmla="*/ 120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4" y="99"/>
                </a:lnTo>
                <a:lnTo>
                  <a:pt x="4" y="99"/>
                </a:lnTo>
                <a:cubicBezTo>
                  <a:pt x="0" y="106"/>
                  <a:pt x="2" y="114"/>
                  <a:pt x="9" y="118"/>
                </a:cubicBezTo>
                <a:lnTo>
                  <a:pt x="9" y="118"/>
                </a:lnTo>
                <a:cubicBezTo>
                  <a:pt x="15" y="121"/>
                  <a:pt x="23" y="119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19"/>
                  <a:pt x="109" y="121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2" y="114"/>
                  <a:pt x="124" y="106"/>
                  <a:pt x="120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5"/>
          <p:cNvSpPr>
            <a:spLocks/>
          </p:cNvSpPr>
          <p:nvPr/>
        </p:nvSpPr>
        <p:spPr bwMode="auto">
          <a:xfrm>
            <a:off x="7561263" y="2918223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6"/>
          <p:cNvSpPr>
            <a:spLocks/>
          </p:cNvSpPr>
          <p:nvPr/>
        </p:nvSpPr>
        <p:spPr bwMode="auto">
          <a:xfrm>
            <a:off x="7485064" y="2894410"/>
            <a:ext cx="150813" cy="108347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121 w 124"/>
              <a:gd name="T5" fmla="*/ 99 h 121"/>
              <a:gd name="T6" fmla="*/ 121 w 124"/>
              <a:gd name="T7" fmla="*/ 99 h 121"/>
              <a:gd name="T8" fmla="*/ 116 w 124"/>
              <a:gd name="T9" fmla="*/ 117 h 121"/>
              <a:gd name="T10" fmla="*/ 116 w 124"/>
              <a:gd name="T11" fmla="*/ 117 h 121"/>
              <a:gd name="T12" fmla="*/ 98 w 124"/>
              <a:gd name="T13" fmla="*/ 113 h 121"/>
              <a:gd name="T14" fmla="*/ 62 w 124"/>
              <a:gd name="T15" fmla="*/ 52 h 121"/>
              <a:gd name="T16" fmla="*/ 27 w 124"/>
              <a:gd name="T17" fmla="*/ 113 h 121"/>
              <a:gd name="T18" fmla="*/ 27 w 124"/>
              <a:gd name="T19" fmla="*/ 113 h 121"/>
              <a:gd name="T20" fmla="*/ 9 w 124"/>
              <a:gd name="T21" fmla="*/ 117 h 121"/>
              <a:gd name="T22" fmla="*/ 9 w 124"/>
              <a:gd name="T23" fmla="*/ 117 h 121"/>
              <a:gd name="T24" fmla="*/ 9 w 124"/>
              <a:gd name="T25" fmla="*/ 117 h 121"/>
              <a:gd name="T26" fmla="*/ 4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121" y="99"/>
                </a:lnTo>
                <a:lnTo>
                  <a:pt x="121" y="99"/>
                </a:lnTo>
                <a:cubicBezTo>
                  <a:pt x="124" y="106"/>
                  <a:pt x="122" y="114"/>
                  <a:pt x="116" y="117"/>
                </a:cubicBezTo>
                <a:lnTo>
                  <a:pt x="116" y="117"/>
                </a:lnTo>
                <a:cubicBezTo>
                  <a:pt x="109" y="121"/>
                  <a:pt x="101" y="119"/>
                  <a:pt x="98" y="113"/>
                </a:cubicBezTo>
                <a:lnTo>
                  <a:pt x="62" y="52"/>
                </a:lnTo>
                <a:lnTo>
                  <a:pt x="27" y="113"/>
                </a:lnTo>
                <a:lnTo>
                  <a:pt x="27" y="113"/>
                </a:lnTo>
                <a:cubicBezTo>
                  <a:pt x="24" y="119"/>
                  <a:pt x="15" y="121"/>
                  <a:pt x="9" y="117"/>
                </a:cubicBezTo>
                <a:cubicBezTo>
                  <a:pt x="9" y="117"/>
                  <a:pt x="9" y="117"/>
                  <a:pt x="9" y="117"/>
                </a:cubicBezTo>
                <a:lnTo>
                  <a:pt x="9" y="117"/>
                </a:lnTo>
                <a:cubicBezTo>
                  <a:pt x="3" y="114"/>
                  <a:pt x="0" y="106"/>
                  <a:pt x="4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27"/>
          <p:cNvSpPr>
            <a:spLocks/>
          </p:cNvSpPr>
          <p:nvPr/>
        </p:nvSpPr>
        <p:spPr bwMode="auto">
          <a:xfrm>
            <a:off x="7551738" y="2564607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28"/>
          <p:cNvSpPr>
            <a:spLocks/>
          </p:cNvSpPr>
          <p:nvPr/>
        </p:nvSpPr>
        <p:spPr bwMode="auto">
          <a:xfrm>
            <a:off x="7477127" y="2539603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29"/>
          <p:cNvSpPr>
            <a:spLocks/>
          </p:cNvSpPr>
          <p:nvPr/>
        </p:nvSpPr>
        <p:spPr bwMode="auto">
          <a:xfrm>
            <a:off x="7562851" y="3299223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30"/>
          <p:cNvSpPr>
            <a:spLocks/>
          </p:cNvSpPr>
          <p:nvPr/>
        </p:nvSpPr>
        <p:spPr bwMode="auto">
          <a:xfrm>
            <a:off x="7488239" y="3275410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4 h 122"/>
              <a:gd name="T14" fmla="*/ 61 w 123"/>
              <a:gd name="T15" fmla="*/ 53 h 122"/>
              <a:gd name="T16" fmla="*/ 26 w 123"/>
              <a:gd name="T17" fmla="*/ 114 h 122"/>
              <a:gd name="T18" fmla="*/ 26 w 123"/>
              <a:gd name="T19" fmla="*/ 114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20"/>
                  <a:pt x="97" y="114"/>
                </a:cubicBezTo>
                <a:lnTo>
                  <a:pt x="61" y="53"/>
                </a:lnTo>
                <a:lnTo>
                  <a:pt x="26" y="114"/>
                </a:lnTo>
                <a:lnTo>
                  <a:pt x="26" y="114"/>
                </a:lnTo>
                <a:cubicBezTo>
                  <a:pt x="23" y="120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31"/>
          <p:cNvSpPr>
            <a:spLocks noChangeArrowheads="1"/>
          </p:cNvSpPr>
          <p:nvPr/>
        </p:nvSpPr>
        <p:spPr bwMode="auto">
          <a:xfrm>
            <a:off x="3830639" y="3732610"/>
            <a:ext cx="4584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232"/>
          <p:cNvSpPr>
            <a:spLocks noChangeArrowheads="1"/>
          </p:cNvSpPr>
          <p:nvPr/>
        </p:nvSpPr>
        <p:spPr bwMode="auto">
          <a:xfrm>
            <a:off x="4283076" y="3732610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233"/>
          <p:cNvSpPr>
            <a:spLocks noChangeArrowheads="1"/>
          </p:cNvSpPr>
          <p:nvPr/>
        </p:nvSpPr>
        <p:spPr bwMode="auto">
          <a:xfrm>
            <a:off x="4510088" y="3732610"/>
            <a:ext cx="26129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234"/>
          <p:cNvSpPr>
            <a:spLocks noChangeArrowheads="1"/>
          </p:cNvSpPr>
          <p:nvPr/>
        </p:nvSpPr>
        <p:spPr bwMode="auto">
          <a:xfrm>
            <a:off x="4768852" y="3732610"/>
            <a:ext cx="4584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sse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235"/>
          <p:cNvSpPr>
            <a:spLocks noChangeArrowheads="1"/>
          </p:cNvSpPr>
          <p:nvPr/>
        </p:nvSpPr>
        <p:spPr bwMode="auto">
          <a:xfrm>
            <a:off x="5221289" y="3732610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236"/>
          <p:cNvSpPr>
            <a:spLocks noChangeArrowheads="1"/>
          </p:cNvSpPr>
          <p:nvPr/>
        </p:nvSpPr>
        <p:spPr bwMode="auto">
          <a:xfrm>
            <a:off x="5383214" y="3732610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37"/>
          <p:cNvSpPr>
            <a:spLocks noChangeArrowheads="1"/>
          </p:cNvSpPr>
          <p:nvPr/>
        </p:nvSpPr>
        <p:spPr bwMode="auto">
          <a:xfrm>
            <a:off x="4137026" y="3983831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38"/>
          <p:cNvSpPr>
            <a:spLocks noChangeArrowheads="1"/>
          </p:cNvSpPr>
          <p:nvPr/>
        </p:nvSpPr>
        <p:spPr bwMode="auto">
          <a:xfrm>
            <a:off x="4445002" y="3983831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39"/>
          <p:cNvSpPr>
            <a:spLocks noChangeArrowheads="1"/>
          </p:cNvSpPr>
          <p:nvPr/>
        </p:nvSpPr>
        <p:spPr bwMode="auto">
          <a:xfrm>
            <a:off x="4849813" y="3983831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40"/>
          <p:cNvSpPr>
            <a:spLocks noChangeArrowheads="1"/>
          </p:cNvSpPr>
          <p:nvPr/>
        </p:nvSpPr>
        <p:spPr bwMode="auto">
          <a:xfrm>
            <a:off x="4913314" y="3983831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1"/>
          <p:cNvSpPr>
            <a:spLocks noChangeArrowheads="1"/>
          </p:cNvSpPr>
          <p:nvPr/>
        </p:nvSpPr>
        <p:spPr bwMode="auto">
          <a:xfrm>
            <a:off x="5076827" y="3983831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242"/>
          <p:cNvSpPr>
            <a:spLocks noChangeArrowheads="1"/>
          </p:cNvSpPr>
          <p:nvPr/>
        </p:nvSpPr>
        <p:spPr bwMode="auto">
          <a:xfrm>
            <a:off x="6305552" y="3743325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43"/>
          <p:cNvSpPr>
            <a:spLocks noChangeArrowheads="1"/>
          </p:cNvSpPr>
          <p:nvPr/>
        </p:nvSpPr>
        <p:spPr bwMode="auto">
          <a:xfrm>
            <a:off x="6710364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44"/>
          <p:cNvSpPr>
            <a:spLocks noChangeArrowheads="1"/>
          </p:cNvSpPr>
          <p:nvPr/>
        </p:nvSpPr>
        <p:spPr bwMode="auto">
          <a:xfrm>
            <a:off x="6872289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245"/>
          <p:cNvSpPr>
            <a:spLocks noChangeArrowheads="1"/>
          </p:cNvSpPr>
          <p:nvPr/>
        </p:nvSpPr>
        <p:spPr bwMode="auto">
          <a:xfrm>
            <a:off x="7034214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246"/>
          <p:cNvSpPr>
            <a:spLocks noChangeArrowheads="1"/>
          </p:cNvSpPr>
          <p:nvPr/>
        </p:nvSpPr>
        <p:spPr bwMode="auto">
          <a:xfrm>
            <a:off x="7196139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47"/>
          <p:cNvSpPr>
            <a:spLocks noChangeArrowheads="1"/>
          </p:cNvSpPr>
          <p:nvPr/>
        </p:nvSpPr>
        <p:spPr bwMode="auto">
          <a:xfrm>
            <a:off x="7277101" y="37433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48"/>
          <p:cNvSpPr>
            <a:spLocks noChangeArrowheads="1"/>
          </p:cNvSpPr>
          <p:nvPr/>
        </p:nvSpPr>
        <p:spPr bwMode="auto">
          <a:xfrm>
            <a:off x="7342188" y="3743325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249"/>
          <p:cNvSpPr>
            <a:spLocks noChangeArrowheads="1"/>
          </p:cNvSpPr>
          <p:nvPr/>
        </p:nvSpPr>
        <p:spPr bwMode="auto">
          <a:xfrm>
            <a:off x="7648577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250"/>
          <p:cNvSpPr>
            <a:spLocks noChangeArrowheads="1"/>
          </p:cNvSpPr>
          <p:nvPr/>
        </p:nvSpPr>
        <p:spPr bwMode="auto">
          <a:xfrm>
            <a:off x="7810502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251"/>
          <p:cNvSpPr>
            <a:spLocks noChangeArrowheads="1"/>
          </p:cNvSpPr>
          <p:nvPr/>
        </p:nvSpPr>
        <p:spPr bwMode="auto">
          <a:xfrm>
            <a:off x="7891464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52"/>
          <p:cNvSpPr>
            <a:spLocks noChangeArrowheads="1"/>
          </p:cNvSpPr>
          <p:nvPr/>
        </p:nvSpPr>
        <p:spPr bwMode="auto">
          <a:xfrm>
            <a:off x="6597651" y="3994547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253"/>
          <p:cNvSpPr>
            <a:spLocks noChangeArrowheads="1"/>
          </p:cNvSpPr>
          <p:nvPr/>
        </p:nvSpPr>
        <p:spPr bwMode="auto">
          <a:xfrm>
            <a:off x="6905627" y="3994547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254"/>
          <p:cNvSpPr>
            <a:spLocks noChangeArrowheads="1"/>
          </p:cNvSpPr>
          <p:nvPr/>
        </p:nvSpPr>
        <p:spPr bwMode="auto">
          <a:xfrm>
            <a:off x="7308851" y="3994547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255"/>
          <p:cNvSpPr>
            <a:spLocks noChangeArrowheads="1"/>
          </p:cNvSpPr>
          <p:nvPr/>
        </p:nvSpPr>
        <p:spPr bwMode="auto">
          <a:xfrm>
            <a:off x="7372352" y="3994547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256"/>
          <p:cNvSpPr>
            <a:spLocks noChangeArrowheads="1"/>
          </p:cNvSpPr>
          <p:nvPr/>
        </p:nvSpPr>
        <p:spPr bwMode="auto">
          <a:xfrm>
            <a:off x="7535864" y="3994547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257"/>
          <p:cNvSpPr>
            <a:spLocks noChangeArrowheads="1"/>
          </p:cNvSpPr>
          <p:nvPr/>
        </p:nvSpPr>
        <p:spPr bwMode="auto">
          <a:xfrm>
            <a:off x="1333501" y="3667125"/>
            <a:ext cx="3606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58"/>
          <p:cNvSpPr>
            <a:spLocks noChangeArrowheads="1"/>
          </p:cNvSpPr>
          <p:nvPr/>
        </p:nvSpPr>
        <p:spPr bwMode="auto">
          <a:xfrm>
            <a:off x="1687514" y="3667125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259"/>
          <p:cNvSpPr>
            <a:spLocks noChangeArrowheads="1"/>
          </p:cNvSpPr>
          <p:nvPr/>
        </p:nvSpPr>
        <p:spPr bwMode="auto">
          <a:xfrm>
            <a:off x="2093913" y="36671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260"/>
          <p:cNvSpPr>
            <a:spLocks noChangeArrowheads="1"/>
          </p:cNvSpPr>
          <p:nvPr/>
        </p:nvSpPr>
        <p:spPr bwMode="auto">
          <a:xfrm>
            <a:off x="2157414" y="36671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261"/>
          <p:cNvSpPr>
            <a:spLocks noChangeArrowheads="1"/>
          </p:cNvSpPr>
          <p:nvPr/>
        </p:nvSpPr>
        <p:spPr bwMode="auto">
          <a:xfrm>
            <a:off x="2319339" y="36671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262"/>
          <p:cNvSpPr>
            <a:spLocks noChangeArrowheads="1"/>
          </p:cNvSpPr>
          <p:nvPr/>
        </p:nvSpPr>
        <p:spPr bwMode="auto">
          <a:xfrm>
            <a:off x="2400301" y="36671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263"/>
          <p:cNvSpPr>
            <a:spLocks noChangeArrowheads="1"/>
          </p:cNvSpPr>
          <p:nvPr/>
        </p:nvSpPr>
        <p:spPr bwMode="auto">
          <a:xfrm>
            <a:off x="2465389" y="36671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2627314" y="36671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65"/>
          <p:cNvSpPr>
            <a:spLocks noChangeArrowheads="1"/>
          </p:cNvSpPr>
          <p:nvPr/>
        </p:nvSpPr>
        <p:spPr bwMode="auto">
          <a:xfrm>
            <a:off x="839788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66"/>
          <p:cNvSpPr>
            <a:spLocks noChangeArrowheads="1"/>
          </p:cNvSpPr>
          <p:nvPr/>
        </p:nvSpPr>
        <p:spPr bwMode="auto">
          <a:xfrm>
            <a:off x="1146177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267"/>
          <p:cNvSpPr>
            <a:spLocks noChangeArrowheads="1"/>
          </p:cNvSpPr>
          <p:nvPr/>
        </p:nvSpPr>
        <p:spPr bwMode="auto">
          <a:xfrm>
            <a:off x="1308101" y="3917156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268"/>
          <p:cNvSpPr>
            <a:spLocks noChangeArrowheads="1"/>
          </p:cNvSpPr>
          <p:nvPr/>
        </p:nvSpPr>
        <p:spPr bwMode="auto">
          <a:xfrm>
            <a:off x="1373188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69"/>
          <p:cNvSpPr>
            <a:spLocks noChangeArrowheads="1"/>
          </p:cNvSpPr>
          <p:nvPr/>
        </p:nvSpPr>
        <p:spPr bwMode="auto">
          <a:xfrm>
            <a:off x="1679576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270"/>
          <p:cNvSpPr>
            <a:spLocks noChangeArrowheads="1"/>
          </p:cNvSpPr>
          <p:nvPr/>
        </p:nvSpPr>
        <p:spPr bwMode="auto">
          <a:xfrm>
            <a:off x="1987552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271"/>
          <p:cNvSpPr>
            <a:spLocks noChangeArrowheads="1"/>
          </p:cNvSpPr>
          <p:nvPr/>
        </p:nvSpPr>
        <p:spPr bwMode="auto">
          <a:xfrm>
            <a:off x="2149477" y="3917156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272"/>
          <p:cNvSpPr>
            <a:spLocks noChangeArrowheads="1"/>
          </p:cNvSpPr>
          <p:nvPr/>
        </p:nvSpPr>
        <p:spPr bwMode="auto">
          <a:xfrm>
            <a:off x="2230439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273"/>
          <p:cNvSpPr>
            <a:spLocks noChangeArrowheads="1"/>
          </p:cNvSpPr>
          <p:nvPr/>
        </p:nvSpPr>
        <p:spPr bwMode="auto">
          <a:xfrm>
            <a:off x="2390777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274"/>
          <p:cNvSpPr>
            <a:spLocks noChangeArrowheads="1"/>
          </p:cNvSpPr>
          <p:nvPr/>
        </p:nvSpPr>
        <p:spPr bwMode="auto">
          <a:xfrm>
            <a:off x="2554289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275"/>
          <p:cNvSpPr>
            <a:spLocks noChangeArrowheads="1"/>
          </p:cNvSpPr>
          <p:nvPr/>
        </p:nvSpPr>
        <p:spPr bwMode="auto">
          <a:xfrm>
            <a:off x="2714626" y="3917156"/>
            <a:ext cx="26129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276"/>
          <p:cNvSpPr>
            <a:spLocks noChangeArrowheads="1"/>
          </p:cNvSpPr>
          <p:nvPr/>
        </p:nvSpPr>
        <p:spPr bwMode="auto">
          <a:xfrm>
            <a:off x="2974976" y="3917156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y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277"/>
          <p:cNvSpPr>
            <a:spLocks noChangeArrowheads="1"/>
          </p:cNvSpPr>
          <p:nvPr/>
        </p:nvSpPr>
        <p:spPr bwMode="auto">
          <a:xfrm>
            <a:off x="1663701" y="4180285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278"/>
          <p:cNvSpPr>
            <a:spLocks noChangeArrowheads="1"/>
          </p:cNvSpPr>
          <p:nvPr/>
        </p:nvSpPr>
        <p:spPr bwMode="auto">
          <a:xfrm>
            <a:off x="1890714" y="418028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279"/>
          <p:cNvSpPr>
            <a:spLocks noChangeArrowheads="1"/>
          </p:cNvSpPr>
          <p:nvPr/>
        </p:nvSpPr>
        <p:spPr bwMode="auto">
          <a:xfrm>
            <a:off x="2052639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280"/>
          <p:cNvSpPr>
            <a:spLocks noChangeArrowheads="1"/>
          </p:cNvSpPr>
          <p:nvPr/>
        </p:nvSpPr>
        <p:spPr bwMode="auto">
          <a:xfrm>
            <a:off x="2133602" y="418028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281"/>
          <p:cNvSpPr>
            <a:spLocks noChangeArrowheads="1"/>
          </p:cNvSpPr>
          <p:nvPr/>
        </p:nvSpPr>
        <p:spPr bwMode="auto">
          <a:xfrm>
            <a:off x="2295527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282"/>
          <p:cNvSpPr>
            <a:spLocks noChangeArrowheads="1"/>
          </p:cNvSpPr>
          <p:nvPr/>
        </p:nvSpPr>
        <p:spPr bwMode="auto">
          <a:xfrm>
            <a:off x="2376489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283"/>
          <p:cNvSpPr>
            <a:spLocks noChangeArrowheads="1"/>
          </p:cNvSpPr>
          <p:nvPr/>
        </p:nvSpPr>
        <p:spPr bwMode="auto">
          <a:xfrm>
            <a:off x="3163888" y="3943350"/>
            <a:ext cx="1588" cy="1191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84"/>
          <p:cNvSpPr>
            <a:spLocks/>
          </p:cNvSpPr>
          <p:nvPr/>
        </p:nvSpPr>
        <p:spPr bwMode="auto">
          <a:xfrm>
            <a:off x="3163889" y="4183856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285"/>
          <p:cNvSpPr>
            <a:spLocks/>
          </p:cNvSpPr>
          <p:nvPr/>
        </p:nvSpPr>
        <p:spPr bwMode="auto">
          <a:xfrm>
            <a:off x="3163889" y="3943351"/>
            <a:ext cx="538163" cy="240506"/>
          </a:xfrm>
          <a:custGeom>
            <a:avLst/>
            <a:gdLst>
              <a:gd name="T0" fmla="*/ 0 w 444"/>
              <a:gd name="T1" fmla="*/ 67 h 270"/>
              <a:gd name="T2" fmla="*/ 0 w 444"/>
              <a:gd name="T3" fmla="*/ 67 h 270"/>
              <a:gd name="T4" fmla="*/ 309 w 444"/>
              <a:gd name="T5" fmla="*/ 67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2 h 270"/>
              <a:gd name="T14" fmla="*/ 0 w 444"/>
              <a:gd name="T15" fmla="*/ 202 h 270"/>
              <a:gd name="T16" fmla="*/ 0 w 444"/>
              <a:gd name="T17" fmla="*/ 67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7"/>
                </a:moveTo>
                <a:lnTo>
                  <a:pt x="0" y="67"/>
                </a:lnTo>
                <a:lnTo>
                  <a:pt x="309" y="67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2"/>
                </a:lnTo>
                <a:lnTo>
                  <a:pt x="0" y="202"/>
                </a:lnTo>
                <a:lnTo>
                  <a:pt x="0" y="67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286"/>
          <p:cNvSpPr>
            <a:spLocks noChangeArrowheads="1"/>
          </p:cNvSpPr>
          <p:nvPr/>
        </p:nvSpPr>
        <p:spPr bwMode="auto">
          <a:xfrm>
            <a:off x="5551488" y="3943350"/>
            <a:ext cx="1588" cy="1191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87"/>
          <p:cNvSpPr>
            <a:spLocks/>
          </p:cNvSpPr>
          <p:nvPr/>
        </p:nvSpPr>
        <p:spPr bwMode="auto">
          <a:xfrm>
            <a:off x="5551489" y="4185047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88"/>
          <p:cNvSpPr>
            <a:spLocks/>
          </p:cNvSpPr>
          <p:nvPr/>
        </p:nvSpPr>
        <p:spPr bwMode="auto">
          <a:xfrm>
            <a:off x="5551489" y="3943351"/>
            <a:ext cx="538163" cy="241697"/>
          </a:xfrm>
          <a:custGeom>
            <a:avLst/>
            <a:gdLst>
              <a:gd name="T0" fmla="*/ 0 w 444"/>
              <a:gd name="T1" fmla="*/ 68 h 270"/>
              <a:gd name="T2" fmla="*/ 0 w 444"/>
              <a:gd name="T3" fmla="*/ 68 h 270"/>
              <a:gd name="T4" fmla="*/ 309 w 444"/>
              <a:gd name="T5" fmla="*/ 68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3 h 270"/>
              <a:gd name="T14" fmla="*/ 0 w 444"/>
              <a:gd name="T15" fmla="*/ 203 h 270"/>
              <a:gd name="T16" fmla="*/ 0 w 444"/>
              <a:gd name="T17" fmla="*/ 6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8"/>
                </a:moveTo>
                <a:lnTo>
                  <a:pt x="0" y="68"/>
                </a:lnTo>
                <a:lnTo>
                  <a:pt x="309" y="68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3"/>
                </a:lnTo>
                <a:lnTo>
                  <a:pt x="0" y="203"/>
                </a:lnTo>
                <a:lnTo>
                  <a:pt x="0" y="68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987824" y="2336030"/>
            <a:ext cx="3829251" cy="1295629"/>
            <a:chOff x="2987824" y="2336030"/>
            <a:chExt cx="3829251" cy="1295629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987824" y="2336030"/>
              <a:ext cx="3829251" cy="1295629"/>
              <a:chOff x="607" y="1217"/>
              <a:chExt cx="3056" cy="1034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1659" y="1476"/>
                <a:ext cx="1542" cy="7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07" y="1788"/>
                <a:ext cx="3056" cy="463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auto">
              <a:xfrm>
                <a:off x="833" y="1746"/>
                <a:ext cx="1730" cy="64"/>
              </a:xfrm>
              <a:custGeom>
                <a:avLst/>
                <a:gdLst>
                  <a:gd name="T0" fmla="*/ 57 w 1730"/>
                  <a:gd name="T1" fmla="*/ 26 h 64"/>
                  <a:gd name="T2" fmla="*/ 1672 w 1730"/>
                  <a:gd name="T3" fmla="*/ 26 h 64"/>
                  <a:gd name="T4" fmla="*/ 1672 w 1730"/>
                  <a:gd name="T5" fmla="*/ 39 h 64"/>
                  <a:gd name="T6" fmla="*/ 57 w 1730"/>
                  <a:gd name="T7" fmla="*/ 39 h 64"/>
                  <a:gd name="T8" fmla="*/ 57 w 1730"/>
                  <a:gd name="T9" fmla="*/ 26 h 64"/>
                  <a:gd name="T10" fmla="*/ 64 w 1730"/>
                  <a:gd name="T11" fmla="*/ 64 h 64"/>
                  <a:gd name="T12" fmla="*/ 0 w 1730"/>
                  <a:gd name="T13" fmla="*/ 32 h 64"/>
                  <a:gd name="T14" fmla="*/ 64 w 1730"/>
                  <a:gd name="T15" fmla="*/ 0 h 64"/>
                  <a:gd name="T16" fmla="*/ 64 w 1730"/>
                  <a:gd name="T17" fmla="*/ 64 h 64"/>
                  <a:gd name="T18" fmla="*/ 1666 w 1730"/>
                  <a:gd name="T19" fmla="*/ 0 h 64"/>
                  <a:gd name="T20" fmla="*/ 1730 w 1730"/>
                  <a:gd name="T21" fmla="*/ 32 h 64"/>
                  <a:gd name="T22" fmla="*/ 1666 w 1730"/>
                  <a:gd name="T23" fmla="*/ 64 h 64"/>
                  <a:gd name="T24" fmla="*/ 1666 w 1730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0" h="64">
                    <a:moveTo>
                      <a:pt x="57" y="26"/>
                    </a:moveTo>
                    <a:lnTo>
                      <a:pt x="1672" y="26"/>
                    </a:lnTo>
                    <a:lnTo>
                      <a:pt x="1672" y="39"/>
                    </a:lnTo>
                    <a:lnTo>
                      <a:pt x="57" y="39"/>
                    </a:lnTo>
                    <a:lnTo>
                      <a:pt x="57" y="26"/>
                    </a:lnTo>
                    <a:close/>
                    <a:moveTo>
                      <a:pt x="64" y="64"/>
                    </a:moveTo>
                    <a:lnTo>
                      <a:pt x="0" y="32"/>
                    </a:lnTo>
                    <a:lnTo>
                      <a:pt x="64" y="0"/>
                    </a:lnTo>
                    <a:lnTo>
                      <a:pt x="64" y="64"/>
                    </a:lnTo>
                    <a:close/>
                    <a:moveTo>
                      <a:pt x="1666" y="0"/>
                    </a:moveTo>
                    <a:lnTo>
                      <a:pt x="1730" y="32"/>
                    </a:lnTo>
                    <a:lnTo>
                      <a:pt x="1666" y="64"/>
                    </a:lnTo>
                    <a:lnTo>
                      <a:pt x="166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auto">
              <a:xfrm>
                <a:off x="1655" y="1406"/>
                <a:ext cx="193" cy="375"/>
              </a:xfrm>
              <a:custGeom>
                <a:avLst/>
                <a:gdLst>
                  <a:gd name="T0" fmla="*/ 11 w 193"/>
                  <a:gd name="T1" fmla="*/ 375 h 375"/>
                  <a:gd name="T2" fmla="*/ 173 w 193"/>
                  <a:gd name="T3" fmla="*/ 54 h 375"/>
                  <a:gd name="T4" fmla="*/ 162 w 193"/>
                  <a:gd name="T5" fmla="*/ 48 h 375"/>
                  <a:gd name="T6" fmla="*/ 0 w 193"/>
                  <a:gd name="T7" fmla="*/ 370 h 375"/>
                  <a:gd name="T8" fmla="*/ 11 w 193"/>
                  <a:gd name="T9" fmla="*/ 375 h 375"/>
                  <a:gd name="T10" fmla="*/ 193 w 193"/>
                  <a:gd name="T11" fmla="*/ 71 h 375"/>
                  <a:gd name="T12" fmla="*/ 193 w 193"/>
                  <a:gd name="T13" fmla="*/ 0 h 375"/>
                  <a:gd name="T14" fmla="*/ 136 w 193"/>
                  <a:gd name="T15" fmla="*/ 42 h 375"/>
                  <a:gd name="T16" fmla="*/ 193 w 193"/>
                  <a:gd name="T17" fmla="*/ 7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375">
                    <a:moveTo>
                      <a:pt x="11" y="375"/>
                    </a:moveTo>
                    <a:lnTo>
                      <a:pt x="173" y="54"/>
                    </a:lnTo>
                    <a:lnTo>
                      <a:pt x="162" y="48"/>
                    </a:lnTo>
                    <a:lnTo>
                      <a:pt x="0" y="370"/>
                    </a:lnTo>
                    <a:lnTo>
                      <a:pt x="11" y="375"/>
                    </a:lnTo>
                    <a:close/>
                    <a:moveTo>
                      <a:pt x="193" y="71"/>
                    </a:moveTo>
                    <a:lnTo>
                      <a:pt x="193" y="0"/>
                    </a:lnTo>
                    <a:lnTo>
                      <a:pt x="136" y="42"/>
                    </a:lnTo>
                    <a:lnTo>
                      <a:pt x="193" y="71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 noEditPoints="1"/>
              </p:cNvSpPr>
              <p:nvPr/>
            </p:nvSpPr>
            <p:spPr bwMode="auto">
              <a:xfrm>
                <a:off x="1754" y="1530"/>
                <a:ext cx="252" cy="248"/>
              </a:xfrm>
              <a:custGeom>
                <a:avLst/>
                <a:gdLst>
                  <a:gd name="T0" fmla="*/ 56 w 252"/>
                  <a:gd name="T1" fmla="*/ 28 h 248"/>
                  <a:gd name="T2" fmla="*/ 69 w 252"/>
                  <a:gd name="T3" fmla="*/ 31 h 248"/>
                  <a:gd name="T4" fmla="*/ 80 w 252"/>
                  <a:gd name="T5" fmla="*/ 35 h 248"/>
                  <a:gd name="T6" fmla="*/ 90 w 252"/>
                  <a:gd name="T7" fmla="*/ 39 h 248"/>
                  <a:gd name="T8" fmla="*/ 101 w 252"/>
                  <a:gd name="T9" fmla="*/ 43 h 248"/>
                  <a:gd name="T10" fmla="*/ 111 w 252"/>
                  <a:gd name="T11" fmla="*/ 48 h 248"/>
                  <a:gd name="T12" fmla="*/ 120 w 252"/>
                  <a:gd name="T13" fmla="*/ 54 h 248"/>
                  <a:gd name="T14" fmla="*/ 130 w 252"/>
                  <a:gd name="T15" fmla="*/ 60 h 248"/>
                  <a:gd name="T16" fmla="*/ 139 w 252"/>
                  <a:gd name="T17" fmla="*/ 66 h 248"/>
                  <a:gd name="T18" fmla="*/ 148 w 252"/>
                  <a:gd name="T19" fmla="*/ 73 h 248"/>
                  <a:gd name="T20" fmla="*/ 156 w 252"/>
                  <a:gd name="T21" fmla="*/ 80 h 248"/>
                  <a:gd name="T22" fmla="*/ 164 w 252"/>
                  <a:gd name="T23" fmla="*/ 87 h 248"/>
                  <a:gd name="T24" fmla="*/ 172 w 252"/>
                  <a:gd name="T25" fmla="*/ 95 h 248"/>
                  <a:gd name="T26" fmla="*/ 179 w 252"/>
                  <a:gd name="T27" fmla="*/ 103 h 248"/>
                  <a:gd name="T28" fmla="*/ 186 w 252"/>
                  <a:gd name="T29" fmla="*/ 112 h 248"/>
                  <a:gd name="T30" fmla="*/ 193 w 252"/>
                  <a:gd name="T31" fmla="*/ 121 h 248"/>
                  <a:gd name="T32" fmla="*/ 199 w 252"/>
                  <a:gd name="T33" fmla="*/ 130 h 248"/>
                  <a:gd name="T34" fmla="*/ 204 w 252"/>
                  <a:gd name="T35" fmla="*/ 140 h 248"/>
                  <a:gd name="T36" fmla="*/ 209 w 252"/>
                  <a:gd name="T37" fmla="*/ 149 h 248"/>
                  <a:gd name="T38" fmla="*/ 214 w 252"/>
                  <a:gd name="T39" fmla="*/ 160 h 248"/>
                  <a:gd name="T40" fmla="*/ 218 w 252"/>
                  <a:gd name="T41" fmla="*/ 170 h 248"/>
                  <a:gd name="T42" fmla="*/ 222 w 252"/>
                  <a:gd name="T43" fmla="*/ 180 h 248"/>
                  <a:gd name="T44" fmla="*/ 224 w 252"/>
                  <a:gd name="T45" fmla="*/ 192 h 248"/>
                  <a:gd name="T46" fmla="*/ 220 w 252"/>
                  <a:gd name="T47" fmla="*/ 193 h 248"/>
                  <a:gd name="T48" fmla="*/ 218 w 252"/>
                  <a:gd name="T49" fmla="*/ 182 h 248"/>
                  <a:gd name="T50" fmla="*/ 214 w 252"/>
                  <a:gd name="T51" fmla="*/ 172 h 248"/>
                  <a:gd name="T52" fmla="*/ 210 w 252"/>
                  <a:gd name="T53" fmla="*/ 161 h 248"/>
                  <a:gd name="T54" fmla="*/ 205 w 252"/>
                  <a:gd name="T55" fmla="*/ 152 h 248"/>
                  <a:gd name="T56" fmla="*/ 200 w 252"/>
                  <a:gd name="T57" fmla="*/ 142 h 248"/>
                  <a:gd name="T58" fmla="*/ 195 w 252"/>
                  <a:gd name="T59" fmla="*/ 133 h 248"/>
                  <a:gd name="T60" fmla="*/ 189 w 252"/>
                  <a:gd name="T61" fmla="*/ 124 h 248"/>
                  <a:gd name="T62" fmla="*/ 183 w 252"/>
                  <a:gd name="T63" fmla="*/ 115 h 248"/>
                  <a:gd name="T64" fmla="*/ 176 w 252"/>
                  <a:gd name="T65" fmla="*/ 106 h 248"/>
                  <a:gd name="T66" fmla="*/ 169 w 252"/>
                  <a:gd name="T67" fmla="*/ 98 h 248"/>
                  <a:gd name="T68" fmla="*/ 161 w 252"/>
                  <a:gd name="T69" fmla="*/ 91 h 248"/>
                  <a:gd name="T70" fmla="*/ 153 w 252"/>
                  <a:gd name="T71" fmla="*/ 83 h 248"/>
                  <a:gd name="T72" fmla="*/ 145 w 252"/>
                  <a:gd name="T73" fmla="*/ 76 h 248"/>
                  <a:gd name="T74" fmla="*/ 136 w 252"/>
                  <a:gd name="T75" fmla="*/ 70 h 248"/>
                  <a:gd name="T76" fmla="*/ 127 w 252"/>
                  <a:gd name="T77" fmla="*/ 63 h 248"/>
                  <a:gd name="T78" fmla="*/ 118 w 252"/>
                  <a:gd name="T79" fmla="*/ 58 h 248"/>
                  <a:gd name="T80" fmla="*/ 109 w 252"/>
                  <a:gd name="T81" fmla="*/ 52 h 248"/>
                  <a:gd name="T82" fmla="*/ 99 w 252"/>
                  <a:gd name="T83" fmla="*/ 47 h 248"/>
                  <a:gd name="T84" fmla="*/ 89 w 252"/>
                  <a:gd name="T85" fmla="*/ 43 h 248"/>
                  <a:gd name="T86" fmla="*/ 78 w 252"/>
                  <a:gd name="T87" fmla="*/ 39 h 248"/>
                  <a:gd name="T88" fmla="*/ 68 w 252"/>
                  <a:gd name="T89" fmla="*/ 35 h 248"/>
                  <a:gd name="T90" fmla="*/ 55 w 252"/>
                  <a:gd name="T91" fmla="*/ 33 h 248"/>
                  <a:gd name="T92" fmla="*/ 56 w 252"/>
                  <a:gd name="T93" fmla="*/ 28 h 248"/>
                  <a:gd name="T94" fmla="*/ 58 w 252"/>
                  <a:gd name="T95" fmla="*/ 62 h 248"/>
                  <a:gd name="T96" fmla="*/ 0 w 252"/>
                  <a:gd name="T97" fmla="*/ 23 h 248"/>
                  <a:gd name="T98" fmla="*/ 66 w 252"/>
                  <a:gd name="T99" fmla="*/ 0 h 248"/>
                  <a:gd name="T100" fmla="*/ 58 w 252"/>
                  <a:gd name="T101" fmla="*/ 62 h 248"/>
                  <a:gd name="T102" fmla="*/ 252 w 252"/>
                  <a:gd name="T103" fmla="*/ 182 h 248"/>
                  <a:gd name="T104" fmla="*/ 230 w 252"/>
                  <a:gd name="T105" fmla="*/ 248 h 248"/>
                  <a:gd name="T106" fmla="*/ 190 w 252"/>
                  <a:gd name="T107" fmla="*/ 191 h 248"/>
                  <a:gd name="T108" fmla="*/ 252 w 252"/>
                  <a:gd name="T109" fmla="*/ 18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52" h="248">
                    <a:moveTo>
                      <a:pt x="56" y="28"/>
                    </a:moveTo>
                    <a:lnTo>
                      <a:pt x="69" y="31"/>
                    </a:lnTo>
                    <a:lnTo>
                      <a:pt x="80" y="35"/>
                    </a:lnTo>
                    <a:lnTo>
                      <a:pt x="90" y="39"/>
                    </a:lnTo>
                    <a:lnTo>
                      <a:pt x="101" y="43"/>
                    </a:lnTo>
                    <a:lnTo>
                      <a:pt x="111" y="48"/>
                    </a:lnTo>
                    <a:lnTo>
                      <a:pt x="120" y="54"/>
                    </a:lnTo>
                    <a:lnTo>
                      <a:pt x="130" y="60"/>
                    </a:lnTo>
                    <a:lnTo>
                      <a:pt x="139" y="66"/>
                    </a:lnTo>
                    <a:lnTo>
                      <a:pt x="148" y="73"/>
                    </a:lnTo>
                    <a:lnTo>
                      <a:pt x="156" y="80"/>
                    </a:lnTo>
                    <a:lnTo>
                      <a:pt x="164" y="87"/>
                    </a:lnTo>
                    <a:lnTo>
                      <a:pt x="172" y="95"/>
                    </a:lnTo>
                    <a:lnTo>
                      <a:pt x="179" y="103"/>
                    </a:lnTo>
                    <a:lnTo>
                      <a:pt x="186" y="112"/>
                    </a:lnTo>
                    <a:lnTo>
                      <a:pt x="193" y="121"/>
                    </a:lnTo>
                    <a:lnTo>
                      <a:pt x="199" y="130"/>
                    </a:lnTo>
                    <a:lnTo>
                      <a:pt x="204" y="140"/>
                    </a:lnTo>
                    <a:lnTo>
                      <a:pt x="209" y="149"/>
                    </a:lnTo>
                    <a:lnTo>
                      <a:pt x="214" y="160"/>
                    </a:lnTo>
                    <a:lnTo>
                      <a:pt x="218" y="170"/>
                    </a:lnTo>
                    <a:lnTo>
                      <a:pt x="222" y="180"/>
                    </a:lnTo>
                    <a:lnTo>
                      <a:pt x="224" y="192"/>
                    </a:lnTo>
                    <a:lnTo>
                      <a:pt x="220" y="193"/>
                    </a:lnTo>
                    <a:lnTo>
                      <a:pt x="218" y="182"/>
                    </a:lnTo>
                    <a:lnTo>
                      <a:pt x="214" y="172"/>
                    </a:lnTo>
                    <a:lnTo>
                      <a:pt x="210" y="161"/>
                    </a:lnTo>
                    <a:lnTo>
                      <a:pt x="205" y="152"/>
                    </a:lnTo>
                    <a:lnTo>
                      <a:pt x="200" y="142"/>
                    </a:lnTo>
                    <a:lnTo>
                      <a:pt x="195" y="133"/>
                    </a:lnTo>
                    <a:lnTo>
                      <a:pt x="189" y="124"/>
                    </a:lnTo>
                    <a:lnTo>
                      <a:pt x="183" y="115"/>
                    </a:lnTo>
                    <a:lnTo>
                      <a:pt x="176" y="106"/>
                    </a:lnTo>
                    <a:lnTo>
                      <a:pt x="169" y="98"/>
                    </a:lnTo>
                    <a:lnTo>
                      <a:pt x="161" y="91"/>
                    </a:lnTo>
                    <a:lnTo>
                      <a:pt x="153" y="83"/>
                    </a:lnTo>
                    <a:lnTo>
                      <a:pt x="145" y="76"/>
                    </a:lnTo>
                    <a:lnTo>
                      <a:pt x="136" y="70"/>
                    </a:lnTo>
                    <a:lnTo>
                      <a:pt x="127" y="63"/>
                    </a:lnTo>
                    <a:lnTo>
                      <a:pt x="118" y="58"/>
                    </a:lnTo>
                    <a:lnTo>
                      <a:pt x="109" y="52"/>
                    </a:lnTo>
                    <a:lnTo>
                      <a:pt x="99" y="47"/>
                    </a:lnTo>
                    <a:lnTo>
                      <a:pt x="89" y="43"/>
                    </a:lnTo>
                    <a:lnTo>
                      <a:pt x="78" y="39"/>
                    </a:lnTo>
                    <a:lnTo>
                      <a:pt x="68" y="35"/>
                    </a:lnTo>
                    <a:lnTo>
                      <a:pt x="55" y="33"/>
                    </a:lnTo>
                    <a:lnTo>
                      <a:pt x="56" y="28"/>
                    </a:lnTo>
                    <a:close/>
                    <a:moveTo>
                      <a:pt x="58" y="62"/>
                    </a:moveTo>
                    <a:lnTo>
                      <a:pt x="0" y="23"/>
                    </a:lnTo>
                    <a:lnTo>
                      <a:pt x="66" y="0"/>
                    </a:lnTo>
                    <a:lnTo>
                      <a:pt x="58" y="62"/>
                    </a:lnTo>
                    <a:close/>
                    <a:moveTo>
                      <a:pt x="252" y="182"/>
                    </a:moveTo>
                    <a:lnTo>
                      <a:pt x="230" y="248"/>
                    </a:lnTo>
                    <a:lnTo>
                      <a:pt x="190" y="191"/>
                    </a:lnTo>
                    <a:lnTo>
                      <a:pt x="25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659" y="1954"/>
                <a:ext cx="117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Metal Grain</a:t>
                </a:r>
                <a:endParaRPr lang="en-US" altLang="en-US" sz="1400" dirty="0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721" y="1247"/>
                <a:ext cx="177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42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g</a:t>
                </a:r>
                <a:endParaRPr lang="en-US" altLang="en-US" dirty="0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860" y="1489"/>
                <a:ext cx="21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21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SV</a:t>
                </a:r>
                <a:endParaRPr lang="en-US" alt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307" y="1630"/>
                <a:ext cx="177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42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g</a:t>
                </a:r>
                <a:endParaRPr lang="en-US" altLang="en-US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446" y="1872"/>
                <a:ext cx="18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21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SL</a:t>
                </a:r>
                <a:endParaRPr lang="en-US" altLang="en-US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348" y="1231"/>
                <a:ext cx="177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42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g</a:t>
                </a:r>
                <a:endParaRPr lang="en-US" altLang="en-US" dirty="0"/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487" y="1473"/>
                <a:ext cx="19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21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LV</a:t>
                </a:r>
                <a:endParaRPr lang="en-US" altLang="en-US" dirty="0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997" y="1456"/>
                <a:ext cx="137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31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q</a:t>
                </a:r>
                <a:endParaRPr lang="en-US" altLang="en-US" dirty="0"/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040" y="1217"/>
                <a:ext cx="1190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377"/>
                <a:r>
                  <a:rPr lang="en-US" altLang="en-US" sz="2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Liquid </a:t>
                </a:r>
                <a:r>
                  <a:rPr lang="en-US" altLang="en-US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Gallium</a:t>
                </a:r>
                <a:endParaRPr lang="en-US" altLang="en-US" sz="1400" dirty="0"/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5796136" y="2614202"/>
              <a:ext cx="144016" cy="317588"/>
            </a:xfrm>
            <a:custGeom>
              <a:avLst/>
              <a:gdLst>
                <a:gd name="connsiteX0" fmla="*/ 41563 w 72176"/>
                <a:gd name="connsiteY0" fmla="*/ 0 h 216131"/>
                <a:gd name="connsiteX1" fmla="*/ 70658 w 72176"/>
                <a:gd name="connsiteY1" fmla="*/ 103909 h 216131"/>
                <a:gd name="connsiteX2" fmla="*/ 0 w 72176"/>
                <a:gd name="connsiteY2" fmla="*/ 216131 h 216131"/>
                <a:gd name="connsiteX3" fmla="*/ 0 w 72176"/>
                <a:gd name="connsiteY3" fmla="*/ 216131 h 21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76" h="216131">
                  <a:moveTo>
                    <a:pt x="41563" y="0"/>
                  </a:moveTo>
                  <a:cubicBezTo>
                    <a:pt x="59574" y="33943"/>
                    <a:pt x="77585" y="67887"/>
                    <a:pt x="70658" y="103909"/>
                  </a:cubicBezTo>
                  <a:cubicBezTo>
                    <a:pt x="63731" y="139931"/>
                    <a:pt x="0" y="216131"/>
                    <a:pt x="0" y="216131"/>
                  </a:cubicBezTo>
                  <a:lnTo>
                    <a:pt x="0" y="216131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35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14488" y="1698308"/>
            <a:ext cx="5915025" cy="1746885"/>
            <a:chOff x="1614487" y="2264410"/>
            <a:chExt cx="5915025" cy="2329180"/>
          </a:xfrm>
        </p:grpSpPr>
        <p:pic>
          <p:nvPicPr>
            <p:cNvPr id="4" name="Picture 3"/>
            <p:cNvPicPr/>
            <p:nvPr/>
          </p:nvPicPr>
          <p:blipFill rotWithShape="1">
            <a:blip r:embed="rId2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5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" t="25410" r="5033" b="27290"/>
            <a:stretch/>
          </p:blipFill>
          <p:spPr bwMode="auto">
            <a:xfrm>
              <a:off x="4993322" y="2264410"/>
              <a:ext cx="2536190" cy="23291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/>
            <p:cNvPicPr/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1" t="24725" r="12543" b="23816"/>
            <a:stretch/>
          </p:blipFill>
          <p:spPr bwMode="auto">
            <a:xfrm>
              <a:off x="1614487" y="2757170"/>
              <a:ext cx="3378835" cy="13036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161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r="12448"/>
          <a:stretch/>
        </p:blipFill>
        <p:spPr bwMode="auto">
          <a:xfrm>
            <a:off x="140218" y="303499"/>
            <a:ext cx="8032182" cy="41109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200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35697" y="1632858"/>
            <a:ext cx="5881261" cy="2148793"/>
            <a:chOff x="1835696" y="2177143"/>
            <a:chExt cx="5881261" cy="2865056"/>
          </a:xfrm>
        </p:grpSpPr>
        <p:pic>
          <p:nvPicPr>
            <p:cNvPr id="1026" name="Picture 2" descr="E:\A - Data\Goniometer\3-Gallium data\Ga oxide shell etch\before HCl with hypodermic needle-B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3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46" r="2206" b="5321"/>
            <a:stretch/>
          </p:blipFill>
          <p:spPr bwMode="auto">
            <a:xfrm>
              <a:off x="1835697" y="2177143"/>
              <a:ext cx="2572452" cy="272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A - Data\Goniometer\3-Gallium data\Ga oxide shell etch\after HCl vapor1-BW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3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" t="-9206" b="6431"/>
            <a:stretch/>
          </p:blipFill>
          <p:spPr bwMode="auto">
            <a:xfrm>
              <a:off x="5216836" y="2177143"/>
              <a:ext cx="2500121" cy="272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4459149" y="3241113"/>
              <a:ext cx="720080" cy="48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35696" y="4590793"/>
              <a:ext cx="74411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69020" y="4590794"/>
              <a:ext cx="74411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7205961" y="4149080"/>
              <a:ext cx="502478" cy="3643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56" y="4510320"/>
              <a:ext cx="329705" cy="3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>
              <a:off x="7015805" y="4319680"/>
              <a:ext cx="380312" cy="380312"/>
            </a:xfrm>
            <a:prstGeom prst="arc">
              <a:avLst>
                <a:gd name="adj1" fmla="val 10850065"/>
                <a:gd name="adj2" fmla="val 1937620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48264" y="4005902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140.1°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926287" y="4149080"/>
              <a:ext cx="429689" cy="412767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596582" y="4558713"/>
              <a:ext cx="329705" cy="31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3736131" y="4368073"/>
              <a:ext cx="380312" cy="380312"/>
            </a:xfrm>
            <a:prstGeom prst="arc">
              <a:avLst>
                <a:gd name="adj1" fmla="val 11098000"/>
                <a:gd name="adj2" fmla="val 19376202"/>
              </a:avLst>
            </a:prstGeom>
            <a:ln>
              <a:solidFill>
                <a:srgbClr val="0000FF"/>
              </a:solidFill>
            </a:ln>
            <a:scene3d>
              <a:camera prst="orthographicFront">
                <a:rot lat="0" lon="0" rev="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11938" y="4010579"/>
              <a:ext cx="6286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131.0°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67383" y="1193532"/>
            <a:ext cx="8566616" cy="3742574"/>
            <a:chOff x="267383" y="1591377"/>
            <a:chExt cx="8566616" cy="4990098"/>
          </a:xfrm>
        </p:grpSpPr>
        <p:grpSp>
          <p:nvGrpSpPr>
            <p:cNvPr id="31" name="Group 30"/>
            <p:cNvGrpSpPr/>
            <p:nvPr/>
          </p:nvGrpSpPr>
          <p:grpSpPr>
            <a:xfrm>
              <a:off x="267383" y="1591377"/>
              <a:ext cx="8566615" cy="4978058"/>
              <a:chOff x="267383" y="1591377"/>
              <a:chExt cx="8566615" cy="4978058"/>
            </a:xfrm>
          </p:grpSpPr>
          <p:pic>
            <p:nvPicPr>
              <p:cNvPr id="30" name="Content Placeholder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56"/>
              <a:stretch/>
            </p:blipFill>
            <p:spPr>
              <a:xfrm>
                <a:off x="267383" y="1944449"/>
                <a:ext cx="4748284" cy="4261225"/>
              </a:xfrm>
              <a:prstGeom prst="rec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267383" y="1591377"/>
                <a:ext cx="8566615" cy="4978058"/>
                <a:chOff x="264006" y="1588507"/>
                <a:chExt cx="8566615" cy="4978058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011792" y="1588507"/>
                  <a:ext cx="3818829" cy="4978058"/>
                  <a:chOff x="5011792" y="1588507"/>
                  <a:chExt cx="3818829" cy="4978058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6197790" y="1588507"/>
                    <a:ext cx="2632831" cy="4978058"/>
                    <a:chOff x="6197790" y="1588507"/>
                    <a:chExt cx="2632831" cy="4978058"/>
                  </a:xfrm>
                </p:grpSpPr>
                <p:pic>
                  <p:nvPicPr>
                    <p:cNvPr id="5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6197790" y="1628800"/>
                      <a:ext cx="2632831" cy="493776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 flipH="1">
                      <a:off x="7001023" y="1588507"/>
                      <a:ext cx="1588" cy="190500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TextBox 33"/>
                    <p:cNvSpPr txBox="1"/>
                    <p:nvPr/>
                  </p:nvSpPr>
                  <p:spPr>
                    <a:xfrm>
                      <a:off x="6239821" y="2349714"/>
                      <a:ext cx="817853" cy="4514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/>
                        <a:t>4.2 mm</a:t>
                      </a:r>
                    </a:p>
                  </p:txBody>
                </p:sp>
                <p:cxnSp>
                  <p:nvCxnSpPr>
                    <p:cNvPr id="8" name="Straight Arrow Connector 7"/>
                    <p:cNvCxnSpPr>
                      <a:endCxn id="5" idx="2"/>
                    </p:cNvCxnSpPr>
                    <p:nvPr/>
                  </p:nvCxnSpPr>
                  <p:spPr>
                    <a:xfrm>
                      <a:off x="7459021" y="5652164"/>
                      <a:ext cx="55185" cy="914401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TextBox 36"/>
                    <p:cNvSpPr txBox="1"/>
                    <p:nvPr/>
                  </p:nvSpPr>
                  <p:spPr>
                    <a:xfrm>
                      <a:off x="6796660" y="6049758"/>
                      <a:ext cx="662361" cy="4514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/>
                        <a:t>2 mm</a:t>
                      </a:r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6328703" y="3751791"/>
                      <a:ext cx="640080" cy="640080"/>
                    </a:xfrm>
                    <a:prstGeom prst="ellipse">
                      <a:avLst/>
                    </a:prstGeom>
                    <a:solidFill>
                      <a:srgbClr val="D34817">
                        <a:alpha val="3098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648743" y="3752152"/>
                      <a:ext cx="0" cy="64008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6952311" y="3887525"/>
                      <a:ext cx="1013419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~1.6 mm</a:t>
                      </a:r>
                    </a:p>
                  </p:txBody>
                </p:sp>
              </p:grpSp>
              <p:cxnSp>
                <p:nvCxnSpPr>
                  <p:cNvPr id="12" name="Straight Connector 11"/>
                  <p:cNvCxnSpPr>
                    <a:stCxn id="10" idx="7"/>
                  </p:cNvCxnSpPr>
                  <p:nvPr/>
                </p:nvCxnSpPr>
                <p:spPr>
                  <a:xfrm flipH="1" flipV="1">
                    <a:off x="5011792" y="1941217"/>
                    <a:ext cx="1863253" cy="19043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>
                    <a:stCxn id="10" idx="5"/>
                  </p:cNvCxnSpPr>
                  <p:nvPr/>
                </p:nvCxnSpPr>
                <p:spPr>
                  <a:xfrm flipH="1">
                    <a:off x="5011792" y="4298133"/>
                    <a:ext cx="1863253" cy="19209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" name="Content Placeholder 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3938" b="95150"/>
                <a:stretch/>
              </p:blipFill>
              <p:spPr>
                <a:xfrm>
                  <a:off x="315561" y="1992778"/>
                  <a:ext cx="3844948" cy="43729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547124" y="5756656"/>
                  <a:ext cx="1163459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665358" y="5066929"/>
                  <a:ext cx="1045226" cy="68972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995948" y="5742115"/>
                  <a:ext cx="823925" cy="0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3995948" y="5225760"/>
                  <a:ext cx="632115" cy="516358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64006" y="2430074"/>
                  <a:ext cx="1446579" cy="533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40.0°C</a:t>
                  </a:r>
                </a:p>
              </p:txBody>
            </p:sp>
          </p:grpSp>
        </p:grpSp>
        <p:pic>
          <p:nvPicPr>
            <p:cNvPr id="33" name="Picture 32" descr="Figure 1 AGG flow-New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30" r="76591" b="8540"/>
            <a:stretch/>
          </p:blipFill>
          <p:spPr bwMode="auto">
            <a:xfrm>
              <a:off x="7740353" y="5597976"/>
              <a:ext cx="1093646" cy="9834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6032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ichael Van Order\Documents\A - Data\Goniometer\Substrates in enviro chamber\Numbers\(110)Galf-S12_2015-11-24_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4" y="1635646"/>
            <a:ext cx="4215079" cy="29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-180528" y="1547301"/>
            <a:ext cx="9209733" cy="3171963"/>
            <a:chOff x="-180528" y="1547301"/>
            <a:chExt cx="9209733" cy="3171963"/>
          </a:xfrm>
        </p:grpSpPr>
        <p:pic>
          <p:nvPicPr>
            <p:cNvPr id="1027" name="Picture 3" descr="C:\Users\Michael Van Order\Documents\A - Data\Goniometer\Substrates in enviro chamber\Numbers\(110)Galf-S12_2015-11-24_SEdens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1547301"/>
              <a:ext cx="4529213" cy="311315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Michael Van Order\Documents\A - Data\Goniometer\Substrates in enviro chamber\Numbers\(110)Galf-S12_2015-11-24_CA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1547301"/>
              <a:ext cx="4536504" cy="3171963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794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90675"/>
            <a:ext cx="81343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1"/>
          <a:stretch/>
        </p:blipFill>
        <p:spPr bwMode="auto">
          <a:xfrm>
            <a:off x="1691680" y="3003798"/>
            <a:ext cx="734278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62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132343" y="137908"/>
            <a:ext cx="8875413" cy="4665356"/>
            <a:chOff x="101478" y="304749"/>
            <a:chExt cx="8875413" cy="4665356"/>
          </a:xfrm>
        </p:grpSpPr>
        <p:grpSp>
          <p:nvGrpSpPr>
            <p:cNvPr id="4" name="Group 3"/>
            <p:cNvGrpSpPr/>
            <p:nvPr/>
          </p:nvGrpSpPr>
          <p:grpSpPr>
            <a:xfrm>
              <a:off x="4402842" y="304749"/>
              <a:ext cx="4574049" cy="4665356"/>
              <a:chOff x="7529241" y="1365242"/>
              <a:chExt cx="4574049" cy="466535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529241" y="1365242"/>
                <a:ext cx="4574049" cy="4665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7663112" y="1590444"/>
                <a:ext cx="4386262" cy="4435879"/>
                <a:chOff x="7214644" y="1584686"/>
                <a:chExt cx="4386262" cy="4435879"/>
              </a:xfrm>
            </p:grpSpPr>
            <p:sp>
              <p:nvSpPr>
                <p:cNvPr id="7" name="Text Box 309"/>
                <p:cNvSpPr txBox="1">
                  <a:spLocks noChangeArrowheads="1"/>
                </p:cNvSpPr>
                <p:nvPr/>
              </p:nvSpPr>
              <p:spPr bwMode="auto">
                <a:xfrm>
                  <a:off x="7858699" y="1584686"/>
                  <a:ext cx="3175869" cy="400110"/>
                </a:xfrm>
                <a:prstGeom prst="rect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ko-KR" sz="2000" b="1" dirty="0">
                      <a:ea typeface="굴림" pitchFamily="50" charset="-127"/>
                    </a:rPr>
                    <a:t>{100}&lt;001&gt; Cube texture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7214644" y="2199452"/>
                  <a:ext cx="4386262" cy="3821113"/>
                  <a:chOff x="5676367" y="2073275"/>
                  <a:chExt cx="4386262" cy="3821113"/>
                </a:xfrm>
              </p:grpSpPr>
              <p:sp>
                <p:nvSpPr>
                  <p:cNvPr id="9" name="Rectangle 2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7130517" y="4591050"/>
                    <a:ext cx="263525" cy="4762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10" name="Line 3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874963"/>
                    <a:ext cx="946150" cy="19367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3263900"/>
                    <a:ext cx="947738" cy="19367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3700463"/>
                    <a:ext cx="946150" cy="1952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4087813"/>
                    <a:ext cx="947738" cy="1952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874963"/>
                    <a:ext cx="0" cy="8239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8675154" y="3068638"/>
                    <a:ext cx="0" cy="8255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8149692" y="3457575"/>
                    <a:ext cx="0" cy="8255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3263900"/>
                    <a:ext cx="0" cy="82391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1954" y="2874963"/>
                    <a:ext cx="527050" cy="3889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9692" y="3068638"/>
                    <a:ext cx="525462" cy="3889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1954" y="3698875"/>
                    <a:ext cx="527050" cy="3889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9692" y="3894138"/>
                    <a:ext cx="525462" cy="3889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408238"/>
                    <a:ext cx="0" cy="434975"/>
                  </a:xfrm>
                  <a:prstGeom prst="line">
                    <a:avLst/>
                  </a:prstGeom>
                  <a:noFill/>
                  <a:ln w="25400">
                    <a:solidFill>
                      <a:srgbClr val="0000FF"/>
                    </a:solidFill>
                    <a:round/>
                    <a:headEnd type="triangle" w="lg" len="lg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09704" y="4230688"/>
                    <a:ext cx="946150" cy="6778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5709704" y="4908550"/>
                    <a:ext cx="2733675" cy="5334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43379" y="4764088"/>
                    <a:ext cx="947738" cy="6778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709704" y="4908550"/>
                    <a:ext cx="0" cy="1476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9391117" y="4764088"/>
                    <a:ext cx="0" cy="1444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8443379" y="5441950"/>
                    <a:ext cx="0" cy="14605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5709704" y="5056188"/>
                    <a:ext cx="2733675" cy="5318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43379" y="4908550"/>
                    <a:ext cx="949325" cy="67945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4"/>
                  <p:cNvSpPr>
                    <a:spLocks noChangeArrowheads="1"/>
                  </p:cNvSpPr>
                  <p:nvPr/>
                </p:nvSpPr>
                <p:spPr bwMode="auto">
                  <a:xfrm rot="728610">
                    <a:off x="9024404" y="5216525"/>
                    <a:ext cx="790575" cy="117475"/>
                  </a:xfrm>
                  <a:prstGeom prst="notchedRightArrow">
                    <a:avLst>
                      <a:gd name="adj1" fmla="val 50000"/>
                      <a:gd name="adj2" fmla="val 168243"/>
                    </a:avLst>
                  </a:prstGeom>
                  <a:solidFill>
                    <a:srgbClr val="800080">
                      <a:alpha val="7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3263900"/>
                    <a:ext cx="947738" cy="193675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874963"/>
                    <a:ext cx="946150" cy="193675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9692" y="3068638"/>
                    <a:ext cx="525462" cy="388937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1954" y="2874963"/>
                    <a:ext cx="527050" cy="388937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6367" y="3729038"/>
                    <a:ext cx="896937" cy="4572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0000FF"/>
                        </a:solidFill>
                        <a:ea typeface="굴림" pitchFamily="50" charset="-127"/>
                      </a:rPr>
                      <a:t>[010]</a:t>
                    </a:r>
                  </a:p>
                </p:txBody>
              </p:sp>
              <p:sp>
                <p:nvSpPr>
                  <p:cNvPr id="3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9904" y="2073275"/>
                    <a:ext cx="717550" cy="3667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sz="1800" b="1">
                        <a:solidFill>
                          <a:srgbClr val="0000FF"/>
                        </a:solidFill>
                        <a:ea typeface="굴림" pitchFamily="50" charset="-127"/>
                      </a:rPr>
                      <a:t>[100]</a:t>
                    </a:r>
                  </a:p>
                </p:txBody>
              </p:sp>
              <p:sp>
                <p:nvSpPr>
                  <p:cNvPr id="3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65692" y="3297238"/>
                    <a:ext cx="896937" cy="4572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0000FF"/>
                        </a:solidFill>
                        <a:ea typeface="굴림" pitchFamily="50" charset="-127"/>
                      </a:rPr>
                      <a:t>[001]</a:t>
                    </a:r>
                  </a:p>
                </p:txBody>
              </p:sp>
              <p:sp>
                <p:nvSpPr>
                  <p:cNvPr id="3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76742" y="5313363"/>
                    <a:ext cx="1065212" cy="5810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sz="1600" b="1">
                        <a:ea typeface="굴림" pitchFamily="50" charset="-127"/>
                      </a:rPr>
                      <a:t>Rolling</a:t>
                    </a:r>
                  </a:p>
                  <a:p>
                    <a:pPr eaLnBrk="1" hangingPunct="1"/>
                    <a:r>
                      <a:rPr lang="en-US" altLang="ko-KR" sz="1600" b="1">
                        <a:ea typeface="굴림" pitchFamily="50" charset="-127"/>
                      </a:rPr>
                      <a:t>Direction</a:t>
                    </a:r>
                  </a:p>
                </p:txBody>
              </p:sp>
              <p:sp>
                <p:nvSpPr>
                  <p:cNvPr id="4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7675029" y="2924175"/>
                    <a:ext cx="2127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7624229" y="2973388"/>
                    <a:ext cx="52546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7519454" y="3021013"/>
                    <a:ext cx="83978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7465479" y="3068638"/>
                    <a:ext cx="12096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7413092" y="3117850"/>
                    <a:ext cx="12096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7360704" y="3167063"/>
                    <a:ext cx="12096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7255929" y="3214688"/>
                    <a:ext cx="120808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7255929" y="3263900"/>
                    <a:ext cx="115570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7465479" y="3311525"/>
                    <a:ext cx="89376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7675029" y="3360738"/>
                    <a:ext cx="57785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7940142" y="3408363"/>
                    <a:ext cx="261937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16367" y="2425700"/>
                    <a:ext cx="896937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0000"/>
                        </a:solidFill>
                        <a:ea typeface="굴림" pitchFamily="50" charset="-127"/>
                      </a:rPr>
                      <a:t>(100)</a:t>
                    </a:r>
                  </a:p>
                </p:txBody>
              </p:sp>
              <p:cxnSp>
                <p:nvCxnSpPr>
                  <p:cNvPr id="52" name="AutoShape 45"/>
                  <p:cNvCxnSpPr>
                    <a:cxnSpLocks noChangeShapeType="1"/>
                    <a:stCxn id="27" idx="0"/>
                    <a:endCxn id="23" idx="0"/>
                  </p:cNvCxnSpPr>
                  <p:nvPr/>
                </p:nvCxnSpPr>
                <p:spPr bwMode="auto">
                  <a:xfrm flipH="1" flipV="1">
                    <a:off x="6657442" y="4221163"/>
                    <a:ext cx="2733675" cy="53340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3" name="Freeform 46"/>
                  <p:cNvSpPr>
                    <a:spLocks/>
                  </p:cNvSpPr>
                  <p:nvPr/>
                </p:nvSpPr>
                <p:spPr bwMode="auto">
                  <a:xfrm>
                    <a:off x="6182779" y="4591050"/>
                    <a:ext cx="373063" cy="455613"/>
                  </a:xfrm>
                  <a:custGeom>
                    <a:avLst/>
                    <a:gdLst>
                      <a:gd name="T0" fmla="*/ 0 w 321"/>
                      <a:gd name="T1" fmla="*/ 0 h 427"/>
                      <a:gd name="T2" fmla="*/ 173166 w 321"/>
                      <a:gd name="T3" fmla="*/ 53350 h 427"/>
                      <a:gd name="T4" fmla="*/ 223140 w 321"/>
                      <a:gd name="T5" fmla="*/ 68289 h 427"/>
                      <a:gd name="T6" fmla="*/ 247546 w 321"/>
                      <a:gd name="T7" fmla="*/ 75758 h 427"/>
                      <a:gd name="T8" fmla="*/ 331224 w 321"/>
                      <a:gd name="T9" fmla="*/ 129108 h 427"/>
                      <a:gd name="T10" fmla="*/ 371901 w 321"/>
                      <a:gd name="T11" fmla="*/ 219804 h 427"/>
                      <a:gd name="T12" fmla="*/ 347495 w 321"/>
                      <a:gd name="T13" fmla="*/ 394793 h 427"/>
                      <a:gd name="T14" fmla="*/ 331224 w 321"/>
                      <a:gd name="T15" fmla="*/ 455613 h 42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1" h="427">
                        <a:moveTo>
                          <a:pt x="0" y="0"/>
                        </a:moveTo>
                        <a:cubicBezTo>
                          <a:pt x="50" y="16"/>
                          <a:pt x="99" y="34"/>
                          <a:pt x="149" y="50"/>
                        </a:cubicBezTo>
                        <a:cubicBezTo>
                          <a:pt x="206" y="68"/>
                          <a:pt x="137" y="46"/>
                          <a:pt x="192" y="64"/>
                        </a:cubicBezTo>
                        <a:cubicBezTo>
                          <a:pt x="199" y="66"/>
                          <a:pt x="213" y="71"/>
                          <a:pt x="213" y="71"/>
                        </a:cubicBezTo>
                        <a:cubicBezTo>
                          <a:pt x="235" y="91"/>
                          <a:pt x="262" y="100"/>
                          <a:pt x="285" y="121"/>
                        </a:cubicBezTo>
                        <a:cubicBezTo>
                          <a:pt x="296" y="154"/>
                          <a:pt x="301" y="178"/>
                          <a:pt x="320" y="206"/>
                        </a:cubicBezTo>
                        <a:cubicBezTo>
                          <a:pt x="312" y="331"/>
                          <a:pt x="321" y="279"/>
                          <a:pt x="299" y="370"/>
                        </a:cubicBezTo>
                        <a:cubicBezTo>
                          <a:pt x="294" y="389"/>
                          <a:pt x="285" y="427"/>
                          <a:pt x="285" y="427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47"/>
                  <p:cNvSpPr>
                    <a:spLocks/>
                  </p:cNvSpPr>
                  <p:nvPr/>
                </p:nvSpPr>
                <p:spPr bwMode="auto">
                  <a:xfrm>
                    <a:off x="6524092" y="4332288"/>
                    <a:ext cx="652462" cy="404812"/>
                  </a:xfrm>
                  <a:custGeom>
                    <a:avLst/>
                    <a:gdLst>
                      <a:gd name="T0" fmla="*/ 0 w 561"/>
                      <a:gd name="T1" fmla="*/ 404812 h 377"/>
                      <a:gd name="T2" fmla="*/ 197716 w 561"/>
                      <a:gd name="T3" fmla="*/ 367230 h 377"/>
                      <a:gd name="T4" fmla="*/ 297737 w 561"/>
                      <a:gd name="T5" fmla="*/ 321058 h 377"/>
                      <a:gd name="T6" fmla="*/ 354725 w 561"/>
                      <a:gd name="T7" fmla="*/ 267369 h 377"/>
                      <a:gd name="T8" fmla="*/ 372171 w 561"/>
                      <a:gd name="T9" fmla="*/ 244820 h 377"/>
                      <a:gd name="T10" fmla="*/ 396595 w 561"/>
                      <a:gd name="T11" fmla="*/ 229787 h 377"/>
                      <a:gd name="T12" fmla="*/ 404736 w 561"/>
                      <a:gd name="T13" fmla="*/ 206164 h 377"/>
                      <a:gd name="T14" fmla="*/ 471029 w 561"/>
                      <a:gd name="T15" fmla="*/ 161066 h 377"/>
                      <a:gd name="T16" fmla="*/ 619897 w 561"/>
                      <a:gd name="T17" fmla="*/ 38656 h 377"/>
                      <a:gd name="T18" fmla="*/ 652462 w 561"/>
                      <a:gd name="T19" fmla="*/ 0 h 3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61" h="377">
                        <a:moveTo>
                          <a:pt x="0" y="377"/>
                        </a:moveTo>
                        <a:cubicBezTo>
                          <a:pt x="124" y="369"/>
                          <a:pt x="86" y="370"/>
                          <a:pt x="170" y="342"/>
                        </a:cubicBezTo>
                        <a:cubicBezTo>
                          <a:pt x="196" y="324"/>
                          <a:pt x="226" y="308"/>
                          <a:pt x="256" y="299"/>
                        </a:cubicBezTo>
                        <a:cubicBezTo>
                          <a:pt x="271" y="276"/>
                          <a:pt x="282" y="264"/>
                          <a:pt x="305" y="249"/>
                        </a:cubicBezTo>
                        <a:cubicBezTo>
                          <a:pt x="310" y="242"/>
                          <a:pt x="314" y="234"/>
                          <a:pt x="320" y="228"/>
                        </a:cubicBezTo>
                        <a:cubicBezTo>
                          <a:pt x="326" y="222"/>
                          <a:pt x="336" y="221"/>
                          <a:pt x="341" y="214"/>
                        </a:cubicBezTo>
                        <a:cubicBezTo>
                          <a:pt x="346" y="208"/>
                          <a:pt x="343" y="198"/>
                          <a:pt x="348" y="192"/>
                        </a:cubicBezTo>
                        <a:cubicBezTo>
                          <a:pt x="359" y="178"/>
                          <a:pt x="390" y="160"/>
                          <a:pt x="405" y="150"/>
                        </a:cubicBezTo>
                        <a:cubicBezTo>
                          <a:pt x="434" y="104"/>
                          <a:pt x="488" y="66"/>
                          <a:pt x="533" y="36"/>
                        </a:cubicBezTo>
                        <a:cubicBezTo>
                          <a:pt x="551" y="8"/>
                          <a:pt x="541" y="20"/>
                          <a:pt x="561" y="0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48"/>
                  <p:cNvSpPr>
                    <a:spLocks/>
                  </p:cNvSpPr>
                  <p:nvPr/>
                </p:nvSpPr>
                <p:spPr bwMode="auto">
                  <a:xfrm>
                    <a:off x="6820954" y="4652963"/>
                    <a:ext cx="546100" cy="554037"/>
                  </a:xfrm>
                  <a:custGeom>
                    <a:avLst/>
                    <a:gdLst>
                      <a:gd name="T0" fmla="*/ 0 w 472"/>
                      <a:gd name="T1" fmla="*/ 0 h 519"/>
                      <a:gd name="T2" fmla="*/ 139996 w 472"/>
                      <a:gd name="T3" fmla="*/ 7473 h 519"/>
                      <a:gd name="T4" fmla="*/ 188590 w 472"/>
                      <a:gd name="T5" fmla="*/ 14945 h 519"/>
                      <a:gd name="T6" fmla="*/ 518332 w 472"/>
                      <a:gd name="T7" fmla="*/ 129169 h 519"/>
                      <a:gd name="T8" fmla="*/ 526431 w 472"/>
                      <a:gd name="T9" fmla="*/ 227379 h 519"/>
                      <a:gd name="T10" fmla="*/ 492878 w 472"/>
                      <a:gd name="T11" fmla="*/ 409923 h 519"/>
                      <a:gd name="T12" fmla="*/ 444285 w 472"/>
                      <a:gd name="T13" fmla="*/ 500662 h 519"/>
                      <a:gd name="T14" fmla="*/ 426930 w 472"/>
                      <a:gd name="T15" fmla="*/ 554037 h 5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72" h="519">
                        <a:moveTo>
                          <a:pt x="0" y="0"/>
                        </a:moveTo>
                        <a:cubicBezTo>
                          <a:pt x="40" y="2"/>
                          <a:pt x="81" y="1"/>
                          <a:pt x="121" y="7"/>
                        </a:cubicBezTo>
                        <a:cubicBezTo>
                          <a:pt x="177" y="15"/>
                          <a:pt x="108" y="32"/>
                          <a:pt x="163" y="14"/>
                        </a:cubicBezTo>
                        <a:cubicBezTo>
                          <a:pt x="247" y="67"/>
                          <a:pt x="350" y="102"/>
                          <a:pt x="448" y="121"/>
                        </a:cubicBezTo>
                        <a:cubicBezTo>
                          <a:pt x="472" y="157"/>
                          <a:pt x="468" y="173"/>
                          <a:pt x="455" y="213"/>
                        </a:cubicBezTo>
                        <a:cubicBezTo>
                          <a:pt x="463" y="269"/>
                          <a:pt x="471" y="342"/>
                          <a:pt x="426" y="384"/>
                        </a:cubicBezTo>
                        <a:cubicBezTo>
                          <a:pt x="416" y="413"/>
                          <a:pt x="401" y="443"/>
                          <a:pt x="384" y="469"/>
                        </a:cubicBezTo>
                        <a:cubicBezTo>
                          <a:pt x="379" y="484"/>
                          <a:pt x="369" y="503"/>
                          <a:pt x="369" y="519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49"/>
                  <p:cNvSpPr>
                    <a:spLocks/>
                  </p:cNvSpPr>
                  <p:nvPr/>
                </p:nvSpPr>
                <p:spPr bwMode="auto">
                  <a:xfrm>
                    <a:off x="7365467" y="4456113"/>
                    <a:ext cx="449262" cy="347662"/>
                  </a:xfrm>
                  <a:custGeom>
                    <a:avLst/>
                    <a:gdLst>
                      <a:gd name="T0" fmla="*/ 0 w 388"/>
                      <a:gd name="T1" fmla="*/ 347662 h 325"/>
                      <a:gd name="T2" fmla="*/ 66000 w 388"/>
                      <a:gd name="T3" fmla="*/ 310221 h 325"/>
                      <a:gd name="T4" fmla="*/ 123894 w 388"/>
                      <a:gd name="T5" fmla="*/ 286687 h 325"/>
                      <a:gd name="T6" fmla="*/ 197999 w 388"/>
                      <a:gd name="T7" fmla="*/ 249247 h 325"/>
                      <a:gd name="T8" fmla="*/ 214210 w 388"/>
                      <a:gd name="T9" fmla="*/ 233201 h 325"/>
                      <a:gd name="T10" fmla="*/ 238526 w 388"/>
                      <a:gd name="T11" fmla="*/ 225713 h 325"/>
                      <a:gd name="T12" fmla="*/ 254736 w 388"/>
                      <a:gd name="T13" fmla="*/ 203249 h 325"/>
                      <a:gd name="T14" fmla="*/ 304526 w 388"/>
                      <a:gd name="T15" fmla="*/ 164738 h 325"/>
                      <a:gd name="T16" fmla="*/ 370525 w 388"/>
                      <a:gd name="T17" fmla="*/ 112322 h 325"/>
                      <a:gd name="T18" fmla="*/ 412209 w 388"/>
                      <a:gd name="T19" fmla="*/ 51347 h 325"/>
                      <a:gd name="T20" fmla="*/ 420315 w 388"/>
                      <a:gd name="T21" fmla="*/ 27813 h 325"/>
                      <a:gd name="T22" fmla="*/ 444630 w 388"/>
                      <a:gd name="T23" fmla="*/ 5349 h 3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388" h="325">
                        <a:moveTo>
                          <a:pt x="0" y="325"/>
                        </a:moveTo>
                        <a:cubicBezTo>
                          <a:pt x="21" y="311"/>
                          <a:pt x="33" y="298"/>
                          <a:pt x="57" y="290"/>
                        </a:cubicBezTo>
                        <a:cubicBezTo>
                          <a:pt x="123" y="243"/>
                          <a:pt x="27" y="307"/>
                          <a:pt x="107" y="268"/>
                        </a:cubicBezTo>
                        <a:cubicBezTo>
                          <a:pt x="204" y="220"/>
                          <a:pt x="111" y="252"/>
                          <a:pt x="171" y="233"/>
                        </a:cubicBezTo>
                        <a:cubicBezTo>
                          <a:pt x="176" y="228"/>
                          <a:pt x="179" y="222"/>
                          <a:pt x="185" y="218"/>
                        </a:cubicBezTo>
                        <a:cubicBezTo>
                          <a:pt x="191" y="214"/>
                          <a:pt x="200" y="216"/>
                          <a:pt x="206" y="211"/>
                        </a:cubicBezTo>
                        <a:cubicBezTo>
                          <a:pt x="213" y="206"/>
                          <a:pt x="214" y="196"/>
                          <a:pt x="220" y="190"/>
                        </a:cubicBezTo>
                        <a:cubicBezTo>
                          <a:pt x="233" y="177"/>
                          <a:pt x="249" y="166"/>
                          <a:pt x="263" y="154"/>
                        </a:cubicBezTo>
                        <a:cubicBezTo>
                          <a:pt x="282" y="138"/>
                          <a:pt x="320" y="105"/>
                          <a:pt x="320" y="105"/>
                        </a:cubicBezTo>
                        <a:cubicBezTo>
                          <a:pt x="328" y="80"/>
                          <a:pt x="337" y="66"/>
                          <a:pt x="356" y="48"/>
                        </a:cubicBezTo>
                        <a:cubicBezTo>
                          <a:pt x="358" y="41"/>
                          <a:pt x="358" y="32"/>
                          <a:pt x="363" y="26"/>
                        </a:cubicBezTo>
                        <a:cubicBezTo>
                          <a:pt x="388" y="0"/>
                          <a:pt x="384" y="38"/>
                          <a:pt x="384" y="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50"/>
                  <p:cNvSpPr>
                    <a:spLocks/>
                  </p:cNvSpPr>
                  <p:nvPr/>
                </p:nvSpPr>
                <p:spPr bwMode="auto">
                  <a:xfrm>
                    <a:off x="7365467" y="4986338"/>
                    <a:ext cx="765175" cy="373062"/>
                  </a:xfrm>
                  <a:custGeom>
                    <a:avLst/>
                    <a:gdLst>
                      <a:gd name="T0" fmla="*/ 0 w 661"/>
                      <a:gd name="T1" fmla="*/ 0 h 348"/>
                      <a:gd name="T2" fmla="*/ 180586 w 661"/>
                      <a:gd name="T3" fmla="*/ 37521 h 348"/>
                      <a:gd name="T4" fmla="*/ 494296 w 661"/>
                      <a:gd name="T5" fmla="*/ 91121 h 348"/>
                      <a:gd name="T6" fmla="*/ 617002 w 661"/>
                      <a:gd name="T7" fmla="*/ 129714 h 348"/>
                      <a:gd name="T8" fmla="*/ 691088 w 661"/>
                      <a:gd name="T9" fmla="*/ 152226 h 348"/>
                      <a:gd name="T10" fmla="*/ 716556 w 661"/>
                      <a:gd name="T11" fmla="*/ 159731 h 348"/>
                      <a:gd name="T12" fmla="*/ 748969 w 661"/>
                      <a:gd name="T13" fmla="*/ 198323 h 348"/>
                      <a:gd name="T14" fmla="*/ 765175 w 661"/>
                      <a:gd name="T15" fmla="*/ 243348 h 348"/>
                      <a:gd name="T16" fmla="*/ 724659 w 661"/>
                      <a:gd name="T17" fmla="*/ 373062 h 34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61" h="348">
                        <a:moveTo>
                          <a:pt x="0" y="0"/>
                        </a:moveTo>
                        <a:cubicBezTo>
                          <a:pt x="58" y="19"/>
                          <a:pt x="94" y="29"/>
                          <a:pt x="156" y="35"/>
                        </a:cubicBezTo>
                        <a:cubicBezTo>
                          <a:pt x="241" y="62"/>
                          <a:pt x="338" y="76"/>
                          <a:pt x="427" y="85"/>
                        </a:cubicBezTo>
                        <a:cubicBezTo>
                          <a:pt x="465" y="95"/>
                          <a:pt x="496" y="111"/>
                          <a:pt x="533" y="121"/>
                        </a:cubicBezTo>
                        <a:cubicBezTo>
                          <a:pt x="543" y="124"/>
                          <a:pt x="581" y="137"/>
                          <a:pt x="597" y="142"/>
                        </a:cubicBezTo>
                        <a:cubicBezTo>
                          <a:pt x="604" y="144"/>
                          <a:pt x="619" y="149"/>
                          <a:pt x="619" y="149"/>
                        </a:cubicBezTo>
                        <a:cubicBezTo>
                          <a:pt x="627" y="162"/>
                          <a:pt x="640" y="171"/>
                          <a:pt x="647" y="185"/>
                        </a:cubicBezTo>
                        <a:cubicBezTo>
                          <a:pt x="654" y="198"/>
                          <a:pt x="661" y="227"/>
                          <a:pt x="661" y="227"/>
                        </a:cubicBezTo>
                        <a:cubicBezTo>
                          <a:pt x="649" y="264"/>
                          <a:pt x="626" y="310"/>
                          <a:pt x="626" y="348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51"/>
                  <p:cNvSpPr>
                    <a:spLocks/>
                  </p:cNvSpPr>
                  <p:nvPr/>
                </p:nvSpPr>
                <p:spPr bwMode="auto">
                  <a:xfrm>
                    <a:off x="7743292" y="4560888"/>
                    <a:ext cx="668337" cy="114300"/>
                  </a:xfrm>
                  <a:custGeom>
                    <a:avLst/>
                    <a:gdLst>
                      <a:gd name="T0" fmla="*/ 0 w 576"/>
                      <a:gd name="T1" fmla="*/ 0 h 106"/>
                      <a:gd name="T2" fmla="*/ 256428 w 576"/>
                      <a:gd name="T3" fmla="*/ 45289 h 106"/>
                      <a:gd name="T4" fmla="*/ 429314 w 576"/>
                      <a:gd name="T5" fmla="*/ 91656 h 106"/>
                      <a:gd name="T6" fmla="*/ 461802 w 576"/>
                      <a:gd name="T7" fmla="*/ 99204 h 106"/>
                      <a:gd name="T8" fmla="*/ 511696 w 576"/>
                      <a:gd name="T9" fmla="*/ 114300 h 106"/>
                      <a:gd name="T10" fmla="*/ 627726 w 576"/>
                      <a:gd name="T11" fmla="*/ 69011 h 106"/>
                      <a:gd name="T12" fmla="*/ 668337 w 576"/>
                      <a:gd name="T13" fmla="*/ 15096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76" h="106">
                        <a:moveTo>
                          <a:pt x="0" y="0"/>
                        </a:moveTo>
                        <a:cubicBezTo>
                          <a:pt x="65" y="44"/>
                          <a:pt x="145" y="37"/>
                          <a:pt x="221" y="42"/>
                        </a:cubicBezTo>
                        <a:cubicBezTo>
                          <a:pt x="271" y="59"/>
                          <a:pt x="319" y="72"/>
                          <a:pt x="370" y="85"/>
                        </a:cubicBezTo>
                        <a:cubicBezTo>
                          <a:pt x="379" y="87"/>
                          <a:pt x="389" y="90"/>
                          <a:pt x="398" y="92"/>
                        </a:cubicBezTo>
                        <a:cubicBezTo>
                          <a:pt x="413" y="96"/>
                          <a:pt x="441" y="106"/>
                          <a:pt x="441" y="106"/>
                        </a:cubicBezTo>
                        <a:cubicBezTo>
                          <a:pt x="498" y="99"/>
                          <a:pt x="504" y="100"/>
                          <a:pt x="541" y="64"/>
                        </a:cubicBezTo>
                        <a:cubicBezTo>
                          <a:pt x="548" y="41"/>
                          <a:pt x="554" y="25"/>
                          <a:pt x="576" y="1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52"/>
                  <p:cNvSpPr>
                    <a:spLocks/>
                  </p:cNvSpPr>
                  <p:nvPr/>
                </p:nvSpPr>
                <p:spPr bwMode="auto">
                  <a:xfrm>
                    <a:off x="8105242" y="4681538"/>
                    <a:ext cx="338137" cy="531812"/>
                  </a:xfrm>
                  <a:custGeom>
                    <a:avLst/>
                    <a:gdLst>
                      <a:gd name="T0" fmla="*/ 174297 w 291"/>
                      <a:gd name="T1" fmla="*/ 0 h 497"/>
                      <a:gd name="T2" fmla="*/ 282362 w 291"/>
                      <a:gd name="T3" fmla="*/ 60993 h 497"/>
                      <a:gd name="T4" fmla="*/ 331165 w 291"/>
                      <a:gd name="T5" fmla="*/ 121985 h 497"/>
                      <a:gd name="T6" fmla="*/ 256798 w 291"/>
                      <a:gd name="T7" fmla="*/ 327434 h 497"/>
                      <a:gd name="T8" fmla="*/ 224263 w 291"/>
                      <a:gd name="T9" fmla="*/ 365955 h 497"/>
                      <a:gd name="T10" fmla="*/ 216129 w 291"/>
                      <a:gd name="T11" fmla="*/ 388426 h 497"/>
                      <a:gd name="T12" fmla="*/ 191727 w 291"/>
                      <a:gd name="T13" fmla="*/ 395916 h 497"/>
                      <a:gd name="T14" fmla="*/ 108064 w 291"/>
                      <a:gd name="T15" fmla="*/ 449419 h 497"/>
                      <a:gd name="T16" fmla="*/ 51127 w 291"/>
                      <a:gd name="T17" fmla="*/ 502921 h 497"/>
                      <a:gd name="T18" fmla="*/ 17430 w 291"/>
                      <a:gd name="T19" fmla="*/ 517901 h 49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91" h="497">
                        <a:moveTo>
                          <a:pt x="150" y="0"/>
                        </a:moveTo>
                        <a:cubicBezTo>
                          <a:pt x="176" y="18"/>
                          <a:pt x="215" y="48"/>
                          <a:pt x="243" y="57"/>
                        </a:cubicBezTo>
                        <a:cubicBezTo>
                          <a:pt x="268" y="74"/>
                          <a:pt x="268" y="89"/>
                          <a:pt x="285" y="114"/>
                        </a:cubicBezTo>
                        <a:cubicBezTo>
                          <a:pt x="280" y="192"/>
                          <a:pt x="291" y="261"/>
                          <a:pt x="221" y="306"/>
                        </a:cubicBezTo>
                        <a:cubicBezTo>
                          <a:pt x="213" y="319"/>
                          <a:pt x="201" y="329"/>
                          <a:pt x="193" y="342"/>
                        </a:cubicBezTo>
                        <a:cubicBezTo>
                          <a:pt x="189" y="348"/>
                          <a:pt x="191" y="358"/>
                          <a:pt x="186" y="363"/>
                        </a:cubicBezTo>
                        <a:cubicBezTo>
                          <a:pt x="181" y="368"/>
                          <a:pt x="172" y="368"/>
                          <a:pt x="165" y="370"/>
                        </a:cubicBezTo>
                        <a:cubicBezTo>
                          <a:pt x="141" y="392"/>
                          <a:pt x="125" y="410"/>
                          <a:pt x="93" y="420"/>
                        </a:cubicBezTo>
                        <a:cubicBezTo>
                          <a:pt x="81" y="438"/>
                          <a:pt x="63" y="459"/>
                          <a:pt x="44" y="470"/>
                        </a:cubicBezTo>
                        <a:cubicBezTo>
                          <a:pt x="0" y="497"/>
                          <a:pt x="36" y="463"/>
                          <a:pt x="15" y="48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53"/>
                  <p:cNvSpPr>
                    <a:spLocks/>
                  </p:cNvSpPr>
                  <p:nvPr/>
                </p:nvSpPr>
                <p:spPr bwMode="auto">
                  <a:xfrm>
                    <a:off x="8444967" y="4895850"/>
                    <a:ext cx="561975" cy="282575"/>
                  </a:xfrm>
                  <a:custGeom>
                    <a:avLst/>
                    <a:gdLst>
                      <a:gd name="T0" fmla="*/ 0 w 483"/>
                      <a:gd name="T1" fmla="*/ 0 h 266"/>
                      <a:gd name="T2" fmla="*/ 48867 w 483"/>
                      <a:gd name="T3" fmla="*/ 15935 h 266"/>
                      <a:gd name="T4" fmla="*/ 98898 w 483"/>
                      <a:gd name="T5" fmla="*/ 45679 h 266"/>
                      <a:gd name="T6" fmla="*/ 148929 w 483"/>
                      <a:gd name="T7" fmla="*/ 60552 h 266"/>
                      <a:gd name="T8" fmla="*/ 255972 w 483"/>
                      <a:gd name="T9" fmla="*/ 91359 h 266"/>
                      <a:gd name="T10" fmla="*/ 487510 w 483"/>
                      <a:gd name="T11" fmla="*/ 144474 h 266"/>
                      <a:gd name="T12" fmla="*/ 545686 w 483"/>
                      <a:gd name="T13" fmla="*/ 181655 h 266"/>
                      <a:gd name="T14" fmla="*/ 561975 w 483"/>
                      <a:gd name="T15" fmla="*/ 280450 h 26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83" h="266">
                        <a:moveTo>
                          <a:pt x="0" y="0"/>
                        </a:moveTo>
                        <a:cubicBezTo>
                          <a:pt x="14" y="5"/>
                          <a:pt x="29" y="8"/>
                          <a:pt x="42" y="15"/>
                        </a:cubicBezTo>
                        <a:cubicBezTo>
                          <a:pt x="57" y="23"/>
                          <a:pt x="69" y="38"/>
                          <a:pt x="85" y="43"/>
                        </a:cubicBezTo>
                        <a:cubicBezTo>
                          <a:pt x="99" y="48"/>
                          <a:pt x="128" y="57"/>
                          <a:pt x="128" y="57"/>
                        </a:cubicBezTo>
                        <a:cubicBezTo>
                          <a:pt x="160" y="80"/>
                          <a:pt x="178" y="80"/>
                          <a:pt x="220" y="86"/>
                        </a:cubicBezTo>
                        <a:cubicBezTo>
                          <a:pt x="286" y="108"/>
                          <a:pt x="350" y="127"/>
                          <a:pt x="419" y="136"/>
                        </a:cubicBezTo>
                        <a:cubicBezTo>
                          <a:pt x="469" y="152"/>
                          <a:pt x="457" y="136"/>
                          <a:pt x="469" y="171"/>
                        </a:cubicBezTo>
                        <a:cubicBezTo>
                          <a:pt x="476" y="266"/>
                          <a:pt x="445" y="264"/>
                          <a:pt x="483" y="26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54"/>
                  <p:cNvSpPr>
                    <a:spLocks/>
                  </p:cNvSpPr>
                  <p:nvPr/>
                </p:nvSpPr>
                <p:spPr bwMode="auto">
                  <a:xfrm>
                    <a:off x="8016342" y="5373688"/>
                    <a:ext cx="74612" cy="123825"/>
                  </a:xfrm>
                  <a:custGeom>
                    <a:avLst/>
                    <a:gdLst>
                      <a:gd name="T0" fmla="*/ 74612 w 64"/>
                      <a:gd name="T1" fmla="*/ 0 h 114"/>
                      <a:gd name="T2" fmla="*/ 66451 w 64"/>
                      <a:gd name="T3" fmla="*/ 23896 h 114"/>
                      <a:gd name="T4" fmla="*/ 24482 w 64"/>
                      <a:gd name="T5" fmla="*/ 61913 h 114"/>
                      <a:gd name="T6" fmla="*/ 0 w 64"/>
                      <a:gd name="T7" fmla="*/ 123825 h 11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4" h="114">
                        <a:moveTo>
                          <a:pt x="64" y="0"/>
                        </a:moveTo>
                        <a:cubicBezTo>
                          <a:pt x="62" y="7"/>
                          <a:pt x="62" y="16"/>
                          <a:pt x="57" y="22"/>
                        </a:cubicBezTo>
                        <a:cubicBezTo>
                          <a:pt x="47" y="35"/>
                          <a:pt x="21" y="57"/>
                          <a:pt x="21" y="57"/>
                        </a:cubicBezTo>
                        <a:cubicBezTo>
                          <a:pt x="5" y="105"/>
                          <a:pt x="14" y="87"/>
                          <a:pt x="0" y="11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55"/>
                  <p:cNvSpPr>
                    <a:spLocks/>
                  </p:cNvSpPr>
                  <p:nvPr/>
                </p:nvSpPr>
                <p:spPr bwMode="auto">
                  <a:xfrm>
                    <a:off x="7224179" y="5207000"/>
                    <a:ext cx="38100" cy="192088"/>
                  </a:xfrm>
                  <a:custGeom>
                    <a:avLst/>
                    <a:gdLst>
                      <a:gd name="T0" fmla="*/ 17206 w 31"/>
                      <a:gd name="T1" fmla="*/ 0 h 179"/>
                      <a:gd name="T2" fmla="*/ 17206 w 31"/>
                      <a:gd name="T3" fmla="*/ 122335 h 179"/>
                      <a:gd name="T4" fmla="*/ 35642 w 31"/>
                      <a:gd name="T5" fmla="*/ 144871 h 17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179">
                        <a:moveTo>
                          <a:pt x="14" y="0"/>
                        </a:moveTo>
                        <a:cubicBezTo>
                          <a:pt x="6" y="47"/>
                          <a:pt x="0" y="61"/>
                          <a:pt x="14" y="114"/>
                        </a:cubicBezTo>
                        <a:cubicBezTo>
                          <a:pt x="31" y="179"/>
                          <a:pt x="29" y="104"/>
                          <a:pt x="29" y="13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56"/>
                  <p:cNvSpPr>
                    <a:spLocks/>
                  </p:cNvSpPr>
                  <p:nvPr/>
                </p:nvSpPr>
                <p:spPr bwMode="auto">
                  <a:xfrm>
                    <a:off x="6343117" y="5062538"/>
                    <a:ext cx="173037" cy="106362"/>
                  </a:xfrm>
                  <a:custGeom>
                    <a:avLst/>
                    <a:gdLst>
                      <a:gd name="T0" fmla="*/ 173037 w 150"/>
                      <a:gd name="T1" fmla="*/ 0 h 99"/>
                      <a:gd name="T2" fmla="*/ 0 w 150"/>
                      <a:gd name="T3" fmla="*/ 106362 h 9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0" h="99">
                        <a:moveTo>
                          <a:pt x="150" y="0"/>
                        </a:moveTo>
                        <a:cubicBezTo>
                          <a:pt x="108" y="39"/>
                          <a:pt x="28" y="44"/>
                          <a:pt x="0" y="99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Rectangle 57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6498692" y="4492625"/>
                    <a:ext cx="261937" cy="4762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cxnSp>
                <p:nvCxnSpPr>
                  <p:cNvPr id="65" name="AutoShape 58"/>
                  <p:cNvCxnSpPr>
                    <a:cxnSpLocks noChangeShapeType="1"/>
                    <a:stCxn id="73" idx="3"/>
                    <a:endCxn id="20" idx="1"/>
                  </p:cNvCxnSpPr>
                  <p:nvPr/>
                </p:nvCxnSpPr>
                <p:spPr bwMode="auto">
                  <a:xfrm flipH="1" flipV="1">
                    <a:off x="7201954" y="4095750"/>
                    <a:ext cx="511175" cy="782638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6" name="AutoShape 59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7760754" y="3716338"/>
                    <a:ext cx="84138" cy="1042987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7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75079" y="3910013"/>
                    <a:ext cx="579438" cy="91916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Rectangle 61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6025617" y="4829175"/>
                    <a:ext cx="261937" cy="508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69" name="Rectangle 62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6762217" y="4929188"/>
                    <a:ext cx="261937" cy="49212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0" name="Rectangle 63"/>
                  <p:cNvSpPr>
                    <a:spLocks noChangeArrowheads="1"/>
                  </p:cNvSpPr>
                  <p:nvPr/>
                </p:nvSpPr>
                <p:spPr bwMode="auto">
                  <a:xfrm rot="11552383">
                    <a:off x="7527392" y="5222875"/>
                    <a:ext cx="298450" cy="6667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1" name="Rectangle 64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8340192" y="5218113"/>
                    <a:ext cx="261937" cy="49212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2" name="Rectangle 65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8671979" y="4886325"/>
                    <a:ext cx="260350" cy="49213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3" name="Rectangle 66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7709954" y="4881563"/>
                    <a:ext cx="263525" cy="4603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4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73479" y="4297363"/>
                    <a:ext cx="155575" cy="63023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6214529" y="2505075"/>
                    <a:ext cx="3167063" cy="720725"/>
                  </a:xfrm>
                  <a:prstGeom prst="line">
                    <a:avLst/>
                  </a:prstGeom>
                  <a:noFill/>
                  <a:ln w="76200">
                    <a:solidFill>
                      <a:srgbClr val="008000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Line 31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789998" y="1785144"/>
                    <a:ext cx="1728788" cy="2305050"/>
                  </a:xfrm>
                  <a:prstGeom prst="line">
                    <a:avLst/>
                  </a:prstGeom>
                  <a:noFill/>
                  <a:ln w="76200">
                    <a:solidFill>
                      <a:srgbClr val="008000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314"/>
                  <p:cNvSpPr>
                    <a:spLocks noChangeArrowheads="1"/>
                  </p:cNvSpPr>
                  <p:nvPr/>
                </p:nvSpPr>
                <p:spPr bwMode="auto">
                  <a:xfrm>
                    <a:off x="6501867" y="2867025"/>
                    <a:ext cx="358775" cy="503238"/>
                  </a:xfrm>
                  <a:prstGeom prst="curvedRightArrow">
                    <a:avLst>
                      <a:gd name="adj1" fmla="val 28053"/>
                      <a:gd name="adj2" fmla="val 56106"/>
                      <a:gd name="adj3" fmla="val 33333"/>
                    </a:avLst>
                  </a:prstGeom>
                  <a:solidFill>
                    <a:srgbClr val="008000"/>
                  </a:solidFill>
                  <a:ln w="95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8" name="Line 3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86192" y="2794000"/>
                    <a:ext cx="503237" cy="4318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9" name="Group 78"/>
            <p:cNvGrpSpPr/>
            <p:nvPr/>
          </p:nvGrpSpPr>
          <p:grpSpPr>
            <a:xfrm>
              <a:off x="101478" y="304749"/>
              <a:ext cx="4306186" cy="4665356"/>
              <a:chOff x="3232298" y="1360967"/>
              <a:chExt cx="4306186" cy="466535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232298" y="1360967"/>
                <a:ext cx="4306186" cy="4665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 Box 310"/>
              <p:cNvSpPr txBox="1">
                <a:spLocks noChangeArrowheads="1"/>
              </p:cNvSpPr>
              <p:nvPr/>
            </p:nvSpPr>
            <p:spPr bwMode="auto">
              <a:xfrm>
                <a:off x="3920625" y="1532700"/>
                <a:ext cx="3144838" cy="396875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2000" b="1" dirty="0">
                    <a:ea typeface="굴림" pitchFamily="50" charset="-127"/>
                  </a:rPr>
                  <a:t>{110}&lt;001&gt; Goss texture</a:t>
                </a:r>
              </a:p>
            </p:txBody>
          </p:sp>
          <p:sp>
            <p:nvSpPr>
              <p:cNvPr id="82" name="Line 68"/>
              <p:cNvSpPr>
                <a:spLocks noChangeShapeType="1"/>
              </p:cNvSpPr>
              <p:nvPr/>
            </p:nvSpPr>
            <p:spPr bwMode="auto">
              <a:xfrm flipH="1">
                <a:off x="6347119" y="2980704"/>
                <a:ext cx="412750" cy="346075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70"/>
              <p:cNvSpPr txBox="1">
                <a:spLocks noChangeArrowheads="1"/>
              </p:cNvSpPr>
              <p:nvPr/>
            </p:nvSpPr>
            <p:spPr bwMode="auto">
              <a:xfrm>
                <a:off x="3916656" y="2801317"/>
                <a:ext cx="6921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800">
                    <a:solidFill>
                      <a:srgbClr val="0000FF"/>
                    </a:solidFill>
                    <a:ea typeface="굴림" pitchFamily="50" charset="-127"/>
                  </a:rPr>
                  <a:t>[100]</a:t>
                </a:r>
              </a:p>
            </p:txBody>
          </p:sp>
          <p:sp>
            <p:nvSpPr>
              <p:cNvPr id="84" name="Text Box 83"/>
              <p:cNvSpPr txBox="1">
                <a:spLocks noChangeArrowheads="1"/>
              </p:cNvSpPr>
              <p:nvPr/>
            </p:nvSpPr>
            <p:spPr bwMode="auto">
              <a:xfrm>
                <a:off x="5915319" y="2548904"/>
                <a:ext cx="7175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800" b="1">
                    <a:solidFill>
                      <a:srgbClr val="FF0000"/>
                    </a:solidFill>
                    <a:ea typeface="굴림" pitchFamily="50" charset="-127"/>
                  </a:rPr>
                  <a:t>(110)</a:t>
                </a:r>
              </a:p>
            </p:txBody>
          </p:sp>
          <p:cxnSp>
            <p:nvCxnSpPr>
              <p:cNvPr id="85" name="AutoShape 96"/>
              <p:cNvCxnSpPr>
                <a:cxnSpLocks noChangeShapeType="1"/>
                <a:stCxn id="187" idx="0"/>
                <a:endCxn id="200" idx="1"/>
              </p:cNvCxnSpPr>
              <p:nvPr/>
            </p:nvCxnSpPr>
            <p:spPr bwMode="auto">
              <a:xfrm>
                <a:off x="6128044" y="2955304"/>
                <a:ext cx="295275" cy="32702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" name="Line 100"/>
              <p:cNvSpPr>
                <a:spLocks noChangeShapeType="1"/>
              </p:cNvSpPr>
              <p:nvPr/>
            </p:nvSpPr>
            <p:spPr bwMode="auto">
              <a:xfrm>
                <a:off x="4305594" y="3090242"/>
                <a:ext cx="463550" cy="43180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01"/>
              <p:cNvSpPr>
                <a:spLocks noChangeShapeType="1"/>
              </p:cNvSpPr>
              <p:nvPr/>
            </p:nvSpPr>
            <p:spPr bwMode="auto">
              <a:xfrm flipH="1">
                <a:off x="5440656" y="2386979"/>
                <a:ext cx="155575" cy="43180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102"/>
              <p:cNvSpPr>
                <a:spLocks noChangeShapeType="1"/>
              </p:cNvSpPr>
              <p:nvPr/>
            </p:nvSpPr>
            <p:spPr bwMode="auto">
              <a:xfrm flipH="1">
                <a:off x="5337469" y="2820367"/>
                <a:ext cx="103187" cy="26828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103"/>
              <p:cNvSpPr txBox="1">
                <a:spLocks noChangeArrowheads="1"/>
              </p:cNvSpPr>
              <p:nvPr/>
            </p:nvSpPr>
            <p:spPr bwMode="auto">
              <a:xfrm>
                <a:off x="5259681" y="2117104"/>
                <a:ext cx="6921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800">
                    <a:solidFill>
                      <a:srgbClr val="0000FF"/>
                    </a:solidFill>
                    <a:ea typeface="굴림" pitchFamily="50" charset="-127"/>
                  </a:rPr>
                  <a:t>[010]</a:t>
                </a:r>
              </a:p>
            </p:txBody>
          </p:sp>
          <p:grpSp>
            <p:nvGrpSpPr>
              <p:cNvPr id="90" name="Group 104"/>
              <p:cNvGrpSpPr>
                <a:grpSpLocks/>
              </p:cNvGrpSpPr>
              <p:nvPr/>
            </p:nvGrpSpPr>
            <p:grpSpPr bwMode="auto">
              <a:xfrm>
                <a:off x="6707481" y="2764804"/>
                <a:ext cx="692150" cy="366713"/>
                <a:chOff x="2381" y="2387"/>
                <a:chExt cx="436" cy="231"/>
              </a:xfrm>
            </p:grpSpPr>
            <p:sp>
              <p:nvSpPr>
                <p:cNvPr id="21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381" y="2387"/>
                  <a:ext cx="4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ko-KR" sz="1800">
                      <a:solidFill>
                        <a:srgbClr val="0000FF"/>
                      </a:solidFill>
                      <a:ea typeface="굴림" pitchFamily="50" charset="-127"/>
                    </a:rPr>
                    <a:t>[110]</a:t>
                  </a:r>
                </a:p>
              </p:txBody>
            </p:sp>
            <p:sp>
              <p:nvSpPr>
                <p:cNvPr id="212" name="Line 106"/>
                <p:cNvSpPr>
                  <a:spLocks noChangeShapeType="1"/>
                </p:cNvSpPr>
                <p:nvPr/>
              </p:nvSpPr>
              <p:spPr bwMode="auto">
                <a:xfrm>
                  <a:off x="2495" y="2421"/>
                  <a:ext cx="52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1" name="Line 107"/>
              <p:cNvSpPr>
                <a:spLocks noChangeShapeType="1"/>
              </p:cNvSpPr>
              <p:nvPr/>
            </p:nvSpPr>
            <p:spPr bwMode="auto">
              <a:xfrm flipH="1">
                <a:off x="3322931" y="4115767"/>
                <a:ext cx="930275" cy="7556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108"/>
              <p:cNvSpPr>
                <a:spLocks noChangeShapeType="1"/>
              </p:cNvSpPr>
              <p:nvPr/>
            </p:nvSpPr>
            <p:spPr bwMode="auto">
              <a:xfrm>
                <a:off x="3322931" y="4871417"/>
                <a:ext cx="2686050" cy="5953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109"/>
              <p:cNvSpPr>
                <a:spLocks noChangeShapeType="1"/>
              </p:cNvSpPr>
              <p:nvPr/>
            </p:nvSpPr>
            <p:spPr bwMode="auto">
              <a:xfrm flipH="1">
                <a:off x="6008981" y="4709492"/>
                <a:ext cx="928688" cy="7572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10"/>
              <p:cNvSpPr>
                <a:spLocks noChangeShapeType="1"/>
              </p:cNvSpPr>
              <p:nvPr/>
            </p:nvSpPr>
            <p:spPr bwMode="auto">
              <a:xfrm>
                <a:off x="3322931" y="4871417"/>
                <a:ext cx="0" cy="161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11"/>
              <p:cNvSpPr>
                <a:spLocks noChangeShapeType="1"/>
              </p:cNvSpPr>
              <p:nvPr/>
            </p:nvSpPr>
            <p:spPr bwMode="auto">
              <a:xfrm>
                <a:off x="6937669" y="4709492"/>
                <a:ext cx="0" cy="161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112"/>
              <p:cNvSpPr>
                <a:spLocks noChangeShapeType="1"/>
              </p:cNvSpPr>
              <p:nvPr/>
            </p:nvSpPr>
            <p:spPr bwMode="auto">
              <a:xfrm>
                <a:off x="6008981" y="5466729"/>
                <a:ext cx="0" cy="161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13"/>
              <p:cNvSpPr>
                <a:spLocks noChangeShapeType="1"/>
              </p:cNvSpPr>
              <p:nvPr/>
            </p:nvSpPr>
            <p:spPr bwMode="auto">
              <a:xfrm>
                <a:off x="3322931" y="5033342"/>
                <a:ext cx="2686050" cy="5953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14"/>
              <p:cNvSpPr>
                <a:spLocks noChangeShapeType="1"/>
              </p:cNvSpPr>
              <p:nvPr/>
            </p:nvSpPr>
            <p:spPr bwMode="auto">
              <a:xfrm flipH="1">
                <a:off x="6008981" y="4871417"/>
                <a:ext cx="930275" cy="7572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AutoShape 115"/>
              <p:cNvSpPr>
                <a:spLocks noChangeArrowheads="1"/>
              </p:cNvSpPr>
              <p:nvPr/>
            </p:nvSpPr>
            <p:spPr bwMode="auto">
              <a:xfrm rot="728610">
                <a:off x="6578894" y="5215904"/>
                <a:ext cx="776287" cy="130175"/>
              </a:xfrm>
              <a:prstGeom prst="notchedRightArrow">
                <a:avLst>
                  <a:gd name="adj1" fmla="val 50000"/>
                  <a:gd name="adj2" fmla="val 149085"/>
                </a:avLst>
              </a:prstGeom>
              <a:solidFill>
                <a:srgbClr val="800080">
                  <a:alpha val="7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0" name="Text Box 116"/>
              <p:cNvSpPr txBox="1">
                <a:spLocks noChangeArrowheads="1"/>
              </p:cNvSpPr>
              <p:nvPr/>
            </p:nvSpPr>
            <p:spPr bwMode="auto">
              <a:xfrm>
                <a:off x="6228056" y="5322267"/>
                <a:ext cx="1065213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600" b="1">
                    <a:ea typeface="굴림" pitchFamily="50" charset="-127"/>
                  </a:rPr>
                  <a:t>Rolling</a:t>
                </a:r>
              </a:p>
              <a:p>
                <a:pPr eaLnBrk="1" hangingPunct="1"/>
                <a:r>
                  <a:rPr lang="en-US" altLang="ko-KR" sz="1600" b="1">
                    <a:ea typeface="굴림" pitchFamily="50" charset="-127"/>
                  </a:rPr>
                  <a:t>Direction</a:t>
                </a:r>
              </a:p>
            </p:txBody>
          </p:sp>
          <p:cxnSp>
            <p:nvCxnSpPr>
              <p:cNvPr id="101" name="AutoShape 117"/>
              <p:cNvCxnSpPr>
                <a:cxnSpLocks noChangeShapeType="1"/>
                <a:stCxn id="95" idx="0"/>
                <a:endCxn id="91" idx="0"/>
              </p:cNvCxnSpPr>
              <p:nvPr/>
            </p:nvCxnSpPr>
            <p:spPr bwMode="auto">
              <a:xfrm flipH="1" flipV="1">
                <a:off x="4254794" y="4106242"/>
                <a:ext cx="2682875" cy="59531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2" name="Freeform 118"/>
              <p:cNvSpPr>
                <a:spLocks/>
              </p:cNvSpPr>
              <p:nvPr/>
            </p:nvSpPr>
            <p:spPr bwMode="auto">
              <a:xfrm>
                <a:off x="3791244" y="4518992"/>
                <a:ext cx="365125" cy="508000"/>
              </a:xfrm>
              <a:custGeom>
                <a:avLst/>
                <a:gdLst>
                  <a:gd name="T0" fmla="*/ 0 w 321"/>
                  <a:gd name="T1" fmla="*/ 0 h 427"/>
                  <a:gd name="T2" fmla="*/ 169482 w 321"/>
                  <a:gd name="T3" fmla="*/ 59485 h 427"/>
                  <a:gd name="T4" fmla="*/ 218393 w 321"/>
                  <a:gd name="T5" fmla="*/ 76141 h 427"/>
                  <a:gd name="T6" fmla="*/ 242279 w 321"/>
                  <a:gd name="T7" fmla="*/ 84468 h 427"/>
                  <a:gd name="T8" fmla="*/ 324176 w 321"/>
                  <a:gd name="T9" fmla="*/ 143953 h 427"/>
                  <a:gd name="T10" fmla="*/ 363988 w 321"/>
                  <a:gd name="T11" fmla="*/ 245077 h 427"/>
                  <a:gd name="T12" fmla="*/ 340101 w 321"/>
                  <a:gd name="T13" fmla="*/ 440187 h 427"/>
                  <a:gd name="T14" fmla="*/ 324176 w 321"/>
                  <a:gd name="T15" fmla="*/ 508000 h 4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21" h="427">
                    <a:moveTo>
                      <a:pt x="0" y="0"/>
                    </a:moveTo>
                    <a:cubicBezTo>
                      <a:pt x="50" y="16"/>
                      <a:pt x="99" y="34"/>
                      <a:pt x="149" y="50"/>
                    </a:cubicBezTo>
                    <a:cubicBezTo>
                      <a:pt x="206" y="68"/>
                      <a:pt x="137" y="46"/>
                      <a:pt x="192" y="64"/>
                    </a:cubicBezTo>
                    <a:cubicBezTo>
                      <a:pt x="199" y="66"/>
                      <a:pt x="213" y="71"/>
                      <a:pt x="213" y="71"/>
                    </a:cubicBezTo>
                    <a:cubicBezTo>
                      <a:pt x="235" y="91"/>
                      <a:pt x="262" y="100"/>
                      <a:pt x="285" y="121"/>
                    </a:cubicBezTo>
                    <a:cubicBezTo>
                      <a:pt x="296" y="154"/>
                      <a:pt x="301" y="178"/>
                      <a:pt x="320" y="206"/>
                    </a:cubicBezTo>
                    <a:cubicBezTo>
                      <a:pt x="312" y="331"/>
                      <a:pt x="321" y="279"/>
                      <a:pt x="299" y="370"/>
                    </a:cubicBezTo>
                    <a:cubicBezTo>
                      <a:pt x="294" y="389"/>
                      <a:pt x="285" y="427"/>
                      <a:pt x="285" y="427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19"/>
              <p:cNvSpPr>
                <a:spLocks/>
              </p:cNvSpPr>
              <p:nvPr/>
            </p:nvSpPr>
            <p:spPr bwMode="auto">
              <a:xfrm>
                <a:off x="4123031" y="4231654"/>
                <a:ext cx="639763" cy="447675"/>
              </a:xfrm>
              <a:custGeom>
                <a:avLst/>
                <a:gdLst>
                  <a:gd name="T0" fmla="*/ 0 w 561"/>
                  <a:gd name="T1" fmla="*/ 447675 h 377"/>
                  <a:gd name="T2" fmla="*/ 193868 w 561"/>
                  <a:gd name="T3" fmla="*/ 406114 h 377"/>
                  <a:gd name="T4" fmla="*/ 291942 w 561"/>
                  <a:gd name="T5" fmla="*/ 355053 h 377"/>
                  <a:gd name="T6" fmla="*/ 347821 w 561"/>
                  <a:gd name="T7" fmla="*/ 295679 h 377"/>
                  <a:gd name="T8" fmla="*/ 364927 w 561"/>
                  <a:gd name="T9" fmla="*/ 270742 h 377"/>
                  <a:gd name="T10" fmla="*/ 388876 w 561"/>
                  <a:gd name="T11" fmla="*/ 254118 h 377"/>
                  <a:gd name="T12" fmla="*/ 396858 w 561"/>
                  <a:gd name="T13" fmla="*/ 227994 h 377"/>
                  <a:gd name="T14" fmla="*/ 461861 w 561"/>
                  <a:gd name="T15" fmla="*/ 178120 h 377"/>
                  <a:gd name="T16" fmla="*/ 607832 w 561"/>
                  <a:gd name="T17" fmla="*/ 42749 h 377"/>
                  <a:gd name="T18" fmla="*/ 639763 w 561"/>
                  <a:gd name="T19" fmla="*/ 0 h 3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1" h="377">
                    <a:moveTo>
                      <a:pt x="0" y="377"/>
                    </a:moveTo>
                    <a:cubicBezTo>
                      <a:pt x="124" y="369"/>
                      <a:pt x="86" y="370"/>
                      <a:pt x="170" y="342"/>
                    </a:cubicBezTo>
                    <a:cubicBezTo>
                      <a:pt x="196" y="324"/>
                      <a:pt x="226" y="308"/>
                      <a:pt x="256" y="299"/>
                    </a:cubicBezTo>
                    <a:cubicBezTo>
                      <a:pt x="271" y="276"/>
                      <a:pt x="282" y="264"/>
                      <a:pt x="305" y="249"/>
                    </a:cubicBezTo>
                    <a:cubicBezTo>
                      <a:pt x="310" y="242"/>
                      <a:pt x="314" y="234"/>
                      <a:pt x="320" y="228"/>
                    </a:cubicBezTo>
                    <a:cubicBezTo>
                      <a:pt x="326" y="222"/>
                      <a:pt x="336" y="221"/>
                      <a:pt x="341" y="214"/>
                    </a:cubicBezTo>
                    <a:cubicBezTo>
                      <a:pt x="346" y="208"/>
                      <a:pt x="343" y="198"/>
                      <a:pt x="348" y="192"/>
                    </a:cubicBezTo>
                    <a:cubicBezTo>
                      <a:pt x="359" y="178"/>
                      <a:pt x="390" y="160"/>
                      <a:pt x="405" y="150"/>
                    </a:cubicBezTo>
                    <a:cubicBezTo>
                      <a:pt x="434" y="104"/>
                      <a:pt x="488" y="66"/>
                      <a:pt x="533" y="36"/>
                    </a:cubicBezTo>
                    <a:cubicBezTo>
                      <a:pt x="551" y="8"/>
                      <a:pt x="541" y="20"/>
                      <a:pt x="561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20"/>
              <p:cNvSpPr>
                <a:spLocks/>
              </p:cNvSpPr>
              <p:nvPr/>
            </p:nvSpPr>
            <p:spPr bwMode="auto">
              <a:xfrm>
                <a:off x="4415131" y="4587254"/>
                <a:ext cx="536575" cy="617538"/>
              </a:xfrm>
              <a:custGeom>
                <a:avLst/>
                <a:gdLst>
                  <a:gd name="T0" fmla="*/ 0 w 472"/>
                  <a:gd name="T1" fmla="*/ 0 h 519"/>
                  <a:gd name="T2" fmla="*/ 137554 w 472"/>
                  <a:gd name="T3" fmla="*/ 8329 h 519"/>
                  <a:gd name="T4" fmla="*/ 185300 w 472"/>
                  <a:gd name="T5" fmla="*/ 16658 h 519"/>
                  <a:gd name="T6" fmla="*/ 509292 w 472"/>
                  <a:gd name="T7" fmla="*/ 143973 h 519"/>
                  <a:gd name="T8" fmla="*/ 517249 w 472"/>
                  <a:gd name="T9" fmla="*/ 253440 h 519"/>
                  <a:gd name="T10" fmla="*/ 484282 w 472"/>
                  <a:gd name="T11" fmla="*/ 456907 h 519"/>
                  <a:gd name="T12" fmla="*/ 436536 w 472"/>
                  <a:gd name="T13" fmla="*/ 558045 h 519"/>
                  <a:gd name="T14" fmla="*/ 419483 w 472"/>
                  <a:gd name="T15" fmla="*/ 617538 h 5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72" h="519">
                    <a:moveTo>
                      <a:pt x="0" y="0"/>
                    </a:moveTo>
                    <a:cubicBezTo>
                      <a:pt x="40" y="2"/>
                      <a:pt x="81" y="1"/>
                      <a:pt x="121" y="7"/>
                    </a:cubicBezTo>
                    <a:cubicBezTo>
                      <a:pt x="177" y="15"/>
                      <a:pt x="108" y="32"/>
                      <a:pt x="163" y="14"/>
                    </a:cubicBezTo>
                    <a:cubicBezTo>
                      <a:pt x="247" y="67"/>
                      <a:pt x="350" y="102"/>
                      <a:pt x="448" y="121"/>
                    </a:cubicBezTo>
                    <a:cubicBezTo>
                      <a:pt x="472" y="157"/>
                      <a:pt x="468" y="173"/>
                      <a:pt x="455" y="213"/>
                    </a:cubicBezTo>
                    <a:cubicBezTo>
                      <a:pt x="463" y="269"/>
                      <a:pt x="471" y="342"/>
                      <a:pt x="426" y="384"/>
                    </a:cubicBezTo>
                    <a:cubicBezTo>
                      <a:pt x="416" y="413"/>
                      <a:pt x="401" y="443"/>
                      <a:pt x="384" y="469"/>
                    </a:cubicBezTo>
                    <a:cubicBezTo>
                      <a:pt x="379" y="484"/>
                      <a:pt x="369" y="503"/>
                      <a:pt x="369" y="51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21"/>
              <p:cNvSpPr>
                <a:spLocks/>
              </p:cNvSpPr>
              <p:nvPr/>
            </p:nvSpPr>
            <p:spPr bwMode="auto">
              <a:xfrm>
                <a:off x="4948531" y="4369767"/>
                <a:ext cx="442913" cy="387350"/>
              </a:xfrm>
              <a:custGeom>
                <a:avLst/>
                <a:gdLst>
                  <a:gd name="T0" fmla="*/ 0 w 388"/>
                  <a:gd name="T1" fmla="*/ 387350 h 325"/>
                  <a:gd name="T2" fmla="*/ 65067 w 388"/>
                  <a:gd name="T3" fmla="*/ 345635 h 325"/>
                  <a:gd name="T4" fmla="*/ 122144 w 388"/>
                  <a:gd name="T5" fmla="*/ 319415 h 325"/>
                  <a:gd name="T6" fmla="*/ 195201 w 388"/>
                  <a:gd name="T7" fmla="*/ 277700 h 325"/>
                  <a:gd name="T8" fmla="*/ 211183 w 388"/>
                  <a:gd name="T9" fmla="*/ 259822 h 325"/>
                  <a:gd name="T10" fmla="*/ 235155 w 388"/>
                  <a:gd name="T11" fmla="*/ 251480 h 325"/>
                  <a:gd name="T12" fmla="*/ 251136 w 388"/>
                  <a:gd name="T13" fmla="*/ 226451 h 325"/>
                  <a:gd name="T14" fmla="*/ 300222 w 388"/>
                  <a:gd name="T15" fmla="*/ 183544 h 325"/>
                  <a:gd name="T16" fmla="*/ 365289 w 388"/>
                  <a:gd name="T17" fmla="*/ 125144 h 325"/>
                  <a:gd name="T18" fmla="*/ 406384 w 388"/>
                  <a:gd name="T19" fmla="*/ 57209 h 325"/>
                  <a:gd name="T20" fmla="*/ 414375 w 388"/>
                  <a:gd name="T21" fmla="*/ 30988 h 325"/>
                  <a:gd name="T22" fmla="*/ 438347 w 388"/>
                  <a:gd name="T23" fmla="*/ 5959 h 3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88" h="325">
                    <a:moveTo>
                      <a:pt x="0" y="325"/>
                    </a:moveTo>
                    <a:cubicBezTo>
                      <a:pt x="21" y="311"/>
                      <a:pt x="33" y="298"/>
                      <a:pt x="57" y="290"/>
                    </a:cubicBezTo>
                    <a:cubicBezTo>
                      <a:pt x="123" y="243"/>
                      <a:pt x="27" y="307"/>
                      <a:pt x="107" y="268"/>
                    </a:cubicBezTo>
                    <a:cubicBezTo>
                      <a:pt x="204" y="220"/>
                      <a:pt x="111" y="252"/>
                      <a:pt x="171" y="233"/>
                    </a:cubicBezTo>
                    <a:cubicBezTo>
                      <a:pt x="176" y="228"/>
                      <a:pt x="179" y="222"/>
                      <a:pt x="185" y="218"/>
                    </a:cubicBezTo>
                    <a:cubicBezTo>
                      <a:pt x="191" y="214"/>
                      <a:pt x="200" y="216"/>
                      <a:pt x="206" y="211"/>
                    </a:cubicBezTo>
                    <a:cubicBezTo>
                      <a:pt x="213" y="206"/>
                      <a:pt x="214" y="196"/>
                      <a:pt x="220" y="190"/>
                    </a:cubicBezTo>
                    <a:cubicBezTo>
                      <a:pt x="233" y="177"/>
                      <a:pt x="249" y="166"/>
                      <a:pt x="263" y="154"/>
                    </a:cubicBezTo>
                    <a:cubicBezTo>
                      <a:pt x="282" y="138"/>
                      <a:pt x="320" y="105"/>
                      <a:pt x="320" y="105"/>
                    </a:cubicBezTo>
                    <a:cubicBezTo>
                      <a:pt x="328" y="80"/>
                      <a:pt x="337" y="66"/>
                      <a:pt x="356" y="48"/>
                    </a:cubicBezTo>
                    <a:cubicBezTo>
                      <a:pt x="358" y="41"/>
                      <a:pt x="358" y="32"/>
                      <a:pt x="363" y="26"/>
                    </a:cubicBezTo>
                    <a:cubicBezTo>
                      <a:pt x="388" y="0"/>
                      <a:pt x="384" y="38"/>
                      <a:pt x="384" y="5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122"/>
              <p:cNvSpPr>
                <a:spLocks/>
              </p:cNvSpPr>
              <p:nvPr/>
            </p:nvSpPr>
            <p:spPr bwMode="auto">
              <a:xfrm>
                <a:off x="4948531" y="4958729"/>
                <a:ext cx="752475" cy="414338"/>
              </a:xfrm>
              <a:custGeom>
                <a:avLst/>
                <a:gdLst>
                  <a:gd name="T0" fmla="*/ 0 w 661"/>
                  <a:gd name="T1" fmla="*/ 0 h 348"/>
                  <a:gd name="T2" fmla="*/ 177589 w 661"/>
                  <a:gd name="T3" fmla="*/ 41672 h 348"/>
                  <a:gd name="T4" fmla="*/ 486092 w 661"/>
                  <a:gd name="T5" fmla="*/ 101203 h 348"/>
                  <a:gd name="T6" fmla="*/ 606761 w 661"/>
                  <a:gd name="T7" fmla="*/ 144066 h 348"/>
                  <a:gd name="T8" fmla="*/ 679618 w 661"/>
                  <a:gd name="T9" fmla="*/ 169069 h 348"/>
                  <a:gd name="T10" fmla="*/ 704663 w 661"/>
                  <a:gd name="T11" fmla="*/ 177403 h 348"/>
                  <a:gd name="T12" fmla="*/ 736538 w 661"/>
                  <a:gd name="T13" fmla="*/ 220266 h 348"/>
                  <a:gd name="T14" fmla="*/ 752475 w 661"/>
                  <a:gd name="T15" fmla="*/ 270272 h 348"/>
                  <a:gd name="T16" fmla="*/ 712631 w 661"/>
                  <a:gd name="T17" fmla="*/ 414338 h 3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1" h="348">
                    <a:moveTo>
                      <a:pt x="0" y="0"/>
                    </a:moveTo>
                    <a:cubicBezTo>
                      <a:pt x="58" y="19"/>
                      <a:pt x="94" y="29"/>
                      <a:pt x="156" y="35"/>
                    </a:cubicBezTo>
                    <a:cubicBezTo>
                      <a:pt x="241" y="62"/>
                      <a:pt x="338" y="76"/>
                      <a:pt x="427" y="85"/>
                    </a:cubicBezTo>
                    <a:cubicBezTo>
                      <a:pt x="465" y="95"/>
                      <a:pt x="496" y="111"/>
                      <a:pt x="533" y="121"/>
                    </a:cubicBezTo>
                    <a:cubicBezTo>
                      <a:pt x="543" y="124"/>
                      <a:pt x="581" y="137"/>
                      <a:pt x="597" y="142"/>
                    </a:cubicBezTo>
                    <a:cubicBezTo>
                      <a:pt x="604" y="144"/>
                      <a:pt x="619" y="149"/>
                      <a:pt x="619" y="149"/>
                    </a:cubicBezTo>
                    <a:cubicBezTo>
                      <a:pt x="627" y="162"/>
                      <a:pt x="640" y="171"/>
                      <a:pt x="647" y="185"/>
                    </a:cubicBezTo>
                    <a:cubicBezTo>
                      <a:pt x="654" y="198"/>
                      <a:pt x="661" y="227"/>
                      <a:pt x="661" y="227"/>
                    </a:cubicBezTo>
                    <a:cubicBezTo>
                      <a:pt x="649" y="264"/>
                      <a:pt x="626" y="310"/>
                      <a:pt x="626" y="348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23"/>
              <p:cNvSpPr>
                <a:spLocks/>
              </p:cNvSpPr>
              <p:nvPr/>
            </p:nvSpPr>
            <p:spPr bwMode="auto">
              <a:xfrm>
                <a:off x="5321594" y="4484067"/>
                <a:ext cx="655637" cy="128587"/>
              </a:xfrm>
              <a:custGeom>
                <a:avLst/>
                <a:gdLst>
                  <a:gd name="T0" fmla="*/ 0 w 576"/>
                  <a:gd name="T1" fmla="*/ 0 h 106"/>
                  <a:gd name="T2" fmla="*/ 251555 w 576"/>
                  <a:gd name="T3" fmla="*/ 50950 h 106"/>
                  <a:gd name="T4" fmla="*/ 421156 w 576"/>
                  <a:gd name="T5" fmla="*/ 103112 h 106"/>
                  <a:gd name="T6" fmla="*/ 453027 w 576"/>
                  <a:gd name="T7" fmla="*/ 111604 h 106"/>
                  <a:gd name="T8" fmla="*/ 501972 w 576"/>
                  <a:gd name="T9" fmla="*/ 128587 h 106"/>
                  <a:gd name="T10" fmla="*/ 615798 w 576"/>
                  <a:gd name="T11" fmla="*/ 77637 h 106"/>
                  <a:gd name="T12" fmla="*/ 655637 w 576"/>
                  <a:gd name="T13" fmla="*/ 16983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6" h="106">
                    <a:moveTo>
                      <a:pt x="0" y="0"/>
                    </a:moveTo>
                    <a:cubicBezTo>
                      <a:pt x="65" y="44"/>
                      <a:pt x="145" y="37"/>
                      <a:pt x="221" y="42"/>
                    </a:cubicBezTo>
                    <a:cubicBezTo>
                      <a:pt x="271" y="59"/>
                      <a:pt x="319" y="72"/>
                      <a:pt x="370" y="85"/>
                    </a:cubicBezTo>
                    <a:cubicBezTo>
                      <a:pt x="379" y="87"/>
                      <a:pt x="389" y="90"/>
                      <a:pt x="398" y="92"/>
                    </a:cubicBezTo>
                    <a:cubicBezTo>
                      <a:pt x="413" y="96"/>
                      <a:pt x="441" y="106"/>
                      <a:pt x="441" y="106"/>
                    </a:cubicBezTo>
                    <a:cubicBezTo>
                      <a:pt x="498" y="99"/>
                      <a:pt x="504" y="100"/>
                      <a:pt x="541" y="64"/>
                    </a:cubicBezTo>
                    <a:cubicBezTo>
                      <a:pt x="548" y="41"/>
                      <a:pt x="554" y="25"/>
                      <a:pt x="576" y="1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24"/>
              <p:cNvSpPr>
                <a:spLocks/>
              </p:cNvSpPr>
              <p:nvPr/>
            </p:nvSpPr>
            <p:spPr bwMode="auto">
              <a:xfrm>
                <a:off x="5677194" y="4619004"/>
                <a:ext cx="331787" cy="592138"/>
              </a:xfrm>
              <a:custGeom>
                <a:avLst/>
                <a:gdLst>
                  <a:gd name="T0" fmla="*/ 171024 w 291"/>
                  <a:gd name="T1" fmla="*/ 0 h 497"/>
                  <a:gd name="T2" fmla="*/ 277059 w 291"/>
                  <a:gd name="T3" fmla="*/ 67911 h 497"/>
                  <a:gd name="T4" fmla="*/ 324946 w 291"/>
                  <a:gd name="T5" fmla="*/ 135822 h 497"/>
                  <a:gd name="T6" fmla="*/ 251976 w 291"/>
                  <a:gd name="T7" fmla="*/ 364576 h 497"/>
                  <a:gd name="T8" fmla="*/ 220051 w 291"/>
                  <a:gd name="T9" fmla="*/ 407467 h 497"/>
                  <a:gd name="T10" fmla="*/ 212070 w 291"/>
                  <a:gd name="T11" fmla="*/ 432487 h 497"/>
                  <a:gd name="T12" fmla="*/ 188127 w 291"/>
                  <a:gd name="T13" fmla="*/ 440827 h 497"/>
                  <a:gd name="T14" fmla="*/ 106035 w 291"/>
                  <a:gd name="T15" fmla="*/ 500398 h 497"/>
                  <a:gd name="T16" fmla="*/ 50167 w 291"/>
                  <a:gd name="T17" fmla="*/ 559970 h 497"/>
                  <a:gd name="T18" fmla="*/ 17102 w 291"/>
                  <a:gd name="T19" fmla="*/ 576649 h 4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1" h="497">
                    <a:moveTo>
                      <a:pt x="150" y="0"/>
                    </a:moveTo>
                    <a:cubicBezTo>
                      <a:pt x="176" y="18"/>
                      <a:pt x="215" y="48"/>
                      <a:pt x="243" y="57"/>
                    </a:cubicBezTo>
                    <a:cubicBezTo>
                      <a:pt x="268" y="74"/>
                      <a:pt x="268" y="89"/>
                      <a:pt x="285" y="114"/>
                    </a:cubicBezTo>
                    <a:cubicBezTo>
                      <a:pt x="280" y="192"/>
                      <a:pt x="291" y="261"/>
                      <a:pt x="221" y="306"/>
                    </a:cubicBezTo>
                    <a:cubicBezTo>
                      <a:pt x="213" y="319"/>
                      <a:pt x="201" y="329"/>
                      <a:pt x="193" y="342"/>
                    </a:cubicBezTo>
                    <a:cubicBezTo>
                      <a:pt x="189" y="348"/>
                      <a:pt x="191" y="358"/>
                      <a:pt x="186" y="363"/>
                    </a:cubicBezTo>
                    <a:cubicBezTo>
                      <a:pt x="181" y="368"/>
                      <a:pt x="172" y="368"/>
                      <a:pt x="165" y="370"/>
                    </a:cubicBezTo>
                    <a:cubicBezTo>
                      <a:pt x="141" y="392"/>
                      <a:pt x="125" y="410"/>
                      <a:pt x="93" y="420"/>
                    </a:cubicBezTo>
                    <a:cubicBezTo>
                      <a:pt x="81" y="438"/>
                      <a:pt x="63" y="459"/>
                      <a:pt x="44" y="470"/>
                    </a:cubicBezTo>
                    <a:cubicBezTo>
                      <a:pt x="0" y="497"/>
                      <a:pt x="36" y="463"/>
                      <a:pt x="15" y="4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25"/>
              <p:cNvSpPr>
                <a:spLocks/>
              </p:cNvSpPr>
              <p:nvPr/>
            </p:nvSpPr>
            <p:spPr bwMode="auto">
              <a:xfrm>
                <a:off x="6010569" y="4857129"/>
                <a:ext cx="550862" cy="315913"/>
              </a:xfrm>
              <a:custGeom>
                <a:avLst/>
                <a:gdLst>
                  <a:gd name="T0" fmla="*/ 0 w 483"/>
                  <a:gd name="T1" fmla="*/ 0 h 266"/>
                  <a:gd name="T2" fmla="*/ 47901 w 483"/>
                  <a:gd name="T3" fmla="*/ 17815 h 266"/>
                  <a:gd name="T4" fmla="*/ 96943 w 483"/>
                  <a:gd name="T5" fmla="*/ 51069 h 266"/>
                  <a:gd name="T6" fmla="*/ 145984 w 483"/>
                  <a:gd name="T7" fmla="*/ 67696 h 266"/>
                  <a:gd name="T8" fmla="*/ 250910 w 483"/>
                  <a:gd name="T9" fmla="*/ 102137 h 266"/>
                  <a:gd name="T10" fmla="*/ 477870 w 483"/>
                  <a:gd name="T11" fmla="*/ 161519 h 266"/>
                  <a:gd name="T12" fmla="*/ 534895 w 483"/>
                  <a:gd name="T13" fmla="*/ 203087 h 266"/>
                  <a:gd name="T14" fmla="*/ 550862 w 483"/>
                  <a:gd name="T15" fmla="*/ 313538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3" h="266">
                    <a:moveTo>
                      <a:pt x="0" y="0"/>
                    </a:moveTo>
                    <a:cubicBezTo>
                      <a:pt x="14" y="5"/>
                      <a:pt x="29" y="8"/>
                      <a:pt x="42" y="15"/>
                    </a:cubicBezTo>
                    <a:cubicBezTo>
                      <a:pt x="57" y="23"/>
                      <a:pt x="69" y="38"/>
                      <a:pt x="85" y="43"/>
                    </a:cubicBezTo>
                    <a:cubicBezTo>
                      <a:pt x="99" y="48"/>
                      <a:pt x="128" y="57"/>
                      <a:pt x="128" y="57"/>
                    </a:cubicBezTo>
                    <a:cubicBezTo>
                      <a:pt x="160" y="80"/>
                      <a:pt x="178" y="80"/>
                      <a:pt x="220" y="86"/>
                    </a:cubicBezTo>
                    <a:cubicBezTo>
                      <a:pt x="286" y="108"/>
                      <a:pt x="350" y="127"/>
                      <a:pt x="419" y="136"/>
                    </a:cubicBezTo>
                    <a:cubicBezTo>
                      <a:pt x="469" y="152"/>
                      <a:pt x="457" y="136"/>
                      <a:pt x="469" y="171"/>
                    </a:cubicBezTo>
                    <a:cubicBezTo>
                      <a:pt x="476" y="266"/>
                      <a:pt x="445" y="264"/>
                      <a:pt x="483" y="26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26"/>
              <p:cNvSpPr>
                <a:spLocks/>
              </p:cNvSpPr>
              <p:nvPr/>
            </p:nvSpPr>
            <p:spPr bwMode="auto">
              <a:xfrm>
                <a:off x="5588294" y="5390529"/>
                <a:ext cx="73025" cy="136525"/>
              </a:xfrm>
              <a:custGeom>
                <a:avLst/>
                <a:gdLst>
                  <a:gd name="T0" fmla="*/ 73025 w 64"/>
                  <a:gd name="T1" fmla="*/ 0 h 114"/>
                  <a:gd name="T2" fmla="*/ 65038 w 64"/>
                  <a:gd name="T3" fmla="*/ 26347 h 114"/>
                  <a:gd name="T4" fmla="*/ 23961 w 64"/>
                  <a:gd name="T5" fmla="*/ 68263 h 114"/>
                  <a:gd name="T6" fmla="*/ 0 w 64"/>
                  <a:gd name="T7" fmla="*/ 136525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" h="114">
                    <a:moveTo>
                      <a:pt x="64" y="0"/>
                    </a:moveTo>
                    <a:cubicBezTo>
                      <a:pt x="62" y="7"/>
                      <a:pt x="62" y="16"/>
                      <a:pt x="57" y="22"/>
                    </a:cubicBezTo>
                    <a:cubicBezTo>
                      <a:pt x="47" y="35"/>
                      <a:pt x="21" y="57"/>
                      <a:pt x="21" y="57"/>
                    </a:cubicBezTo>
                    <a:cubicBezTo>
                      <a:pt x="5" y="105"/>
                      <a:pt x="14" y="87"/>
                      <a:pt x="0" y="11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27"/>
              <p:cNvSpPr>
                <a:spLocks/>
              </p:cNvSpPr>
              <p:nvPr/>
            </p:nvSpPr>
            <p:spPr bwMode="auto">
              <a:xfrm>
                <a:off x="4810419" y="5204792"/>
                <a:ext cx="36512" cy="214312"/>
              </a:xfrm>
              <a:custGeom>
                <a:avLst/>
                <a:gdLst>
                  <a:gd name="T0" fmla="*/ 16489 w 31"/>
                  <a:gd name="T1" fmla="*/ 0 h 179"/>
                  <a:gd name="T2" fmla="*/ 16489 w 31"/>
                  <a:gd name="T3" fmla="*/ 136489 h 179"/>
                  <a:gd name="T4" fmla="*/ 34156 w 31"/>
                  <a:gd name="T5" fmla="*/ 161632 h 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" h="179">
                    <a:moveTo>
                      <a:pt x="14" y="0"/>
                    </a:moveTo>
                    <a:cubicBezTo>
                      <a:pt x="6" y="47"/>
                      <a:pt x="0" y="61"/>
                      <a:pt x="14" y="114"/>
                    </a:cubicBezTo>
                    <a:cubicBezTo>
                      <a:pt x="31" y="179"/>
                      <a:pt x="29" y="104"/>
                      <a:pt x="29" y="135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28"/>
              <p:cNvSpPr>
                <a:spLocks/>
              </p:cNvSpPr>
              <p:nvPr/>
            </p:nvSpPr>
            <p:spPr bwMode="auto">
              <a:xfrm>
                <a:off x="3945231" y="5044454"/>
                <a:ext cx="169863" cy="117475"/>
              </a:xfrm>
              <a:custGeom>
                <a:avLst/>
                <a:gdLst>
                  <a:gd name="T0" fmla="*/ 169863 w 150"/>
                  <a:gd name="T1" fmla="*/ 0 h 99"/>
                  <a:gd name="T2" fmla="*/ 0 w 150"/>
                  <a:gd name="T3" fmla="*/ 117475 h 9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0" h="99">
                    <a:moveTo>
                      <a:pt x="150" y="0"/>
                    </a:moveTo>
                    <a:cubicBezTo>
                      <a:pt x="108" y="39"/>
                      <a:pt x="28" y="44"/>
                      <a:pt x="0" y="9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13" name="AutoShape 129"/>
              <p:cNvCxnSpPr>
                <a:cxnSpLocks noChangeShapeType="1"/>
                <a:endCxn id="86" idx="1"/>
              </p:cNvCxnSpPr>
              <p:nvPr/>
            </p:nvCxnSpPr>
            <p:spPr bwMode="auto">
              <a:xfrm flipH="1" flipV="1">
                <a:off x="4769144" y="3534742"/>
                <a:ext cx="517525" cy="1352550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AutoShape 130"/>
              <p:cNvCxnSpPr>
                <a:cxnSpLocks noChangeShapeType="1"/>
                <a:endCxn id="88" idx="1"/>
              </p:cNvCxnSpPr>
              <p:nvPr/>
            </p:nvCxnSpPr>
            <p:spPr bwMode="auto">
              <a:xfrm flipH="1" flipV="1">
                <a:off x="5339056" y="3101354"/>
                <a:ext cx="95250" cy="1652588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AutoShape 131"/>
              <p:cNvCxnSpPr>
                <a:cxnSpLocks noChangeShapeType="1"/>
                <a:endCxn id="182" idx="0"/>
              </p:cNvCxnSpPr>
              <p:nvPr/>
            </p:nvCxnSpPr>
            <p:spPr bwMode="auto">
              <a:xfrm flipV="1">
                <a:off x="5697831" y="3253754"/>
                <a:ext cx="725488" cy="1573213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6" name="Group 115"/>
              <p:cNvGrpSpPr/>
              <p:nvPr/>
            </p:nvGrpSpPr>
            <p:grpSpPr>
              <a:xfrm>
                <a:off x="4097631" y="4245942"/>
                <a:ext cx="414338" cy="285662"/>
                <a:chOff x="1696058" y="4249738"/>
                <a:chExt cx="414338" cy="285662"/>
              </a:xfrm>
            </p:grpSpPr>
            <p:sp>
              <p:nvSpPr>
                <p:cNvPr id="204" name="Parallelogram 203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5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20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8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209" name="AutoShape 152"/>
                  <p:cNvCxnSpPr>
                    <a:cxnSpLocks noChangeShapeType="1"/>
                    <a:stCxn id="206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10" name="AutoShape 153"/>
                  <p:cNvCxnSpPr>
                    <a:cxnSpLocks noChangeShapeType="1"/>
                    <a:stCxn id="208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17" name="Text Box 31"/>
              <p:cNvSpPr txBox="1">
                <a:spLocks noChangeArrowheads="1"/>
              </p:cNvSpPr>
              <p:nvPr/>
            </p:nvSpPr>
            <p:spPr bwMode="auto">
              <a:xfrm>
                <a:off x="6550763" y="4112592"/>
                <a:ext cx="896937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b="1" dirty="0">
                    <a:solidFill>
                      <a:srgbClr val="0000FF"/>
                    </a:solidFill>
                    <a:ea typeface="굴림" pitchFamily="50" charset="-127"/>
                  </a:rPr>
                  <a:t>[001]</a:t>
                </a:r>
              </a:p>
            </p:txBody>
          </p:sp>
          <p:sp>
            <p:nvSpPr>
              <p:cNvPr id="118" name="Line 312"/>
              <p:cNvSpPr>
                <a:spLocks noChangeShapeType="1"/>
              </p:cNvSpPr>
              <p:nvPr/>
            </p:nvSpPr>
            <p:spPr bwMode="auto">
              <a:xfrm>
                <a:off x="4379050" y="3655871"/>
                <a:ext cx="2255974" cy="513389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4769144" y="2710829"/>
                <a:ext cx="1654175" cy="1352550"/>
                <a:chOff x="2691867" y="2714625"/>
                <a:chExt cx="1654175" cy="1352550"/>
              </a:xfrm>
            </p:grpSpPr>
            <p:sp>
              <p:nvSpPr>
                <p:cNvPr id="179" name="Line 85"/>
                <p:cNvSpPr>
                  <a:spLocks noChangeShapeType="1"/>
                </p:cNvSpPr>
                <p:nvPr/>
              </p:nvSpPr>
              <p:spPr bwMode="auto">
                <a:xfrm>
                  <a:off x="2988729" y="2725738"/>
                  <a:ext cx="1060450" cy="24288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2691867" y="2725738"/>
                  <a:ext cx="296862" cy="7858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2985554" y="3027363"/>
                  <a:ext cx="296863" cy="7858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4047592" y="3270250"/>
                  <a:ext cx="298450" cy="7858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83" name="AutoShape 94"/>
                <p:cNvCxnSpPr>
                  <a:cxnSpLocks noChangeShapeType="1"/>
                  <a:stCxn id="202" idx="1"/>
                </p:cNvCxnSpPr>
                <p:nvPr/>
              </p:nvCxnSpPr>
              <p:spPr bwMode="auto">
                <a:xfrm>
                  <a:off x="2691867" y="3530600"/>
                  <a:ext cx="295275" cy="28733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4" name="AutoShape 95"/>
                <p:cNvCxnSpPr>
                  <a:cxnSpLocks noChangeShapeType="1"/>
                  <a:stCxn id="179" idx="0"/>
                  <a:endCxn id="181" idx="0"/>
                </p:cNvCxnSpPr>
                <p:nvPr/>
              </p:nvCxnSpPr>
              <p:spPr bwMode="auto">
                <a:xfrm>
                  <a:off x="2988729" y="2714625"/>
                  <a:ext cx="293688" cy="303213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5" name="AutoShape 97"/>
                <p:cNvCxnSpPr>
                  <a:cxnSpLocks noChangeShapeType="1"/>
                  <a:stCxn id="187" idx="1"/>
                  <a:endCxn id="182" idx="1"/>
                </p:cNvCxnSpPr>
                <p:nvPr/>
              </p:nvCxnSpPr>
              <p:spPr bwMode="auto">
                <a:xfrm>
                  <a:off x="3753904" y="3765550"/>
                  <a:ext cx="293688" cy="301625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186" name="Group 185"/>
                <p:cNvGrpSpPr/>
                <p:nvPr/>
              </p:nvGrpSpPr>
              <p:grpSpPr>
                <a:xfrm>
                  <a:off x="2691867" y="3027363"/>
                  <a:ext cx="1654175" cy="727075"/>
                  <a:chOff x="2691867" y="3027363"/>
                  <a:chExt cx="1654175" cy="727075"/>
                </a:xfrm>
              </p:grpSpPr>
              <p:sp>
                <p:nvSpPr>
                  <p:cNvPr id="188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207804" y="3094038"/>
                    <a:ext cx="31115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157004" y="3148013"/>
                    <a:ext cx="6191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053817" y="3201988"/>
                    <a:ext cx="9302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001429" y="3255963"/>
                    <a:ext cx="123983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950629" y="3309938"/>
                    <a:ext cx="134143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898242" y="3363913"/>
                    <a:ext cx="13430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796642" y="3417888"/>
                    <a:ext cx="13938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744254" y="3471863"/>
                    <a:ext cx="13430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796642" y="3525838"/>
                    <a:ext cx="123825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053817" y="3579813"/>
                    <a:ext cx="9302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260192" y="3633788"/>
                    <a:ext cx="6191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9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691867" y="3511550"/>
                    <a:ext cx="1062037" cy="242888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0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282417" y="3027363"/>
                    <a:ext cx="1063625" cy="242887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1" name="Line 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55492" y="3270250"/>
                    <a:ext cx="590550" cy="484188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2" name="Line 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91867" y="3027363"/>
                    <a:ext cx="590550" cy="484187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3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3468154" y="3687763"/>
                    <a:ext cx="36036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7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753904" y="2968625"/>
                  <a:ext cx="296863" cy="7858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0" name="Line 99"/>
              <p:cNvSpPr>
                <a:spLocks noChangeShapeType="1"/>
              </p:cNvSpPr>
              <p:nvPr/>
            </p:nvSpPr>
            <p:spPr bwMode="auto">
              <a:xfrm flipH="1">
                <a:off x="6112169" y="2836242"/>
                <a:ext cx="163512" cy="469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3633049" y="4663287"/>
                <a:ext cx="340757" cy="234932"/>
                <a:chOff x="1696058" y="4249738"/>
                <a:chExt cx="414338" cy="285662"/>
              </a:xfrm>
            </p:grpSpPr>
            <p:sp>
              <p:nvSpPr>
                <p:cNvPr id="172" name="Parallelogram 171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3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74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77" name="AutoShape 152"/>
                  <p:cNvCxnSpPr>
                    <a:cxnSpLocks noChangeShapeType="1"/>
                    <a:stCxn id="174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8" name="AutoShape 153"/>
                  <p:cNvCxnSpPr>
                    <a:cxnSpLocks noChangeShapeType="1"/>
                    <a:stCxn id="176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2" name="Group 121"/>
              <p:cNvGrpSpPr/>
              <p:nvPr/>
            </p:nvGrpSpPr>
            <p:grpSpPr>
              <a:xfrm>
                <a:off x="6204360" y="4618852"/>
                <a:ext cx="414338" cy="285662"/>
                <a:chOff x="1696058" y="4249738"/>
                <a:chExt cx="414338" cy="285662"/>
              </a:xfrm>
            </p:grpSpPr>
            <p:sp>
              <p:nvSpPr>
                <p:cNvPr id="165" name="Parallelogram 164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67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70" name="AutoShape 152"/>
                  <p:cNvCxnSpPr>
                    <a:cxnSpLocks noChangeShapeType="1"/>
                    <a:stCxn id="167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1" name="AutoShape 153"/>
                  <p:cNvCxnSpPr>
                    <a:cxnSpLocks noChangeShapeType="1"/>
                    <a:stCxn id="169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3" name="Group 122"/>
              <p:cNvGrpSpPr/>
              <p:nvPr/>
            </p:nvGrpSpPr>
            <p:grpSpPr>
              <a:xfrm>
                <a:off x="5290428" y="4695072"/>
                <a:ext cx="414338" cy="285662"/>
                <a:chOff x="1696058" y="4249738"/>
                <a:chExt cx="414338" cy="285662"/>
              </a:xfrm>
            </p:grpSpPr>
            <p:sp>
              <p:nvSpPr>
                <p:cNvPr id="158" name="Parallelogram 157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9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60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63" name="AutoShape 152"/>
                  <p:cNvCxnSpPr>
                    <a:cxnSpLocks noChangeShapeType="1"/>
                    <a:stCxn id="160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4" name="AutoShape 153"/>
                  <p:cNvCxnSpPr>
                    <a:cxnSpLocks noChangeShapeType="1"/>
                    <a:stCxn id="162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4" name="Group 123"/>
              <p:cNvGrpSpPr/>
              <p:nvPr/>
            </p:nvGrpSpPr>
            <p:grpSpPr>
              <a:xfrm>
                <a:off x="4304454" y="4716397"/>
                <a:ext cx="414338" cy="285662"/>
                <a:chOff x="1696058" y="4249738"/>
                <a:chExt cx="414338" cy="285662"/>
              </a:xfrm>
            </p:grpSpPr>
            <p:sp>
              <p:nvSpPr>
                <p:cNvPr id="151" name="Parallelogram 150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2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53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56" name="AutoShape 152"/>
                  <p:cNvCxnSpPr>
                    <a:cxnSpLocks noChangeShapeType="1"/>
                    <a:stCxn id="153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7" name="AutoShape 153"/>
                  <p:cNvCxnSpPr>
                    <a:cxnSpLocks noChangeShapeType="1"/>
                    <a:stCxn id="155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5" name="Group 124"/>
              <p:cNvGrpSpPr/>
              <p:nvPr/>
            </p:nvGrpSpPr>
            <p:grpSpPr>
              <a:xfrm>
                <a:off x="4653422" y="4352152"/>
                <a:ext cx="414338" cy="285662"/>
                <a:chOff x="1696058" y="4249738"/>
                <a:chExt cx="414338" cy="285662"/>
              </a:xfrm>
            </p:grpSpPr>
            <p:sp>
              <p:nvSpPr>
                <p:cNvPr id="144" name="Parallelogram 143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5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4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49" name="AutoShape 152"/>
                  <p:cNvCxnSpPr>
                    <a:cxnSpLocks noChangeShapeType="1"/>
                    <a:stCxn id="146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0" name="AutoShape 153"/>
                  <p:cNvCxnSpPr>
                    <a:cxnSpLocks noChangeShapeType="1"/>
                    <a:stCxn id="148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cxnSp>
            <p:nvCxnSpPr>
              <p:cNvPr id="126" name="AutoShape 132"/>
              <p:cNvCxnSpPr>
                <a:cxnSpLocks noChangeShapeType="1"/>
              </p:cNvCxnSpPr>
              <p:nvPr/>
            </p:nvCxnSpPr>
            <p:spPr bwMode="auto">
              <a:xfrm flipV="1">
                <a:off x="5542256" y="3725242"/>
                <a:ext cx="301625" cy="1217612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27" name="Group 126"/>
              <p:cNvGrpSpPr/>
              <p:nvPr/>
            </p:nvGrpSpPr>
            <p:grpSpPr>
              <a:xfrm>
                <a:off x="5082049" y="5061903"/>
                <a:ext cx="294072" cy="202745"/>
                <a:chOff x="1696058" y="4249738"/>
                <a:chExt cx="414338" cy="285662"/>
              </a:xfrm>
            </p:grpSpPr>
            <p:sp>
              <p:nvSpPr>
                <p:cNvPr id="137" name="Parallelogram 136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8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39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42" name="AutoShape 152"/>
                  <p:cNvCxnSpPr>
                    <a:cxnSpLocks noChangeShapeType="1"/>
                    <a:stCxn id="139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3" name="AutoShape 153"/>
                  <p:cNvCxnSpPr>
                    <a:cxnSpLocks noChangeShapeType="1"/>
                    <a:stCxn id="141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8" name="Group 127"/>
              <p:cNvGrpSpPr/>
              <p:nvPr/>
            </p:nvGrpSpPr>
            <p:grpSpPr>
              <a:xfrm>
                <a:off x="5871662" y="5023067"/>
                <a:ext cx="414338" cy="285662"/>
                <a:chOff x="1696058" y="4249738"/>
                <a:chExt cx="414338" cy="285662"/>
              </a:xfrm>
            </p:grpSpPr>
            <p:sp>
              <p:nvSpPr>
                <p:cNvPr id="130" name="Parallelogram 129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1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32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35" name="AutoShape 152"/>
                  <p:cNvCxnSpPr>
                    <a:cxnSpLocks noChangeShapeType="1"/>
                    <a:stCxn id="132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6" name="AutoShape 153"/>
                  <p:cNvCxnSpPr>
                    <a:cxnSpLocks noChangeShapeType="1"/>
                    <a:stCxn id="134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29" name="Line 84"/>
              <p:cNvSpPr>
                <a:spLocks noChangeShapeType="1"/>
              </p:cNvSpPr>
              <p:nvPr/>
            </p:nvSpPr>
            <p:spPr bwMode="auto">
              <a:xfrm>
                <a:off x="5066006" y="3809379"/>
                <a:ext cx="1060450" cy="2428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4" name="Rectangle 213"/>
          <p:cNvSpPr/>
          <p:nvPr/>
        </p:nvSpPr>
        <p:spPr>
          <a:xfrm>
            <a:off x="136014" y="4803264"/>
            <a:ext cx="8871742" cy="246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= Axis of easy magnetization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Line 312"/>
          <p:cNvSpPr>
            <a:spLocks noChangeShapeType="1"/>
          </p:cNvSpPr>
          <p:nvPr/>
        </p:nvSpPr>
        <p:spPr bwMode="auto">
          <a:xfrm>
            <a:off x="388354" y="4916617"/>
            <a:ext cx="817285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591294" y="1864425"/>
            <a:ext cx="5450239" cy="2565097"/>
            <a:chOff x="1591294" y="1864425"/>
            <a:chExt cx="5450239" cy="2565097"/>
          </a:xfrm>
        </p:grpSpPr>
        <p:pic>
          <p:nvPicPr>
            <p:cNvPr id="1027" name="Picture 3" descr="C:\Users\Michael Van Order\Documents\A-Data\1-Goniometer\1-Kruss gon\2016-05-19_100-singxtal-ga\100-ga-30gaug_02a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5" t="14778" r="14600"/>
            <a:stretch/>
          </p:blipFill>
          <p:spPr bwMode="auto">
            <a:xfrm>
              <a:off x="1591294" y="1864425"/>
              <a:ext cx="2422566" cy="256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Michael Van Order\Documents\A-Data\1-Goniometer\1-Kruss gon\2016-05-19_100-singxtal-ga\100-ga-30gaug_02b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13" t="12003" r="13806" b="3576"/>
            <a:stretch/>
          </p:blipFill>
          <p:spPr bwMode="auto">
            <a:xfrm>
              <a:off x="4644008" y="1864426"/>
              <a:ext cx="2397525" cy="256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ight Arrow 17"/>
            <p:cNvSpPr/>
            <p:nvPr/>
          </p:nvSpPr>
          <p:spPr>
            <a:xfrm>
              <a:off x="4067944" y="2859782"/>
              <a:ext cx="504056" cy="5760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2445" y="3974771"/>
              <a:ext cx="99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</a:rPr>
                <a:t>Galfenol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6016" y="3974771"/>
              <a:ext cx="99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</a:rPr>
                <a:t>Galfenol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3491880" y="3447132"/>
              <a:ext cx="360040" cy="386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059832" y="3833226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480000" flipV="1">
              <a:off x="6516181" y="3479509"/>
              <a:ext cx="360040" cy="3860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6058733" y="3833853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31840" y="3363180"/>
              <a:ext cx="6286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131.0°</a:t>
              </a:r>
              <a:endPara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9614" y="3363179"/>
              <a:ext cx="6286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140.1°</a:t>
              </a:r>
              <a:endPara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07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5758</TotalTime>
  <Words>154</Words>
  <Application>Microsoft Office PowerPoint</Application>
  <PresentationFormat>On-screen Show (16:9)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굴림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Van Order</dc:creator>
  <cp:lastModifiedBy>mvanorder1@gmail.com</cp:lastModifiedBy>
  <cp:revision>24</cp:revision>
  <dcterms:created xsi:type="dcterms:W3CDTF">2016-02-02T19:23:58Z</dcterms:created>
  <dcterms:modified xsi:type="dcterms:W3CDTF">2017-03-27T20:53:21Z</dcterms:modified>
</cp:coreProperties>
</file>