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1692" y="19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1123950"/>
            <a:ext cx="74803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1" y="1179513"/>
            <a:ext cx="9085263" cy="5059363"/>
            <a:chOff x="112" y="743"/>
            <a:chExt cx="5723" cy="3187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38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38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28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9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1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1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1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2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1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1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12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1" y="2876550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447800"/>
            <a:ext cx="0" cy="239713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8" y="1416050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23891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8" y="2357438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38893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6" y="38560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3416300"/>
            <a:ext cx="0" cy="241300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1" y="3386138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4397375"/>
            <a:ext cx="0" cy="241300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3" y="4365625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9208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6" y="1889125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9098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8" y="2878138"/>
            <a:ext cx="150813" cy="144463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449388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6" y="14176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23907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6" y="2359025"/>
            <a:ext cx="150813" cy="144463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3890963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3" y="3859213"/>
            <a:ext cx="150813" cy="144463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3419475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6" y="3386138"/>
            <a:ext cx="150813" cy="146050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4398963"/>
            <a:ext cx="0" cy="239713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8" y="4367213"/>
            <a:ext cx="149225" cy="146050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8" y="4976813"/>
            <a:ext cx="593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4976813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4976813"/>
            <a:ext cx="393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1" y="4976813"/>
            <a:ext cx="593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8" y="49768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3" y="49768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53117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1" y="5311775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5311775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3" y="53117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6" y="5311775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1" y="4991100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3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8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3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8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49911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4991100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6" y="49911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1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3" y="49911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5326063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6" y="5326063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5326063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1" y="532606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3" y="532606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4889500"/>
            <a:ext cx="495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3" y="4889500"/>
            <a:ext cx="5429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48895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3" y="48895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8" y="48895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4889500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8" y="4889500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3" y="4889500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6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5222875"/>
            <a:ext cx="1984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5222875"/>
            <a:ext cx="444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1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6" y="5222875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8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6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8" y="5222875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5222875"/>
            <a:ext cx="393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5222875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5573713"/>
            <a:ext cx="361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3" y="55737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8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1" y="5573713"/>
            <a:ext cx="2952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6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8" y="5573713"/>
            <a:ext cx="2127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5257800"/>
            <a:ext cx="1588" cy="1588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8" y="5578475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8" y="5257800"/>
            <a:ext cx="538163" cy="320675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5257800"/>
            <a:ext cx="1588" cy="1588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8" y="5580063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8" y="5257800"/>
            <a:ext cx="538163" cy="322263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7" y="2264410"/>
            <a:ext cx="5915025" cy="2329180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404664"/>
            <a:ext cx="8032182" cy="5481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6" y="2177143"/>
            <a:ext cx="5881261" cy="2752205"/>
            <a:chOff x="1835696" y="2177143"/>
            <a:chExt cx="5881261" cy="2752205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8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79</Words>
  <Application>Microsoft Office PowerPoint</Application>
  <PresentationFormat>On-screen Show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8</cp:revision>
  <dcterms:created xsi:type="dcterms:W3CDTF">2016-02-02T19:23:58Z</dcterms:created>
  <dcterms:modified xsi:type="dcterms:W3CDTF">2016-03-28T21:07:59Z</dcterms:modified>
</cp:coreProperties>
</file>