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88" y="-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572F-663B-4DF7-9BAB-004C9EA6421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684213" y="842963"/>
            <a:ext cx="74803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05"/>
          <p:cNvGrpSpPr>
            <a:grpSpLocks/>
          </p:cNvGrpSpPr>
          <p:nvPr/>
        </p:nvGrpSpPr>
        <p:grpSpPr bwMode="auto">
          <a:xfrm>
            <a:off x="177802" y="884635"/>
            <a:ext cx="9085263" cy="3856435"/>
            <a:chOff x="112" y="743"/>
            <a:chExt cx="5723" cy="3239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2350" y="1130"/>
              <a:ext cx="1101" cy="1888"/>
            </a:xfrm>
            <a:custGeom>
              <a:avLst/>
              <a:gdLst>
                <a:gd name="T0" fmla="*/ 0 w 1442"/>
                <a:gd name="T1" fmla="*/ 0 h 2512"/>
                <a:gd name="T2" fmla="*/ 0 w 1442"/>
                <a:gd name="T3" fmla="*/ 0 h 2512"/>
                <a:gd name="T4" fmla="*/ 1442 w 1442"/>
                <a:gd name="T5" fmla="*/ 0 h 2512"/>
                <a:gd name="T6" fmla="*/ 1442 w 1442"/>
                <a:gd name="T7" fmla="*/ 2512 h 2512"/>
                <a:gd name="T8" fmla="*/ 0 w 1442"/>
                <a:gd name="T9" fmla="*/ 2512 h 2512"/>
                <a:gd name="T10" fmla="*/ 0 w 1442"/>
                <a:gd name="T11" fmla="*/ 0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251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2512"/>
                  </a:lnTo>
                  <a:lnTo>
                    <a:pt x="0" y="25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>
              <a:off x="2625" y="1130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4 h 2512"/>
                <a:gd name="T6" fmla="*/ 374 h 2512"/>
                <a:gd name="T7" fmla="*/ 374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4 h 2512"/>
                <a:gd name="T15" fmla="*/ 934 h 2512"/>
                <a:gd name="T16" fmla="*/ 934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4 h 2512"/>
                <a:gd name="T24" fmla="*/ 1494 h 2512"/>
                <a:gd name="T25" fmla="*/ 1494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4 h 2512"/>
                <a:gd name="T33" fmla="*/ 2054 h 2512"/>
                <a:gd name="T34" fmla="*/ 2054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2901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/>
            <p:cNvSpPr>
              <a:spLocks noEditPoints="1"/>
            </p:cNvSpPr>
            <p:nvPr/>
          </p:nvSpPr>
          <p:spPr bwMode="auto">
            <a:xfrm>
              <a:off x="3177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/>
            <p:cNvSpPr>
              <a:spLocks noEditPoints="1"/>
            </p:cNvSpPr>
            <p:nvPr/>
          </p:nvSpPr>
          <p:spPr bwMode="auto">
            <a:xfrm>
              <a:off x="2350" y="1388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/>
            <p:cNvSpPr>
              <a:spLocks noEditPoints="1"/>
            </p:cNvSpPr>
            <p:nvPr/>
          </p:nvSpPr>
          <p:spPr bwMode="auto">
            <a:xfrm>
              <a:off x="2359" y="1659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"/>
            <p:cNvSpPr>
              <a:spLocks noEditPoints="1"/>
            </p:cNvSpPr>
            <p:nvPr/>
          </p:nvSpPr>
          <p:spPr bwMode="auto">
            <a:xfrm>
              <a:off x="2359" y="1922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2368" y="2194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2368" y="2457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2378" y="2729"/>
              <a:ext cx="1069" cy="0"/>
            </a:xfrm>
            <a:custGeom>
              <a:avLst/>
              <a:gdLst>
                <a:gd name="T0" fmla="*/ 1400 w 1400"/>
                <a:gd name="T1" fmla="*/ 1400 w 1400"/>
                <a:gd name="T2" fmla="*/ 1294 w 1400"/>
                <a:gd name="T3" fmla="*/ 1214 w 1400"/>
                <a:gd name="T4" fmla="*/ 1214 w 1400"/>
                <a:gd name="T5" fmla="*/ 1107 w 1400"/>
                <a:gd name="T6" fmla="*/ 1027 w 1400"/>
                <a:gd name="T7" fmla="*/ 1027 w 1400"/>
                <a:gd name="T8" fmla="*/ 920 w 1400"/>
                <a:gd name="T9" fmla="*/ 840 w 1400"/>
                <a:gd name="T10" fmla="*/ 840 w 1400"/>
                <a:gd name="T11" fmla="*/ 734 w 1400"/>
                <a:gd name="T12" fmla="*/ 654 w 1400"/>
                <a:gd name="T13" fmla="*/ 654 w 1400"/>
                <a:gd name="T14" fmla="*/ 547 w 1400"/>
                <a:gd name="T15" fmla="*/ 467 w 1400"/>
                <a:gd name="T16" fmla="*/ 467 w 1400"/>
                <a:gd name="T17" fmla="*/ 360 w 1400"/>
                <a:gd name="T18" fmla="*/ 280 w 1400"/>
                <a:gd name="T19" fmla="*/ 280 w 1400"/>
                <a:gd name="T20" fmla="*/ 174 w 1400"/>
                <a:gd name="T21" fmla="*/ 94 w 1400"/>
                <a:gd name="T22" fmla="*/ 94 w 1400"/>
                <a:gd name="T23" fmla="*/ 0 w 14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0">
                  <a:moveTo>
                    <a:pt x="1400" y="0"/>
                  </a:moveTo>
                  <a:lnTo>
                    <a:pt x="1400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0" y="0"/>
                  </a:lnTo>
                  <a:moveTo>
                    <a:pt x="840" y="0"/>
                  </a:moveTo>
                  <a:lnTo>
                    <a:pt x="840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0" y="0"/>
                  </a:lnTo>
                  <a:moveTo>
                    <a:pt x="280" y="0"/>
                  </a:moveTo>
                  <a:lnTo>
                    <a:pt x="280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2416" y="125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2499" y="1208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2438" y="1518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2418" y="1472"/>
              <a:ext cx="92" cy="93"/>
            </a:xfrm>
            <a:custGeom>
              <a:avLst/>
              <a:gdLst>
                <a:gd name="T0" fmla="*/ 0 w 121"/>
                <a:gd name="T1" fmla="*/ 61 h 123"/>
                <a:gd name="T2" fmla="*/ 0 w 121"/>
                <a:gd name="T3" fmla="*/ 61 h 123"/>
                <a:gd name="T4" fmla="*/ 99 w 121"/>
                <a:gd name="T5" fmla="*/ 120 h 123"/>
                <a:gd name="T6" fmla="*/ 99 w 121"/>
                <a:gd name="T7" fmla="*/ 120 h 123"/>
                <a:gd name="T8" fmla="*/ 118 w 121"/>
                <a:gd name="T9" fmla="*/ 115 h 123"/>
                <a:gd name="T10" fmla="*/ 118 w 121"/>
                <a:gd name="T11" fmla="*/ 115 h 123"/>
                <a:gd name="T12" fmla="*/ 113 w 121"/>
                <a:gd name="T13" fmla="*/ 97 h 123"/>
                <a:gd name="T14" fmla="*/ 53 w 121"/>
                <a:gd name="T15" fmla="*/ 61 h 123"/>
                <a:gd name="T16" fmla="*/ 113 w 121"/>
                <a:gd name="T17" fmla="*/ 26 h 123"/>
                <a:gd name="T18" fmla="*/ 113 w 121"/>
                <a:gd name="T19" fmla="*/ 26 h 123"/>
                <a:gd name="T20" fmla="*/ 118 w 121"/>
                <a:gd name="T21" fmla="*/ 8 h 123"/>
                <a:gd name="T22" fmla="*/ 118 w 121"/>
                <a:gd name="T23" fmla="*/ 8 h 123"/>
                <a:gd name="T24" fmla="*/ 118 w 121"/>
                <a:gd name="T25" fmla="*/ 8 h 123"/>
                <a:gd name="T26" fmla="*/ 99 w 121"/>
                <a:gd name="T27" fmla="*/ 3 h 123"/>
                <a:gd name="T28" fmla="*/ 0 w 121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3">
                  <a:moveTo>
                    <a:pt x="0" y="61"/>
                  </a:moveTo>
                  <a:lnTo>
                    <a:pt x="0" y="61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8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1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2676" y="126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2758" y="1217"/>
              <a:ext cx="93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5 h 124"/>
                <a:gd name="T10" fmla="*/ 3 w 121"/>
                <a:gd name="T11" fmla="*/ 115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8 h 124"/>
                <a:gd name="T22" fmla="*/ 3 w 121"/>
                <a:gd name="T23" fmla="*/ 8 h 124"/>
                <a:gd name="T24" fmla="*/ 3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3" y="115"/>
                  </a:cubicBezTo>
                  <a:lnTo>
                    <a:pt x="3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3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2697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2677" y="1480"/>
              <a:ext cx="93" cy="94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2418" y="1781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2499" y="1735"/>
              <a:ext cx="94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1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9" y="97"/>
                  </a:cubicBezTo>
                  <a:lnTo>
                    <a:pt x="69" y="61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2438" y="204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2419" y="1999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2677" y="1790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2759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2698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2678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410" y="232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2492" y="2277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8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3" y="101"/>
                    <a:pt x="9" y="98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3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2431" y="2588"/>
              <a:ext cx="156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2411" y="2541"/>
              <a:ext cx="93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6 h 124"/>
                <a:gd name="T18" fmla="*/ 114 w 122"/>
                <a:gd name="T19" fmla="*/ 26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0"/>
                    <a:pt x="114" y="97"/>
                  </a:cubicBezTo>
                  <a:lnTo>
                    <a:pt x="53" y="62"/>
                  </a:lnTo>
                  <a:lnTo>
                    <a:pt x="114" y="26"/>
                  </a:lnTo>
                  <a:lnTo>
                    <a:pt x="114" y="26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70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2752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691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671" y="2550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2437" y="285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19" y="2813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2697" y="2868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2779" y="2822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4 w 121"/>
                <a:gd name="T9" fmla="*/ 115 h 124"/>
                <a:gd name="T10" fmla="*/ 4 w 121"/>
                <a:gd name="T11" fmla="*/ 115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4 w 121"/>
                <a:gd name="T21" fmla="*/ 8 h 124"/>
                <a:gd name="T22" fmla="*/ 4 w 121"/>
                <a:gd name="T23" fmla="*/ 8 h 124"/>
                <a:gd name="T24" fmla="*/ 4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2952" y="1263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3033" y="1217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72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2952" y="1480"/>
              <a:ext cx="94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3211" y="1272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3293" y="122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3232" y="153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3212" y="1489"/>
              <a:ext cx="93" cy="93"/>
            </a:xfrm>
            <a:custGeom>
              <a:avLst/>
              <a:gdLst>
                <a:gd name="T0" fmla="*/ 0 w 122"/>
                <a:gd name="T1" fmla="*/ 61 h 123"/>
                <a:gd name="T2" fmla="*/ 0 w 122"/>
                <a:gd name="T3" fmla="*/ 61 h 123"/>
                <a:gd name="T4" fmla="*/ 100 w 122"/>
                <a:gd name="T5" fmla="*/ 120 h 123"/>
                <a:gd name="T6" fmla="*/ 100 w 122"/>
                <a:gd name="T7" fmla="*/ 120 h 123"/>
                <a:gd name="T8" fmla="*/ 118 w 122"/>
                <a:gd name="T9" fmla="*/ 115 h 123"/>
                <a:gd name="T10" fmla="*/ 118 w 122"/>
                <a:gd name="T11" fmla="*/ 115 h 123"/>
                <a:gd name="T12" fmla="*/ 113 w 122"/>
                <a:gd name="T13" fmla="*/ 97 h 123"/>
                <a:gd name="T14" fmla="*/ 53 w 122"/>
                <a:gd name="T15" fmla="*/ 61 h 123"/>
                <a:gd name="T16" fmla="*/ 113 w 122"/>
                <a:gd name="T17" fmla="*/ 26 h 123"/>
                <a:gd name="T18" fmla="*/ 113 w 122"/>
                <a:gd name="T19" fmla="*/ 26 h 123"/>
                <a:gd name="T20" fmla="*/ 118 w 122"/>
                <a:gd name="T21" fmla="*/ 8 h 123"/>
                <a:gd name="T22" fmla="*/ 118 w 122"/>
                <a:gd name="T23" fmla="*/ 8 h 123"/>
                <a:gd name="T24" fmla="*/ 118 w 122"/>
                <a:gd name="T25" fmla="*/ 8 h 123"/>
                <a:gd name="T26" fmla="*/ 100 w 122"/>
                <a:gd name="T27" fmla="*/ 3 h 123"/>
                <a:gd name="T28" fmla="*/ 0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lnTo>
                    <a:pt x="0" y="61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2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2952" y="1790"/>
              <a:ext cx="156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3034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2974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2953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3212" y="179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3294" y="1752"/>
              <a:ext cx="93" cy="93"/>
            </a:xfrm>
            <a:custGeom>
              <a:avLst/>
              <a:gdLst>
                <a:gd name="T0" fmla="*/ 122 w 122"/>
                <a:gd name="T1" fmla="*/ 62 h 123"/>
                <a:gd name="T2" fmla="*/ 122 w 122"/>
                <a:gd name="T3" fmla="*/ 62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2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0"/>
                    <a:pt x="9" y="97"/>
                  </a:cubicBezTo>
                  <a:lnTo>
                    <a:pt x="69" y="62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3234" y="2063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3213" y="2016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945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3027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2966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2946" y="2550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6 h 124"/>
                <a:gd name="T10" fmla="*/ 118 w 121"/>
                <a:gd name="T11" fmla="*/ 116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3205" y="2341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3287" y="2294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8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4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5"/>
            <p:cNvSpPr>
              <a:spLocks/>
            </p:cNvSpPr>
            <p:nvPr/>
          </p:nvSpPr>
          <p:spPr bwMode="auto">
            <a:xfrm>
              <a:off x="3226" y="260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6"/>
            <p:cNvSpPr>
              <a:spLocks/>
            </p:cNvSpPr>
            <p:nvPr/>
          </p:nvSpPr>
          <p:spPr bwMode="auto">
            <a:xfrm>
              <a:off x="3206" y="2559"/>
              <a:ext cx="92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8 h 124"/>
                <a:gd name="T22" fmla="*/ 118 w 121"/>
                <a:gd name="T23" fmla="*/ 8 h 124"/>
                <a:gd name="T24" fmla="*/ 118 w 121"/>
                <a:gd name="T25" fmla="*/ 8 h 124"/>
                <a:gd name="T26" fmla="*/ 99 w 121"/>
                <a:gd name="T27" fmla="*/ 3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7"/>
            <p:cNvSpPr>
              <a:spLocks/>
            </p:cNvSpPr>
            <p:nvPr/>
          </p:nvSpPr>
          <p:spPr bwMode="auto">
            <a:xfrm>
              <a:off x="2972" y="2868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8"/>
            <p:cNvSpPr>
              <a:spLocks/>
            </p:cNvSpPr>
            <p:nvPr/>
          </p:nvSpPr>
          <p:spPr bwMode="auto">
            <a:xfrm>
              <a:off x="3054" y="2822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9"/>
            <p:cNvSpPr>
              <a:spLocks/>
            </p:cNvSpPr>
            <p:nvPr/>
          </p:nvSpPr>
          <p:spPr bwMode="auto">
            <a:xfrm>
              <a:off x="3232" y="2877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0"/>
            <p:cNvSpPr>
              <a:spLocks/>
            </p:cNvSpPr>
            <p:nvPr/>
          </p:nvSpPr>
          <p:spPr bwMode="auto">
            <a:xfrm>
              <a:off x="3314" y="2830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1"/>
            <p:cNvSpPr>
              <a:spLocks/>
            </p:cNvSpPr>
            <p:nvPr/>
          </p:nvSpPr>
          <p:spPr bwMode="auto">
            <a:xfrm>
              <a:off x="736" y="994"/>
              <a:ext cx="1006" cy="2020"/>
            </a:xfrm>
            <a:custGeom>
              <a:avLst/>
              <a:gdLst>
                <a:gd name="T0" fmla="*/ 0 w 1317"/>
                <a:gd name="T1" fmla="*/ 0 h 2689"/>
                <a:gd name="T2" fmla="*/ 0 w 1317"/>
                <a:gd name="T3" fmla="*/ 0 h 2689"/>
                <a:gd name="T4" fmla="*/ 1317 w 1317"/>
                <a:gd name="T5" fmla="*/ 0 h 2689"/>
                <a:gd name="T6" fmla="*/ 1317 w 1317"/>
                <a:gd name="T7" fmla="*/ 2689 h 2689"/>
                <a:gd name="T8" fmla="*/ 0 w 1317"/>
                <a:gd name="T9" fmla="*/ 2689 h 2689"/>
                <a:gd name="T10" fmla="*/ 0 w 131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7" h="2689">
                  <a:moveTo>
                    <a:pt x="0" y="0"/>
                  </a:moveTo>
                  <a:lnTo>
                    <a:pt x="0" y="0"/>
                  </a:lnTo>
                  <a:lnTo>
                    <a:pt x="1317" y="0"/>
                  </a:lnTo>
                  <a:lnTo>
                    <a:pt x="1317" y="2689"/>
                  </a:lnTo>
                  <a:lnTo>
                    <a:pt x="0" y="26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2"/>
            <p:cNvSpPr>
              <a:spLocks noEditPoints="1"/>
            </p:cNvSpPr>
            <p:nvPr/>
          </p:nvSpPr>
          <p:spPr bwMode="auto">
            <a:xfrm>
              <a:off x="987" y="994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3 h 2689"/>
                <a:gd name="T6" fmla="*/ 373 h 2689"/>
                <a:gd name="T7" fmla="*/ 373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3 h 2689"/>
                <a:gd name="T15" fmla="*/ 933 h 2689"/>
                <a:gd name="T16" fmla="*/ 933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3 h 2689"/>
                <a:gd name="T24" fmla="*/ 1493 h 2689"/>
                <a:gd name="T25" fmla="*/ 1493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3 h 2689"/>
                <a:gd name="T33" fmla="*/ 2053 h 2689"/>
                <a:gd name="T34" fmla="*/ 2053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3 h 2689"/>
                <a:gd name="T42" fmla="*/ 2613 h 2689"/>
                <a:gd name="T43" fmla="*/ 2613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3"/>
            <p:cNvSpPr>
              <a:spLocks noEditPoints="1"/>
            </p:cNvSpPr>
            <p:nvPr/>
          </p:nvSpPr>
          <p:spPr bwMode="auto">
            <a:xfrm>
              <a:off x="1239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4"/>
            <p:cNvSpPr>
              <a:spLocks noEditPoints="1"/>
            </p:cNvSpPr>
            <p:nvPr/>
          </p:nvSpPr>
          <p:spPr bwMode="auto">
            <a:xfrm>
              <a:off x="1491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5"/>
            <p:cNvSpPr>
              <a:spLocks noEditPoints="1"/>
            </p:cNvSpPr>
            <p:nvPr/>
          </p:nvSpPr>
          <p:spPr bwMode="auto">
            <a:xfrm>
              <a:off x="776" y="1269"/>
              <a:ext cx="937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6"/>
            <p:cNvSpPr>
              <a:spLocks noEditPoints="1"/>
            </p:cNvSpPr>
            <p:nvPr/>
          </p:nvSpPr>
          <p:spPr bwMode="auto">
            <a:xfrm>
              <a:off x="785" y="1559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7"/>
            <p:cNvSpPr>
              <a:spLocks noEditPoints="1"/>
            </p:cNvSpPr>
            <p:nvPr/>
          </p:nvSpPr>
          <p:spPr bwMode="auto">
            <a:xfrm>
              <a:off x="785" y="1841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8"/>
            <p:cNvSpPr>
              <a:spLocks noEditPoints="1"/>
            </p:cNvSpPr>
            <p:nvPr/>
          </p:nvSpPr>
          <p:spPr bwMode="auto">
            <a:xfrm>
              <a:off x="793" y="2132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9"/>
            <p:cNvSpPr>
              <a:spLocks noEditPoints="1"/>
            </p:cNvSpPr>
            <p:nvPr/>
          </p:nvSpPr>
          <p:spPr bwMode="auto">
            <a:xfrm>
              <a:off x="793" y="2414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0"/>
            <p:cNvSpPr>
              <a:spLocks noEditPoints="1"/>
            </p:cNvSpPr>
            <p:nvPr/>
          </p:nvSpPr>
          <p:spPr bwMode="auto">
            <a:xfrm>
              <a:off x="801" y="2704"/>
              <a:ext cx="938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1"/>
            <p:cNvSpPr>
              <a:spLocks/>
            </p:cNvSpPr>
            <p:nvPr/>
          </p:nvSpPr>
          <p:spPr bwMode="auto">
            <a:xfrm>
              <a:off x="796" y="1126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2"/>
            <p:cNvSpPr>
              <a:spLocks/>
            </p:cNvSpPr>
            <p:nvPr/>
          </p:nvSpPr>
          <p:spPr bwMode="auto">
            <a:xfrm>
              <a:off x="863" y="1079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8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3"/>
            <p:cNvSpPr>
              <a:spLocks/>
            </p:cNvSpPr>
            <p:nvPr/>
          </p:nvSpPr>
          <p:spPr bwMode="auto">
            <a:xfrm>
              <a:off x="877" y="1350"/>
              <a:ext cx="0" cy="137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4"/>
            <p:cNvSpPr>
              <a:spLocks/>
            </p:cNvSpPr>
            <p:nvPr/>
          </p:nvSpPr>
          <p:spPr bwMode="auto">
            <a:xfrm>
              <a:off x="830" y="1330"/>
              <a:ext cx="94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1 w 124"/>
                <a:gd name="T5" fmla="*/ 99 h 121"/>
                <a:gd name="T6" fmla="*/ 121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8 w 124"/>
                <a:gd name="T13" fmla="*/ 113 h 121"/>
                <a:gd name="T14" fmla="*/ 62 w 124"/>
                <a:gd name="T15" fmla="*/ 52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1" y="99"/>
                  </a:lnTo>
                  <a:lnTo>
                    <a:pt x="121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8" y="113"/>
                  </a:cubicBezTo>
                  <a:lnTo>
                    <a:pt x="62" y="52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4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5"/>
            <p:cNvSpPr>
              <a:spLocks/>
            </p:cNvSpPr>
            <p:nvPr/>
          </p:nvSpPr>
          <p:spPr bwMode="auto">
            <a:xfrm>
              <a:off x="1114" y="1057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6"/>
            <p:cNvSpPr>
              <a:spLocks/>
            </p:cNvSpPr>
            <p:nvPr/>
          </p:nvSpPr>
          <p:spPr bwMode="auto">
            <a:xfrm>
              <a:off x="1066" y="1123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2 h 121"/>
                <a:gd name="T6" fmla="*/ 4 w 124"/>
                <a:gd name="T7" fmla="*/ 22 h 121"/>
                <a:gd name="T8" fmla="*/ 8 w 124"/>
                <a:gd name="T9" fmla="*/ 3 h 121"/>
                <a:gd name="T10" fmla="*/ 8 w 124"/>
                <a:gd name="T11" fmla="*/ 3 h 121"/>
                <a:gd name="T12" fmla="*/ 27 w 124"/>
                <a:gd name="T13" fmla="*/ 8 h 121"/>
                <a:gd name="T14" fmla="*/ 62 w 124"/>
                <a:gd name="T15" fmla="*/ 69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2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3"/>
                  </a:cubicBezTo>
                  <a:lnTo>
                    <a:pt x="8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1" y="7"/>
                    <a:pt x="124" y="15"/>
                    <a:pt x="120" y="22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7"/>
            <p:cNvSpPr>
              <a:spLocks/>
            </p:cNvSpPr>
            <p:nvPr/>
          </p:nvSpPr>
          <p:spPr bwMode="auto">
            <a:xfrm>
              <a:off x="1055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8"/>
            <p:cNvSpPr>
              <a:spLocks/>
            </p:cNvSpPr>
            <p:nvPr/>
          </p:nvSpPr>
          <p:spPr bwMode="auto">
            <a:xfrm>
              <a:off x="1034" y="1372"/>
              <a:ext cx="94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9"/>
            <p:cNvSpPr>
              <a:spLocks/>
            </p:cNvSpPr>
            <p:nvPr/>
          </p:nvSpPr>
          <p:spPr bwMode="auto">
            <a:xfrm>
              <a:off x="877" y="1611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0"/>
            <p:cNvSpPr>
              <a:spLocks/>
            </p:cNvSpPr>
            <p:nvPr/>
          </p:nvSpPr>
          <p:spPr bwMode="auto">
            <a:xfrm>
              <a:off x="830" y="1677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8 w 124"/>
                <a:gd name="T17" fmla="*/ 9 h 122"/>
                <a:gd name="T18" fmla="*/ 98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1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4" y="2"/>
                    <a:pt x="27" y="9"/>
                  </a:cubicBezTo>
                  <a:lnTo>
                    <a:pt x="62" y="69"/>
                  </a:lnTo>
                  <a:lnTo>
                    <a:pt x="98" y="9"/>
                  </a:lnTo>
                  <a:lnTo>
                    <a:pt x="98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1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1"/>
            <p:cNvSpPr>
              <a:spLocks/>
            </p:cNvSpPr>
            <p:nvPr/>
          </p:nvSpPr>
          <p:spPr bwMode="auto">
            <a:xfrm>
              <a:off x="798" y="1973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2"/>
            <p:cNvSpPr>
              <a:spLocks/>
            </p:cNvSpPr>
            <p:nvPr/>
          </p:nvSpPr>
          <p:spPr bwMode="auto">
            <a:xfrm>
              <a:off x="865" y="192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3"/>
            <p:cNvSpPr>
              <a:spLocks/>
            </p:cNvSpPr>
            <p:nvPr/>
          </p:nvSpPr>
          <p:spPr bwMode="auto">
            <a:xfrm>
              <a:off x="1034" y="1699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4"/>
            <p:cNvSpPr>
              <a:spLocks/>
            </p:cNvSpPr>
            <p:nvPr/>
          </p:nvSpPr>
          <p:spPr bwMode="auto">
            <a:xfrm>
              <a:off x="1102" y="1653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5"/>
            <p:cNvSpPr>
              <a:spLocks/>
            </p:cNvSpPr>
            <p:nvPr/>
          </p:nvSpPr>
          <p:spPr bwMode="auto">
            <a:xfrm>
              <a:off x="1115" y="1923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6"/>
            <p:cNvSpPr>
              <a:spLocks/>
            </p:cNvSpPr>
            <p:nvPr/>
          </p:nvSpPr>
          <p:spPr bwMode="auto">
            <a:xfrm>
              <a:off x="1068" y="1904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4 w 124"/>
                <a:gd name="T5" fmla="*/ 99 h 121"/>
                <a:gd name="T6" fmla="*/ 4 w 124"/>
                <a:gd name="T7" fmla="*/ 99 h 121"/>
                <a:gd name="T8" fmla="*/ 9 w 124"/>
                <a:gd name="T9" fmla="*/ 118 h 121"/>
                <a:gd name="T10" fmla="*/ 9 w 124"/>
                <a:gd name="T11" fmla="*/ 118 h 121"/>
                <a:gd name="T12" fmla="*/ 27 w 124"/>
                <a:gd name="T13" fmla="*/ 113 h 121"/>
                <a:gd name="T14" fmla="*/ 62 w 124"/>
                <a:gd name="T15" fmla="*/ 52 h 121"/>
                <a:gd name="T16" fmla="*/ 97 w 124"/>
                <a:gd name="T17" fmla="*/ 113 h 121"/>
                <a:gd name="T18" fmla="*/ 97 w 124"/>
                <a:gd name="T19" fmla="*/ 113 h 121"/>
                <a:gd name="T20" fmla="*/ 116 w 124"/>
                <a:gd name="T21" fmla="*/ 118 h 121"/>
                <a:gd name="T22" fmla="*/ 116 w 124"/>
                <a:gd name="T23" fmla="*/ 118 h 121"/>
                <a:gd name="T24" fmla="*/ 116 w 124"/>
                <a:gd name="T25" fmla="*/ 118 h 121"/>
                <a:gd name="T26" fmla="*/ 120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4" y="99"/>
                  </a:lnTo>
                  <a:lnTo>
                    <a:pt x="4" y="99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1"/>
                    <a:pt x="23" y="119"/>
                    <a:pt x="27" y="113"/>
                  </a:cubicBezTo>
                  <a:lnTo>
                    <a:pt x="62" y="52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1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"/>
            <p:cNvSpPr>
              <a:spLocks/>
            </p:cNvSpPr>
            <p:nvPr/>
          </p:nvSpPr>
          <p:spPr bwMode="auto">
            <a:xfrm>
              <a:off x="1365" y="1076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"/>
            <p:cNvSpPr>
              <a:spLocks/>
            </p:cNvSpPr>
            <p:nvPr/>
          </p:nvSpPr>
          <p:spPr bwMode="auto">
            <a:xfrm>
              <a:off x="1318" y="1057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9"/>
            <p:cNvSpPr>
              <a:spLocks/>
            </p:cNvSpPr>
            <p:nvPr/>
          </p:nvSpPr>
          <p:spPr bwMode="auto">
            <a:xfrm>
              <a:off x="1306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0"/>
            <p:cNvSpPr>
              <a:spLocks/>
            </p:cNvSpPr>
            <p:nvPr/>
          </p:nvSpPr>
          <p:spPr bwMode="auto">
            <a:xfrm>
              <a:off x="1286" y="137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7 h 124"/>
                <a:gd name="T18" fmla="*/ 114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7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4" y="97"/>
                  </a:cubicBezTo>
                  <a:lnTo>
                    <a:pt x="53" y="62"/>
                  </a:lnTo>
                  <a:lnTo>
                    <a:pt x="114" y="27"/>
                  </a:lnTo>
                  <a:lnTo>
                    <a:pt x="114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7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522" y="1145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2"/>
            <p:cNvSpPr>
              <a:spLocks/>
            </p:cNvSpPr>
            <p:nvPr/>
          </p:nvSpPr>
          <p:spPr bwMode="auto">
            <a:xfrm>
              <a:off x="1589" y="1098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3"/>
            <p:cNvSpPr>
              <a:spLocks/>
            </p:cNvSpPr>
            <p:nvPr/>
          </p:nvSpPr>
          <p:spPr bwMode="auto">
            <a:xfrm>
              <a:off x="1603" y="134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4"/>
            <p:cNvSpPr>
              <a:spLocks/>
            </p:cNvSpPr>
            <p:nvPr/>
          </p:nvSpPr>
          <p:spPr bwMode="auto">
            <a:xfrm>
              <a:off x="1556" y="1414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120 w 124"/>
                <a:gd name="T5" fmla="*/ 22 h 122"/>
                <a:gd name="T6" fmla="*/ 120 w 124"/>
                <a:gd name="T7" fmla="*/ 22 h 122"/>
                <a:gd name="T8" fmla="*/ 115 w 124"/>
                <a:gd name="T9" fmla="*/ 4 h 122"/>
                <a:gd name="T10" fmla="*/ 115 w 124"/>
                <a:gd name="T11" fmla="*/ 4 h 122"/>
                <a:gd name="T12" fmla="*/ 97 w 124"/>
                <a:gd name="T13" fmla="*/ 9 h 122"/>
                <a:gd name="T14" fmla="*/ 62 w 124"/>
                <a:gd name="T15" fmla="*/ 69 h 122"/>
                <a:gd name="T16" fmla="*/ 27 w 124"/>
                <a:gd name="T17" fmla="*/ 9 h 122"/>
                <a:gd name="T18" fmla="*/ 27 w 124"/>
                <a:gd name="T19" fmla="*/ 9 h 122"/>
                <a:gd name="T20" fmla="*/ 8 w 124"/>
                <a:gd name="T21" fmla="*/ 4 h 122"/>
                <a:gd name="T22" fmla="*/ 8 w 124"/>
                <a:gd name="T23" fmla="*/ 4 h 122"/>
                <a:gd name="T24" fmla="*/ 8 w 124"/>
                <a:gd name="T25" fmla="*/ 4 h 122"/>
                <a:gd name="T26" fmla="*/ 4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120" y="22"/>
                  </a:lnTo>
                  <a:lnTo>
                    <a:pt x="120" y="22"/>
                  </a:lnTo>
                  <a:cubicBezTo>
                    <a:pt x="124" y="16"/>
                    <a:pt x="122" y="8"/>
                    <a:pt x="115" y="4"/>
                  </a:cubicBezTo>
                  <a:lnTo>
                    <a:pt x="115" y="4"/>
                  </a:lnTo>
                  <a:cubicBezTo>
                    <a:pt x="109" y="0"/>
                    <a:pt x="101" y="2"/>
                    <a:pt x="97" y="9"/>
                  </a:cubicBezTo>
                  <a:lnTo>
                    <a:pt x="62" y="69"/>
                  </a:lnTo>
                  <a:lnTo>
                    <a:pt x="27" y="9"/>
                  </a:lnTo>
                  <a:lnTo>
                    <a:pt x="27" y="9"/>
                  </a:lnTo>
                  <a:cubicBezTo>
                    <a:pt x="23" y="2"/>
                    <a:pt x="15" y="0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4"/>
                  </a:lnTo>
                  <a:cubicBezTo>
                    <a:pt x="2" y="8"/>
                    <a:pt x="0" y="16"/>
                    <a:pt x="4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5"/>
            <p:cNvSpPr>
              <a:spLocks/>
            </p:cNvSpPr>
            <p:nvPr/>
          </p:nvSpPr>
          <p:spPr bwMode="auto">
            <a:xfrm>
              <a:off x="1366" y="1621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6"/>
            <p:cNvSpPr>
              <a:spLocks/>
            </p:cNvSpPr>
            <p:nvPr/>
          </p:nvSpPr>
          <p:spPr bwMode="auto">
            <a:xfrm>
              <a:off x="1319" y="1686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2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3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7"/>
            <p:cNvSpPr>
              <a:spLocks/>
            </p:cNvSpPr>
            <p:nvPr/>
          </p:nvSpPr>
          <p:spPr bwMode="auto">
            <a:xfrm>
              <a:off x="1307" y="1982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8"/>
            <p:cNvSpPr>
              <a:spLocks/>
            </p:cNvSpPr>
            <p:nvPr/>
          </p:nvSpPr>
          <p:spPr bwMode="auto">
            <a:xfrm>
              <a:off x="1287" y="1935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4 h 124"/>
                <a:gd name="T6" fmla="*/ 99 w 121"/>
                <a:gd name="T7" fmla="*/ 4 h 124"/>
                <a:gd name="T8" fmla="*/ 118 w 121"/>
                <a:gd name="T9" fmla="*/ 9 h 124"/>
                <a:gd name="T10" fmla="*/ 118 w 121"/>
                <a:gd name="T11" fmla="*/ 9 h 124"/>
                <a:gd name="T12" fmla="*/ 113 w 121"/>
                <a:gd name="T13" fmla="*/ 27 h 124"/>
                <a:gd name="T14" fmla="*/ 53 w 121"/>
                <a:gd name="T15" fmla="*/ 62 h 124"/>
                <a:gd name="T16" fmla="*/ 113 w 121"/>
                <a:gd name="T17" fmla="*/ 97 h 124"/>
                <a:gd name="T18" fmla="*/ 113 w 121"/>
                <a:gd name="T19" fmla="*/ 97 h 124"/>
                <a:gd name="T20" fmla="*/ 118 w 121"/>
                <a:gd name="T21" fmla="*/ 116 h 124"/>
                <a:gd name="T22" fmla="*/ 118 w 121"/>
                <a:gd name="T23" fmla="*/ 116 h 124"/>
                <a:gd name="T24" fmla="*/ 118 w 121"/>
                <a:gd name="T25" fmla="*/ 116 h 124"/>
                <a:gd name="T26" fmla="*/ 99 w 121"/>
                <a:gd name="T27" fmla="*/ 120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4"/>
                  </a:lnTo>
                  <a:lnTo>
                    <a:pt x="99" y="4"/>
                  </a:lnTo>
                  <a:cubicBezTo>
                    <a:pt x="106" y="0"/>
                    <a:pt x="114" y="3"/>
                    <a:pt x="118" y="9"/>
                  </a:cubicBezTo>
                  <a:lnTo>
                    <a:pt x="118" y="9"/>
                  </a:lnTo>
                  <a:cubicBezTo>
                    <a:pt x="121" y="15"/>
                    <a:pt x="119" y="23"/>
                    <a:pt x="113" y="27"/>
                  </a:cubicBezTo>
                  <a:lnTo>
                    <a:pt x="53" y="62"/>
                  </a:lnTo>
                  <a:lnTo>
                    <a:pt x="113" y="97"/>
                  </a:lnTo>
                  <a:lnTo>
                    <a:pt x="113" y="97"/>
                  </a:lnTo>
                  <a:cubicBezTo>
                    <a:pt x="119" y="101"/>
                    <a:pt x="121" y="109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lnTo>
                    <a:pt x="118" y="116"/>
                  </a:lnTo>
                  <a:cubicBezTo>
                    <a:pt x="114" y="122"/>
                    <a:pt x="106" y="124"/>
                    <a:pt x="99" y="12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9"/>
            <p:cNvSpPr>
              <a:spLocks/>
            </p:cNvSpPr>
            <p:nvPr/>
          </p:nvSpPr>
          <p:spPr bwMode="auto">
            <a:xfrm>
              <a:off x="1543" y="170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0"/>
            <p:cNvSpPr>
              <a:spLocks/>
            </p:cNvSpPr>
            <p:nvPr/>
          </p:nvSpPr>
          <p:spPr bwMode="auto">
            <a:xfrm>
              <a:off x="1523" y="166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1"/>
            <p:cNvSpPr>
              <a:spLocks/>
            </p:cNvSpPr>
            <p:nvPr/>
          </p:nvSpPr>
          <p:spPr bwMode="auto">
            <a:xfrm>
              <a:off x="1604" y="1932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2"/>
            <p:cNvSpPr>
              <a:spLocks/>
            </p:cNvSpPr>
            <p:nvPr/>
          </p:nvSpPr>
          <p:spPr bwMode="auto">
            <a:xfrm>
              <a:off x="1557" y="1913"/>
              <a:ext cx="95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3"/>
            <p:cNvSpPr>
              <a:spLocks/>
            </p:cNvSpPr>
            <p:nvPr/>
          </p:nvSpPr>
          <p:spPr bwMode="auto">
            <a:xfrm>
              <a:off x="803" y="2268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4"/>
            <p:cNvSpPr>
              <a:spLocks/>
            </p:cNvSpPr>
            <p:nvPr/>
          </p:nvSpPr>
          <p:spPr bwMode="auto">
            <a:xfrm>
              <a:off x="869" y="2221"/>
              <a:ext cx="94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5"/>
            <p:cNvSpPr>
              <a:spLocks/>
            </p:cNvSpPr>
            <p:nvPr/>
          </p:nvSpPr>
          <p:spPr bwMode="auto">
            <a:xfrm>
              <a:off x="884" y="2491"/>
              <a:ext cx="0" cy="138"/>
            </a:xfrm>
            <a:custGeom>
              <a:avLst/>
              <a:gdLst>
                <a:gd name="T0" fmla="*/ 184 h 184"/>
                <a:gd name="T1" fmla="*/ 184 h 184"/>
                <a:gd name="T2" fmla="*/ 0 h 1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4">
                  <a:moveTo>
                    <a:pt x="0" y="184"/>
                  </a:moveTo>
                  <a:lnTo>
                    <a:pt x="0" y="184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6"/>
            <p:cNvSpPr>
              <a:spLocks/>
            </p:cNvSpPr>
            <p:nvPr/>
          </p:nvSpPr>
          <p:spPr bwMode="auto">
            <a:xfrm>
              <a:off x="837" y="2472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"/>
            <p:cNvSpPr>
              <a:spLocks/>
            </p:cNvSpPr>
            <p:nvPr/>
          </p:nvSpPr>
          <p:spPr bwMode="auto">
            <a:xfrm>
              <a:off x="1120" y="219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8"/>
            <p:cNvSpPr>
              <a:spLocks/>
            </p:cNvSpPr>
            <p:nvPr/>
          </p:nvSpPr>
          <p:spPr bwMode="auto">
            <a:xfrm>
              <a:off x="1073" y="2264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2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9"/>
            <p:cNvSpPr>
              <a:spLocks/>
            </p:cNvSpPr>
            <p:nvPr/>
          </p:nvSpPr>
          <p:spPr bwMode="auto">
            <a:xfrm>
              <a:off x="1061" y="2559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20"/>
            <p:cNvSpPr>
              <a:spLocks/>
            </p:cNvSpPr>
            <p:nvPr/>
          </p:nvSpPr>
          <p:spPr bwMode="auto">
            <a:xfrm>
              <a:off x="1041" y="2513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21"/>
            <p:cNvSpPr>
              <a:spLocks/>
            </p:cNvSpPr>
            <p:nvPr/>
          </p:nvSpPr>
          <p:spPr bwMode="auto">
            <a:xfrm>
              <a:off x="884" y="2753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/>
            </p:cNvSpPr>
            <p:nvPr/>
          </p:nvSpPr>
          <p:spPr bwMode="auto">
            <a:xfrm>
              <a:off x="837" y="2819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1 h 121"/>
                <a:gd name="T6" fmla="*/ 4 w 124"/>
                <a:gd name="T7" fmla="*/ 21 h 121"/>
                <a:gd name="T8" fmla="*/ 9 w 124"/>
                <a:gd name="T9" fmla="*/ 3 h 121"/>
                <a:gd name="T10" fmla="*/ 9 w 124"/>
                <a:gd name="T11" fmla="*/ 3 h 121"/>
                <a:gd name="T12" fmla="*/ 27 w 124"/>
                <a:gd name="T13" fmla="*/ 8 h 121"/>
                <a:gd name="T14" fmla="*/ 62 w 124"/>
                <a:gd name="T15" fmla="*/ 68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1"/>
                  </a:lnTo>
                  <a:lnTo>
                    <a:pt x="4" y="21"/>
                  </a:lnTo>
                  <a:cubicBezTo>
                    <a:pt x="0" y="15"/>
                    <a:pt x="2" y="7"/>
                    <a:pt x="9" y="3"/>
                  </a:cubicBezTo>
                  <a:lnTo>
                    <a:pt x="9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8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2" y="7"/>
                    <a:pt x="124" y="15"/>
                    <a:pt x="120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3"/>
            <p:cNvSpPr>
              <a:spLocks/>
            </p:cNvSpPr>
            <p:nvPr/>
          </p:nvSpPr>
          <p:spPr bwMode="auto">
            <a:xfrm>
              <a:off x="1041" y="2841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/>
            </p:cNvSpPr>
            <p:nvPr/>
          </p:nvSpPr>
          <p:spPr bwMode="auto">
            <a:xfrm>
              <a:off x="1108" y="279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5"/>
            <p:cNvSpPr>
              <a:spLocks/>
            </p:cNvSpPr>
            <p:nvPr/>
          </p:nvSpPr>
          <p:spPr bwMode="auto">
            <a:xfrm>
              <a:off x="1372" y="2218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/>
            </p:cNvSpPr>
            <p:nvPr/>
          </p:nvSpPr>
          <p:spPr bwMode="auto">
            <a:xfrm>
              <a:off x="1325" y="2198"/>
              <a:ext cx="94" cy="92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4 h 122"/>
                <a:gd name="T14" fmla="*/ 62 w 123"/>
                <a:gd name="T15" fmla="*/ 53 h 122"/>
                <a:gd name="T16" fmla="*/ 26 w 123"/>
                <a:gd name="T17" fmla="*/ 114 h 122"/>
                <a:gd name="T18" fmla="*/ 26 w 123"/>
                <a:gd name="T19" fmla="*/ 114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5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4"/>
                  </a:cubicBezTo>
                  <a:lnTo>
                    <a:pt x="62" y="53"/>
                  </a:lnTo>
                  <a:lnTo>
                    <a:pt x="26" y="114"/>
                  </a:lnTo>
                  <a:lnTo>
                    <a:pt x="26" y="114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5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1312" y="255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1293" y="2513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29"/>
            <p:cNvSpPr>
              <a:spLocks/>
            </p:cNvSpPr>
            <p:nvPr/>
          </p:nvSpPr>
          <p:spPr bwMode="auto">
            <a:xfrm>
              <a:off x="1529" y="2286"/>
              <a:ext cx="139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/>
            </p:cNvSpPr>
            <p:nvPr/>
          </p:nvSpPr>
          <p:spPr bwMode="auto">
            <a:xfrm>
              <a:off x="1596" y="2240"/>
              <a:ext cx="93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8 w 122"/>
                <a:gd name="T13" fmla="*/ 97 h 123"/>
                <a:gd name="T14" fmla="*/ 69 w 122"/>
                <a:gd name="T15" fmla="*/ 61 h 123"/>
                <a:gd name="T16" fmla="*/ 8 w 122"/>
                <a:gd name="T17" fmla="*/ 26 h 123"/>
                <a:gd name="T18" fmla="*/ 8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3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8" y="97"/>
                  </a:cubicBezTo>
                  <a:lnTo>
                    <a:pt x="69" y="61"/>
                  </a:lnTo>
                  <a:lnTo>
                    <a:pt x="8" y="26"/>
                  </a:lnTo>
                  <a:lnTo>
                    <a:pt x="8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1"/>
            <p:cNvSpPr>
              <a:spLocks/>
            </p:cNvSpPr>
            <p:nvPr/>
          </p:nvSpPr>
          <p:spPr bwMode="auto">
            <a:xfrm>
              <a:off x="1610" y="2490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2"/>
            <p:cNvSpPr>
              <a:spLocks/>
            </p:cNvSpPr>
            <p:nvPr/>
          </p:nvSpPr>
          <p:spPr bwMode="auto">
            <a:xfrm>
              <a:off x="1562" y="2556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3"/>
            <p:cNvSpPr>
              <a:spLocks/>
            </p:cNvSpPr>
            <p:nvPr/>
          </p:nvSpPr>
          <p:spPr bwMode="auto">
            <a:xfrm>
              <a:off x="1373" y="2762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"/>
            <p:cNvSpPr>
              <a:spLocks/>
            </p:cNvSpPr>
            <p:nvPr/>
          </p:nvSpPr>
          <p:spPr bwMode="auto">
            <a:xfrm>
              <a:off x="1325" y="2828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7 w 124"/>
                <a:gd name="T13" fmla="*/ 8 h 122"/>
                <a:gd name="T14" fmla="*/ 62 w 124"/>
                <a:gd name="T15" fmla="*/ 69 h 122"/>
                <a:gd name="T16" fmla="*/ 97 w 124"/>
                <a:gd name="T17" fmla="*/ 8 h 122"/>
                <a:gd name="T18" fmla="*/ 97 w 124"/>
                <a:gd name="T19" fmla="*/ 8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2" y="7"/>
                    <a:pt x="124" y="15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5"/>
            <p:cNvSpPr>
              <a:spLocks/>
            </p:cNvSpPr>
            <p:nvPr/>
          </p:nvSpPr>
          <p:spPr bwMode="auto">
            <a:xfrm>
              <a:off x="1550" y="2850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6"/>
            <p:cNvSpPr>
              <a:spLocks/>
            </p:cNvSpPr>
            <p:nvPr/>
          </p:nvSpPr>
          <p:spPr bwMode="auto">
            <a:xfrm>
              <a:off x="1530" y="2804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7"/>
            <p:cNvSpPr>
              <a:spLocks/>
            </p:cNvSpPr>
            <p:nvPr/>
          </p:nvSpPr>
          <p:spPr bwMode="auto">
            <a:xfrm>
              <a:off x="112" y="3022"/>
              <a:ext cx="5723" cy="0"/>
            </a:xfrm>
            <a:custGeom>
              <a:avLst/>
              <a:gdLst>
                <a:gd name="T0" fmla="*/ 0 w 7492"/>
                <a:gd name="T1" fmla="*/ 0 w 7492"/>
                <a:gd name="T2" fmla="*/ 7492 w 74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92">
                  <a:moveTo>
                    <a:pt x="0" y="0"/>
                  </a:moveTo>
                  <a:lnTo>
                    <a:pt x="0" y="0"/>
                  </a:lnTo>
                  <a:lnTo>
                    <a:pt x="7492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8"/>
            <p:cNvSpPr>
              <a:spLocks/>
            </p:cNvSpPr>
            <p:nvPr/>
          </p:nvSpPr>
          <p:spPr bwMode="auto">
            <a:xfrm>
              <a:off x="956" y="985"/>
              <a:ext cx="1307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9"/>
            <p:cNvSpPr>
              <a:spLocks/>
            </p:cNvSpPr>
            <p:nvPr/>
          </p:nvSpPr>
          <p:spPr bwMode="auto">
            <a:xfrm>
              <a:off x="2034" y="1124"/>
              <a:ext cx="1635" cy="0"/>
            </a:xfrm>
            <a:custGeom>
              <a:avLst/>
              <a:gdLst>
                <a:gd name="T0" fmla="*/ 0 w 2141"/>
                <a:gd name="T1" fmla="*/ 0 w 2141"/>
                <a:gd name="T2" fmla="*/ 2141 w 21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41">
                  <a:moveTo>
                    <a:pt x="0" y="0"/>
                  </a:moveTo>
                  <a:lnTo>
                    <a:pt x="0" y="0"/>
                  </a:lnTo>
                  <a:lnTo>
                    <a:pt x="2141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0"/>
            <p:cNvSpPr>
              <a:spLocks/>
            </p:cNvSpPr>
            <p:nvPr/>
          </p:nvSpPr>
          <p:spPr bwMode="auto">
            <a:xfrm>
              <a:off x="3447" y="813"/>
              <a:ext cx="1306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1"/>
            <p:cNvSpPr>
              <a:spLocks/>
            </p:cNvSpPr>
            <p:nvPr/>
          </p:nvSpPr>
          <p:spPr bwMode="auto">
            <a:xfrm>
              <a:off x="3572" y="828"/>
              <a:ext cx="0" cy="268"/>
            </a:xfrm>
            <a:custGeom>
              <a:avLst/>
              <a:gdLst>
                <a:gd name="T0" fmla="*/ 356 h 356"/>
                <a:gd name="T1" fmla="*/ 356 h 356"/>
                <a:gd name="T2" fmla="*/ 0 h 3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6">
                  <a:moveTo>
                    <a:pt x="0" y="356"/>
                  </a:moveTo>
                  <a:lnTo>
                    <a:pt x="0" y="356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42"/>
            <p:cNvSpPr>
              <a:spLocks/>
            </p:cNvSpPr>
            <p:nvPr/>
          </p:nvSpPr>
          <p:spPr bwMode="auto">
            <a:xfrm>
              <a:off x="3525" y="1024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43"/>
            <p:cNvSpPr>
              <a:spLocks/>
            </p:cNvSpPr>
            <p:nvPr/>
          </p:nvSpPr>
          <p:spPr bwMode="auto">
            <a:xfrm>
              <a:off x="3525" y="809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1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1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44"/>
            <p:cNvSpPr>
              <a:spLocks/>
            </p:cNvSpPr>
            <p:nvPr/>
          </p:nvSpPr>
          <p:spPr bwMode="auto">
            <a:xfrm>
              <a:off x="2089" y="743"/>
              <a:ext cx="0" cy="223"/>
            </a:xfrm>
            <a:custGeom>
              <a:avLst/>
              <a:gdLst>
                <a:gd name="T0" fmla="*/ 0 h 296"/>
                <a:gd name="T1" fmla="*/ 0 h 296"/>
                <a:gd name="T2" fmla="*/ 296 h 2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6">
                  <a:moveTo>
                    <a:pt x="0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5"/>
            <p:cNvSpPr>
              <a:spLocks/>
            </p:cNvSpPr>
            <p:nvPr/>
          </p:nvSpPr>
          <p:spPr bwMode="auto">
            <a:xfrm>
              <a:off x="2042" y="894"/>
              <a:ext cx="95" cy="91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3 w 124"/>
                <a:gd name="T5" fmla="*/ 22 h 122"/>
                <a:gd name="T6" fmla="*/ 3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6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3" y="22"/>
                  </a:lnTo>
                  <a:lnTo>
                    <a:pt x="3" y="22"/>
                  </a:lnTo>
                  <a:cubicBezTo>
                    <a:pt x="0" y="16"/>
                    <a:pt x="2" y="8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3"/>
                    <a:pt x="26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1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46"/>
            <p:cNvSpPr>
              <a:spLocks/>
            </p:cNvSpPr>
            <p:nvPr/>
          </p:nvSpPr>
          <p:spPr bwMode="auto">
            <a:xfrm>
              <a:off x="2098" y="1145"/>
              <a:ext cx="0" cy="224"/>
            </a:xfrm>
            <a:custGeom>
              <a:avLst/>
              <a:gdLst>
                <a:gd name="T0" fmla="*/ 297 h 297"/>
                <a:gd name="T1" fmla="*/ 297 h 297"/>
                <a:gd name="T2" fmla="*/ 0 h 29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7">
                  <a:moveTo>
                    <a:pt x="0" y="297"/>
                  </a:moveTo>
                  <a:lnTo>
                    <a:pt x="0" y="297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7"/>
            <p:cNvSpPr>
              <a:spLocks/>
            </p:cNvSpPr>
            <p:nvPr/>
          </p:nvSpPr>
          <p:spPr bwMode="auto">
            <a:xfrm>
              <a:off x="2051" y="1126"/>
              <a:ext cx="94" cy="91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148"/>
            <p:cNvSpPr>
              <a:spLocks noChangeArrowheads="1"/>
            </p:cNvSpPr>
            <p:nvPr/>
          </p:nvSpPr>
          <p:spPr bwMode="auto">
            <a:xfrm>
              <a:off x="1147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149"/>
            <p:cNvSpPr>
              <a:spLocks noChangeArrowheads="1"/>
            </p:cNvSpPr>
            <p:nvPr/>
          </p:nvSpPr>
          <p:spPr bwMode="auto">
            <a:xfrm>
              <a:off x="2773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150"/>
            <p:cNvSpPr>
              <a:spLocks noChangeArrowheads="1"/>
            </p:cNvSpPr>
            <p:nvPr/>
          </p:nvSpPr>
          <p:spPr bwMode="auto">
            <a:xfrm>
              <a:off x="4356" y="3685"/>
              <a:ext cx="19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151"/>
            <p:cNvSpPr>
              <a:spLocks noChangeArrowheads="1"/>
            </p:cNvSpPr>
            <p:nvPr/>
          </p:nvSpPr>
          <p:spPr bwMode="auto">
            <a:xfrm>
              <a:off x="4549" y="3685"/>
              <a:ext cx="11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52"/>
            <p:cNvSpPr>
              <a:spLocks noChangeArrowheads="1"/>
            </p:cNvSpPr>
            <p:nvPr/>
          </p:nvSpPr>
          <p:spPr bwMode="auto">
            <a:xfrm>
              <a:off x="1998" y="956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53"/>
            <p:cNvSpPr>
              <a:spLocks noChangeArrowheads="1"/>
            </p:cNvSpPr>
            <p:nvPr/>
          </p:nvSpPr>
          <p:spPr bwMode="auto">
            <a:xfrm>
              <a:off x="2085" y="956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54"/>
            <p:cNvSpPr>
              <a:spLocks noChangeArrowheads="1"/>
            </p:cNvSpPr>
            <p:nvPr/>
          </p:nvSpPr>
          <p:spPr bwMode="auto">
            <a:xfrm>
              <a:off x="2121" y="971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55"/>
            <p:cNvSpPr>
              <a:spLocks noChangeArrowheads="1"/>
            </p:cNvSpPr>
            <p:nvPr/>
          </p:nvSpPr>
          <p:spPr bwMode="auto">
            <a:xfrm>
              <a:off x="2200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56"/>
            <p:cNvSpPr>
              <a:spLocks noChangeArrowheads="1"/>
            </p:cNvSpPr>
            <p:nvPr/>
          </p:nvSpPr>
          <p:spPr bwMode="auto">
            <a:xfrm>
              <a:off x="2327" y="971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57"/>
            <p:cNvSpPr>
              <a:spLocks noChangeArrowheads="1"/>
            </p:cNvSpPr>
            <p:nvPr/>
          </p:nvSpPr>
          <p:spPr bwMode="auto">
            <a:xfrm>
              <a:off x="2438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58"/>
            <p:cNvSpPr>
              <a:spLocks noChangeArrowheads="1"/>
            </p:cNvSpPr>
            <p:nvPr/>
          </p:nvSpPr>
          <p:spPr bwMode="auto">
            <a:xfrm>
              <a:off x="2564" y="971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Rectangle 159"/>
            <p:cNvSpPr>
              <a:spLocks noChangeArrowheads="1"/>
            </p:cNvSpPr>
            <p:nvPr/>
          </p:nvSpPr>
          <p:spPr bwMode="auto">
            <a:xfrm>
              <a:off x="2707" y="971"/>
              <a:ext cx="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Rectangle 160"/>
            <p:cNvSpPr>
              <a:spLocks noChangeArrowheads="1"/>
            </p:cNvSpPr>
            <p:nvPr/>
          </p:nvSpPr>
          <p:spPr bwMode="auto">
            <a:xfrm>
              <a:off x="3618" y="863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ctangle 161"/>
            <p:cNvSpPr>
              <a:spLocks noChangeArrowheads="1"/>
            </p:cNvSpPr>
            <p:nvPr/>
          </p:nvSpPr>
          <p:spPr bwMode="auto">
            <a:xfrm>
              <a:off x="3705" y="863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ctangle 162"/>
            <p:cNvSpPr>
              <a:spLocks noChangeArrowheads="1"/>
            </p:cNvSpPr>
            <p:nvPr/>
          </p:nvSpPr>
          <p:spPr bwMode="auto">
            <a:xfrm>
              <a:off x="3741" y="878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Rectangle 163"/>
            <p:cNvSpPr>
              <a:spLocks noChangeArrowheads="1"/>
            </p:cNvSpPr>
            <p:nvPr/>
          </p:nvSpPr>
          <p:spPr bwMode="auto">
            <a:xfrm>
              <a:off x="3939" y="878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Freeform 164"/>
            <p:cNvSpPr>
              <a:spLocks/>
            </p:cNvSpPr>
            <p:nvPr/>
          </p:nvSpPr>
          <p:spPr bwMode="auto">
            <a:xfrm>
              <a:off x="4023" y="822"/>
              <a:ext cx="864" cy="2196"/>
            </a:xfrm>
            <a:custGeom>
              <a:avLst/>
              <a:gdLst>
                <a:gd name="T0" fmla="*/ 0 w 1131"/>
                <a:gd name="T1" fmla="*/ 0 h 2922"/>
                <a:gd name="T2" fmla="*/ 0 w 1131"/>
                <a:gd name="T3" fmla="*/ 0 h 2922"/>
                <a:gd name="T4" fmla="*/ 1131 w 1131"/>
                <a:gd name="T5" fmla="*/ 0 h 2922"/>
                <a:gd name="T6" fmla="*/ 1131 w 1131"/>
                <a:gd name="T7" fmla="*/ 2922 h 2922"/>
                <a:gd name="T8" fmla="*/ 0 w 1131"/>
                <a:gd name="T9" fmla="*/ 2922 h 2922"/>
                <a:gd name="T10" fmla="*/ 0 w 1131"/>
                <a:gd name="T11" fmla="*/ 0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2922">
                  <a:moveTo>
                    <a:pt x="0" y="0"/>
                  </a:moveTo>
                  <a:lnTo>
                    <a:pt x="0" y="0"/>
                  </a:lnTo>
                  <a:lnTo>
                    <a:pt x="1131" y="0"/>
                  </a:lnTo>
                  <a:lnTo>
                    <a:pt x="1131" y="2922"/>
                  </a:lnTo>
                  <a:lnTo>
                    <a:pt x="0" y="29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65"/>
            <p:cNvSpPr>
              <a:spLocks noEditPoints="1"/>
            </p:cNvSpPr>
            <p:nvPr/>
          </p:nvSpPr>
          <p:spPr bwMode="auto">
            <a:xfrm>
              <a:off x="4240" y="822"/>
              <a:ext cx="0" cy="2185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4 h 2907"/>
                <a:gd name="T6" fmla="*/ 374 h 2907"/>
                <a:gd name="T7" fmla="*/ 374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4 h 2907"/>
                <a:gd name="T15" fmla="*/ 934 h 2907"/>
                <a:gd name="T16" fmla="*/ 934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4 h 2907"/>
                <a:gd name="T24" fmla="*/ 1494 h 2907"/>
                <a:gd name="T25" fmla="*/ 1494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4 h 2907"/>
                <a:gd name="T33" fmla="*/ 2054 h 2907"/>
                <a:gd name="T34" fmla="*/ 2054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4 h 2907"/>
                <a:gd name="T42" fmla="*/ 2614 h 2907"/>
                <a:gd name="T43" fmla="*/ 2614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66"/>
            <p:cNvSpPr>
              <a:spLocks noEditPoints="1"/>
            </p:cNvSpPr>
            <p:nvPr/>
          </p:nvSpPr>
          <p:spPr bwMode="auto">
            <a:xfrm>
              <a:off x="4456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67"/>
            <p:cNvSpPr>
              <a:spLocks noEditPoints="1"/>
            </p:cNvSpPr>
            <p:nvPr/>
          </p:nvSpPr>
          <p:spPr bwMode="auto">
            <a:xfrm>
              <a:off x="4672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68"/>
            <p:cNvSpPr>
              <a:spLocks noEditPoints="1"/>
            </p:cNvSpPr>
            <p:nvPr/>
          </p:nvSpPr>
          <p:spPr bwMode="auto">
            <a:xfrm>
              <a:off x="4068" y="1121"/>
              <a:ext cx="795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69"/>
            <p:cNvSpPr>
              <a:spLocks noEditPoints="1"/>
            </p:cNvSpPr>
            <p:nvPr/>
          </p:nvSpPr>
          <p:spPr bwMode="auto">
            <a:xfrm>
              <a:off x="4076" y="1438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70"/>
            <p:cNvSpPr>
              <a:spLocks noEditPoints="1"/>
            </p:cNvSpPr>
            <p:nvPr/>
          </p:nvSpPr>
          <p:spPr bwMode="auto">
            <a:xfrm>
              <a:off x="4076" y="1743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1"/>
            <p:cNvSpPr>
              <a:spLocks noEditPoints="1"/>
            </p:cNvSpPr>
            <p:nvPr/>
          </p:nvSpPr>
          <p:spPr bwMode="auto">
            <a:xfrm>
              <a:off x="4083" y="2060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72"/>
            <p:cNvSpPr>
              <a:spLocks noEditPoints="1"/>
            </p:cNvSpPr>
            <p:nvPr/>
          </p:nvSpPr>
          <p:spPr bwMode="auto">
            <a:xfrm>
              <a:off x="4083" y="2366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3"/>
            <p:cNvSpPr>
              <a:spLocks noEditPoints="1"/>
            </p:cNvSpPr>
            <p:nvPr/>
          </p:nvSpPr>
          <p:spPr bwMode="auto">
            <a:xfrm>
              <a:off x="4091" y="2681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74"/>
            <p:cNvSpPr>
              <a:spLocks/>
            </p:cNvSpPr>
            <p:nvPr/>
          </p:nvSpPr>
          <p:spPr bwMode="auto">
            <a:xfrm>
              <a:off x="4145" y="1208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75"/>
            <p:cNvSpPr>
              <a:spLocks/>
            </p:cNvSpPr>
            <p:nvPr/>
          </p:nvSpPr>
          <p:spPr bwMode="auto">
            <a:xfrm>
              <a:off x="4097" y="1188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100 h 121"/>
                <a:gd name="T6" fmla="*/ 120 w 124"/>
                <a:gd name="T7" fmla="*/ 100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100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6"/>
            <p:cNvSpPr>
              <a:spLocks/>
            </p:cNvSpPr>
            <p:nvPr/>
          </p:nvSpPr>
          <p:spPr bwMode="auto">
            <a:xfrm>
              <a:off x="4148" y="1831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7"/>
            <p:cNvSpPr>
              <a:spLocks/>
            </p:cNvSpPr>
            <p:nvPr/>
          </p:nvSpPr>
          <p:spPr bwMode="auto">
            <a:xfrm>
              <a:off x="4101" y="1811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3 w 123"/>
                <a:gd name="T5" fmla="*/ 100 h 122"/>
                <a:gd name="T6" fmla="*/ 3 w 123"/>
                <a:gd name="T7" fmla="*/ 100 h 122"/>
                <a:gd name="T8" fmla="*/ 8 w 123"/>
                <a:gd name="T9" fmla="*/ 118 h 122"/>
                <a:gd name="T10" fmla="*/ 8 w 123"/>
                <a:gd name="T11" fmla="*/ 118 h 122"/>
                <a:gd name="T12" fmla="*/ 26 w 123"/>
                <a:gd name="T13" fmla="*/ 113 h 122"/>
                <a:gd name="T14" fmla="*/ 61 w 123"/>
                <a:gd name="T15" fmla="*/ 53 h 122"/>
                <a:gd name="T16" fmla="*/ 97 w 123"/>
                <a:gd name="T17" fmla="*/ 113 h 122"/>
                <a:gd name="T18" fmla="*/ 97 w 123"/>
                <a:gd name="T19" fmla="*/ 113 h 122"/>
                <a:gd name="T20" fmla="*/ 115 w 123"/>
                <a:gd name="T21" fmla="*/ 118 h 122"/>
                <a:gd name="T22" fmla="*/ 115 w 123"/>
                <a:gd name="T23" fmla="*/ 118 h 122"/>
                <a:gd name="T24" fmla="*/ 115 w 123"/>
                <a:gd name="T25" fmla="*/ 118 h 122"/>
                <a:gd name="T26" fmla="*/ 120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3" y="100"/>
                  </a:lnTo>
                  <a:lnTo>
                    <a:pt x="3" y="100"/>
                  </a:lnTo>
                  <a:cubicBezTo>
                    <a:pt x="0" y="106"/>
                    <a:pt x="2" y="114"/>
                    <a:pt x="8" y="118"/>
                  </a:cubicBezTo>
                  <a:lnTo>
                    <a:pt x="8" y="118"/>
                  </a:lnTo>
                  <a:cubicBezTo>
                    <a:pt x="14" y="122"/>
                    <a:pt x="23" y="119"/>
                    <a:pt x="26" y="113"/>
                  </a:cubicBezTo>
                  <a:lnTo>
                    <a:pt x="61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0" y="119"/>
                    <a:pt x="108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1" y="114"/>
                    <a:pt x="123" y="106"/>
                    <a:pt x="120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78"/>
            <p:cNvSpPr>
              <a:spLocks/>
            </p:cNvSpPr>
            <p:nvPr/>
          </p:nvSpPr>
          <p:spPr bwMode="auto">
            <a:xfrm>
              <a:off x="4145" y="91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9"/>
            <p:cNvSpPr>
              <a:spLocks/>
            </p:cNvSpPr>
            <p:nvPr/>
          </p:nvSpPr>
          <p:spPr bwMode="auto">
            <a:xfrm>
              <a:off x="4097" y="891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0"/>
            <p:cNvSpPr>
              <a:spLocks/>
            </p:cNvSpPr>
            <p:nvPr/>
          </p:nvSpPr>
          <p:spPr bwMode="auto">
            <a:xfrm>
              <a:off x="4145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81"/>
            <p:cNvSpPr>
              <a:spLocks/>
            </p:cNvSpPr>
            <p:nvPr/>
          </p:nvSpPr>
          <p:spPr bwMode="auto">
            <a:xfrm>
              <a:off x="4097" y="1484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2"/>
            <p:cNvSpPr>
              <a:spLocks/>
            </p:cNvSpPr>
            <p:nvPr/>
          </p:nvSpPr>
          <p:spPr bwMode="auto">
            <a:xfrm>
              <a:off x="4151" y="244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3"/>
            <p:cNvSpPr>
              <a:spLocks/>
            </p:cNvSpPr>
            <p:nvPr/>
          </p:nvSpPr>
          <p:spPr bwMode="auto">
            <a:xfrm>
              <a:off x="4104" y="2429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84"/>
            <p:cNvSpPr>
              <a:spLocks/>
            </p:cNvSpPr>
            <p:nvPr/>
          </p:nvSpPr>
          <p:spPr bwMode="auto">
            <a:xfrm>
              <a:off x="4145" y="215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85"/>
            <p:cNvSpPr>
              <a:spLocks/>
            </p:cNvSpPr>
            <p:nvPr/>
          </p:nvSpPr>
          <p:spPr bwMode="auto">
            <a:xfrm>
              <a:off x="4097" y="2132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86"/>
            <p:cNvSpPr>
              <a:spLocks/>
            </p:cNvSpPr>
            <p:nvPr/>
          </p:nvSpPr>
          <p:spPr bwMode="auto">
            <a:xfrm>
              <a:off x="4152" y="276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87"/>
            <p:cNvSpPr>
              <a:spLocks/>
            </p:cNvSpPr>
            <p:nvPr/>
          </p:nvSpPr>
          <p:spPr bwMode="auto">
            <a:xfrm>
              <a:off x="4104" y="2750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8 w 124"/>
                <a:gd name="T21" fmla="*/ 118 h 121"/>
                <a:gd name="T22" fmla="*/ 8 w 124"/>
                <a:gd name="T23" fmla="*/ 118 h 121"/>
                <a:gd name="T24" fmla="*/ 8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88"/>
            <p:cNvSpPr>
              <a:spLocks/>
            </p:cNvSpPr>
            <p:nvPr/>
          </p:nvSpPr>
          <p:spPr bwMode="auto">
            <a:xfrm>
              <a:off x="4563" y="120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89"/>
            <p:cNvSpPr>
              <a:spLocks/>
            </p:cNvSpPr>
            <p:nvPr/>
          </p:nvSpPr>
          <p:spPr bwMode="auto">
            <a:xfrm>
              <a:off x="4515" y="1189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90"/>
            <p:cNvSpPr>
              <a:spLocks/>
            </p:cNvSpPr>
            <p:nvPr/>
          </p:nvSpPr>
          <p:spPr bwMode="auto">
            <a:xfrm>
              <a:off x="4566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91"/>
            <p:cNvSpPr>
              <a:spLocks/>
            </p:cNvSpPr>
            <p:nvPr/>
          </p:nvSpPr>
          <p:spPr bwMode="auto">
            <a:xfrm>
              <a:off x="4518" y="181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5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92"/>
            <p:cNvSpPr>
              <a:spLocks/>
            </p:cNvSpPr>
            <p:nvPr/>
          </p:nvSpPr>
          <p:spPr bwMode="auto">
            <a:xfrm>
              <a:off x="4563" y="912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93"/>
            <p:cNvSpPr>
              <a:spLocks/>
            </p:cNvSpPr>
            <p:nvPr/>
          </p:nvSpPr>
          <p:spPr bwMode="auto">
            <a:xfrm>
              <a:off x="4515" y="89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94"/>
            <p:cNvSpPr>
              <a:spLocks/>
            </p:cNvSpPr>
            <p:nvPr/>
          </p:nvSpPr>
          <p:spPr bwMode="auto">
            <a:xfrm>
              <a:off x="4563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5"/>
            <p:cNvSpPr>
              <a:spLocks/>
            </p:cNvSpPr>
            <p:nvPr/>
          </p:nvSpPr>
          <p:spPr bwMode="auto">
            <a:xfrm>
              <a:off x="4515" y="1485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8 w 124"/>
                <a:gd name="T9" fmla="*/ 118 h 122"/>
                <a:gd name="T10" fmla="*/ 8 w 124"/>
                <a:gd name="T11" fmla="*/ 118 h 122"/>
                <a:gd name="T12" fmla="*/ 27 w 124"/>
                <a:gd name="T13" fmla="*/ 114 h 122"/>
                <a:gd name="T14" fmla="*/ 62 w 124"/>
                <a:gd name="T15" fmla="*/ 53 h 122"/>
                <a:gd name="T16" fmla="*/ 97 w 124"/>
                <a:gd name="T17" fmla="*/ 114 h 122"/>
                <a:gd name="T18" fmla="*/ 97 w 124"/>
                <a:gd name="T19" fmla="*/ 114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7"/>
                    <a:pt x="2" y="115"/>
                    <a:pt x="8" y="118"/>
                  </a:cubicBezTo>
                  <a:lnTo>
                    <a:pt x="8" y="118"/>
                  </a:lnTo>
                  <a:cubicBezTo>
                    <a:pt x="15" y="122"/>
                    <a:pt x="23" y="120"/>
                    <a:pt x="27" y="114"/>
                  </a:cubicBezTo>
                  <a:lnTo>
                    <a:pt x="62" y="53"/>
                  </a:lnTo>
                  <a:lnTo>
                    <a:pt x="97" y="114"/>
                  </a:lnTo>
                  <a:lnTo>
                    <a:pt x="97" y="114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7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6"/>
            <p:cNvSpPr>
              <a:spLocks/>
            </p:cNvSpPr>
            <p:nvPr/>
          </p:nvSpPr>
          <p:spPr bwMode="auto">
            <a:xfrm>
              <a:off x="4568" y="2450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7"/>
            <p:cNvSpPr>
              <a:spLocks/>
            </p:cNvSpPr>
            <p:nvPr/>
          </p:nvSpPr>
          <p:spPr bwMode="auto">
            <a:xfrm>
              <a:off x="4521" y="2429"/>
              <a:ext cx="94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5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5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98"/>
            <p:cNvSpPr>
              <a:spLocks/>
            </p:cNvSpPr>
            <p:nvPr/>
          </p:nvSpPr>
          <p:spPr bwMode="auto">
            <a:xfrm>
              <a:off x="4563" y="2153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99"/>
            <p:cNvSpPr>
              <a:spLocks/>
            </p:cNvSpPr>
            <p:nvPr/>
          </p:nvSpPr>
          <p:spPr bwMode="auto">
            <a:xfrm>
              <a:off x="4515" y="2133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00"/>
            <p:cNvSpPr>
              <a:spLocks/>
            </p:cNvSpPr>
            <p:nvPr/>
          </p:nvSpPr>
          <p:spPr bwMode="auto">
            <a:xfrm>
              <a:off x="4569" y="277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01"/>
            <p:cNvSpPr>
              <a:spLocks/>
            </p:cNvSpPr>
            <p:nvPr/>
          </p:nvSpPr>
          <p:spPr bwMode="auto">
            <a:xfrm>
              <a:off x="4521" y="2750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02"/>
            <p:cNvSpPr>
              <a:spLocks/>
            </p:cNvSpPr>
            <p:nvPr/>
          </p:nvSpPr>
          <p:spPr bwMode="auto">
            <a:xfrm>
              <a:off x="4340" y="120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3"/>
            <p:cNvSpPr>
              <a:spLocks/>
            </p:cNvSpPr>
            <p:nvPr/>
          </p:nvSpPr>
          <p:spPr bwMode="auto">
            <a:xfrm>
              <a:off x="4293" y="1189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04"/>
            <p:cNvSpPr>
              <a:spLocks/>
            </p:cNvSpPr>
            <p:nvPr/>
          </p:nvSpPr>
          <p:spPr bwMode="auto">
            <a:xfrm>
              <a:off x="4343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206"/>
          <p:cNvSpPr>
            <a:spLocks/>
          </p:cNvSpPr>
          <p:nvPr/>
        </p:nvSpPr>
        <p:spPr bwMode="auto">
          <a:xfrm>
            <a:off x="6819902" y="2157412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8 w 124"/>
              <a:gd name="T9" fmla="*/ 118 h 122"/>
              <a:gd name="T10" fmla="*/ 8 w 124"/>
              <a:gd name="T11" fmla="*/ 118 h 122"/>
              <a:gd name="T12" fmla="*/ 27 w 124"/>
              <a:gd name="T13" fmla="*/ 113 h 122"/>
              <a:gd name="T14" fmla="*/ 62 w 124"/>
              <a:gd name="T15" fmla="*/ 53 h 122"/>
              <a:gd name="T16" fmla="*/ 97 w 124"/>
              <a:gd name="T17" fmla="*/ 113 h 122"/>
              <a:gd name="T18" fmla="*/ 97 w 124"/>
              <a:gd name="T19" fmla="*/ 113 h 122"/>
              <a:gd name="T20" fmla="*/ 115 w 124"/>
              <a:gd name="T21" fmla="*/ 118 h 122"/>
              <a:gd name="T22" fmla="*/ 115 w 124"/>
              <a:gd name="T23" fmla="*/ 118 h 122"/>
              <a:gd name="T24" fmla="*/ 115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6"/>
                  <a:pt x="2" y="114"/>
                  <a:pt x="8" y="118"/>
                </a:cubicBezTo>
                <a:lnTo>
                  <a:pt x="8" y="118"/>
                </a:lnTo>
                <a:cubicBezTo>
                  <a:pt x="15" y="122"/>
                  <a:pt x="23" y="120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4"/>
                  <a:pt x="124" y="106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07"/>
          <p:cNvSpPr>
            <a:spLocks/>
          </p:cNvSpPr>
          <p:nvPr/>
        </p:nvSpPr>
        <p:spPr bwMode="auto">
          <a:xfrm>
            <a:off x="6889751" y="1085850"/>
            <a:ext cx="0" cy="17978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8"/>
          <p:cNvSpPr>
            <a:spLocks/>
          </p:cNvSpPr>
          <p:nvPr/>
        </p:nvSpPr>
        <p:spPr bwMode="auto">
          <a:xfrm>
            <a:off x="6815139" y="1062037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3 h 122"/>
              <a:gd name="T14" fmla="*/ 61 w 123"/>
              <a:gd name="T15" fmla="*/ 53 h 122"/>
              <a:gd name="T16" fmla="*/ 26 w 123"/>
              <a:gd name="T17" fmla="*/ 113 h 122"/>
              <a:gd name="T18" fmla="*/ 26 w 123"/>
              <a:gd name="T19" fmla="*/ 113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19"/>
                  <a:pt x="97" y="113"/>
                </a:cubicBezTo>
                <a:lnTo>
                  <a:pt x="61" y="53"/>
                </a:lnTo>
                <a:lnTo>
                  <a:pt x="26" y="113"/>
                </a:lnTo>
                <a:lnTo>
                  <a:pt x="26" y="113"/>
                </a:lnTo>
                <a:cubicBezTo>
                  <a:pt x="23" y="119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9"/>
          <p:cNvSpPr>
            <a:spLocks/>
          </p:cNvSpPr>
          <p:nvPr/>
        </p:nvSpPr>
        <p:spPr bwMode="auto">
          <a:xfrm>
            <a:off x="6889751" y="179189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>
            <a:off x="6815139" y="1768078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3 w 123"/>
              <a:gd name="T5" fmla="*/ 100 h 122"/>
              <a:gd name="T6" fmla="*/ 3 w 123"/>
              <a:gd name="T7" fmla="*/ 100 h 122"/>
              <a:gd name="T8" fmla="*/ 8 w 123"/>
              <a:gd name="T9" fmla="*/ 118 h 122"/>
              <a:gd name="T10" fmla="*/ 8 w 123"/>
              <a:gd name="T11" fmla="*/ 118 h 122"/>
              <a:gd name="T12" fmla="*/ 26 w 123"/>
              <a:gd name="T13" fmla="*/ 113 h 122"/>
              <a:gd name="T14" fmla="*/ 61 w 123"/>
              <a:gd name="T15" fmla="*/ 53 h 122"/>
              <a:gd name="T16" fmla="*/ 97 w 123"/>
              <a:gd name="T17" fmla="*/ 113 h 122"/>
              <a:gd name="T18" fmla="*/ 97 w 123"/>
              <a:gd name="T19" fmla="*/ 113 h 122"/>
              <a:gd name="T20" fmla="*/ 115 w 123"/>
              <a:gd name="T21" fmla="*/ 118 h 122"/>
              <a:gd name="T22" fmla="*/ 115 w 123"/>
              <a:gd name="T23" fmla="*/ 118 h 122"/>
              <a:gd name="T24" fmla="*/ 115 w 123"/>
              <a:gd name="T25" fmla="*/ 118 h 122"/>
              <a:gd name="T26" fmla="*/ 120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3" y="100"/>
                </a:lnTo>
                <a:lnTo>
                  <a:pt x="3" y="100"/>
                </a:lnTo>
                <a:cubicBezTo>
                  <a:pt x="0" y="106"/>
                  <a:pt x="2" y="115"/>
                  <a:pt x="8" y="118"/>
                </a:cubicBezTo>
                <a:lnTo>
                  <a:pt x="8" y="118"/>
                </a:lnTo>
                <a:cubicBezTo>
                  <a:pt x="14" y="122"/>
                  <a:pt x="23" y="120"/>
                  <a:pt x="26" y="113"/>
                </a:cubicBezTo>
                <a:lnTo>
                  <a:pt x="61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0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5"/>
                  <a:pt x="123" y="106"/>
                  <a:pt x="120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1"/>
          <p:cNvSpPr>
            <a:spLocks/>
          </p:cNvSpPr>
          <p:nvPr/>
        </p:nvSpPr>
        <p:spPr bwMode="auto">
          <a:xfrm>
            <a:off x="6899276" y="291703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2"/>
          <p:cNvSpPr>
            <a:spLocks/>
          </p:cNvSpPr>
          <p:nvPr/>
        </p:nvSpPr>
        <p:spPr bwMode="auto">
          <a:xfrm>
            <a:off x="6823077" y="28920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3"/>
          <p:cNvSpPr>
            <a:spLocks/>
          </p:cNvSpPr>
          <p:nvPr/>
        </p:nvSpPr>
        <p:spPr bwMode="auto">
          <a:xfrm>
            <a:off x="6889751" y="2562225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4"/>
          <p:cNvSpPr>
            <a:spLocks/>
          </p:cNvSpPr>
          <p:nvPr/>
        </p:nvSpPr>
        <p:spPr bwMode="auto">
          <a:xfrm>
            <a:off x="6813552" y="2539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6 w 124"/>
              <a:gd name="T9" fmla="*/ 118 h 122"/>
              <a:gd name="T10" fmla="*/ 116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6" y="118"/>
                </a:cubicBezTo>
                <a:lnTo>
                  <a:pt x="116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3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5"/>
          <p:cNvSpPr>
            <a:spLocks/>
          </p:cNvSpPr>
          <p:nvPr/>
        </p:nvSpPr>
        <p:spPr bwMode="auto">
          <a:xfrm>
            <a:off x="6899276" y="3298031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6"/>
          <p:cNvSpPr>
            <a:spLocks/>
          </p:cNvSpPr>
          <p:nvPr/>
        </p:nvSpPr>
        <p:spPr bwMode="auto">
          <a:xfrm>
            <a:off x="6824664" y="3274219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7"/>
          <p:cNvSpPr>
            <a:spLocks/>
          </p:cNvSpPr>
          <p:nvPr/>
        </p:nvSpPr>
        <p:spPr bwMode="auto">
          <a:xfrm>
            <a:off x="7551738" y="144065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8"/>
          <p:cNvSpPr>
            <a:spLocks/>
          </p:cNvSpPr>
          <p:nvPr/>
        </p:nvSpPr>
        <p:spPr bwMode="auto">
          <a:xfrm>
            <a:off x="7477127" y="141684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7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7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9"/>
          <p:cNvSpPr>
            <a:spLocks/>
          </p:cNvSpPr>
          <p:nvPr/>
        </p:nvSpPr>
        <p:spPr bwMode="auto">
          <a:xfrm>
            <a:off x="7558088" y="2182416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0"/>
          <p:cNvSpPr>
            <a:spLocks/>
          </p:cNvSpPr>
          <p:nvPr/>
        </p:nvSpPr>
        <p:spPr bwMode="auto">
          <a:xfrm>
            <a:off x="7481889" y="2158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9 w 124"/>
              <a:gd name="T9" fmla="*/ 118 h 122"/>
              <a:gd name="T10" fmla="*/ 9 w 124"/>
              <a:gd name="T11" fmla="*/ 118 h 122"/>
              <a:gd name="T12" fmla="*/ 27 w 124"/>
              <a:gd name="T13" fmla="*/ 114 h 122"/>
              <a:gd name="T14" fmla="*/ 62 w 124"/>
              <a:gd name="T15" fmla="*/ 53 h 122"/>
              <a:gd name="T16" fmla="*/ 97 w 124"/>
              <a:gd name="T17" fmla="*/ 114 h 122"/>
              <a:gd name="T18" fmla="*/ 97 w 124"/>
              <a:gd name="T19" fmla="*/ 114 h 122"/>
              <a:gd name="T20" fmla="*/ 116 w 124"/>
              <a:gd name="T21" fmla="*/ 118 h 122"/>
              <a:gd name="T22" fmla="*/ 116 w 124"/>
              <a:gd name="T23" fmla="*/ 118 h 122"/>
              <a:gd name="T24" fmla="*/ 116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7"/>
                  <a:pt x="3" y="115"/>
                  <a:pt x="9" y="118"/>
                </a:cubicBezTo>
                <a:lnTo>
                  <a:pt x="9" y="118"/>
                </a:lnTo>
                <a:cubicBezTo>
                  <a:pt x="15" y="122"/>
                  <a:pt x="23" y="120"/>
                  <a:pt x="27" y="114"/>
                </a:cubicBezTo>
                <a:lnTo>
                  <a:pt x="62" y="53"/>
                </a:lnTo>
                <a:lnTo>
                  <a:pt x="97" y="114"/>
                </a:lnTo>
                <a:lnTo>
                  <a:pt x="97" y="114"/>
                </a:lnTo>
                <a:cubicBezTo>
                  <a:pt x="101" y="120"/>
                  <a:pt x="109" y="122"/>
                  <a:pt x="116" y="118"/>
                </a:cubicBezTo>
                <a:cubicBezTo>
                  <a:pt x="116" y="118"/>
                  <a:pt x="116" y="118"/>
                  <a:pt x="116" y="118"/>
                </a:cubicBezTo>
                <a:lnTo>
                  <a:pt x="116" y="118"/>
                </a:lnTo>
                <a:cubicBezTo>
                  <a:pt x="122" y="115"/>
                  <a:pt x="124" y="107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1"/>
          <p:cNvSpPr>
            <a:spLocks/>
          </p:cNvSpPr>
          <p:nvPr/>
        </p:nvSpPr>
        <p:spPr bwMode="auto">
          <a:xfrm>
            <a:off x="7551738" y="108704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2"/>
          <p:cNvSpPr>
            <a:spLocks/>
          </p:cNvSpPr>
          <p:nvPr/>
        </p:nvSpPr>
        <p:spPr bwMode="auto">
          <a:xfrm>
            <a:off x="7477127" y="10632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3"/>
          <p:cNvSpPr>
            <a:spLocks/>
          </p:cNvSpPr>
          <p:nvPr/>
        </p:nvSpPr>
        <p:spPr bwMode="auto">
          <a:xfrm>
            <a:off x="7551738" y="179308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4"/>
          <p:cNvSpPr>
            <a:spLocks/>
          </p:cNvSpPr>
          <p:nvPr/>
        </p:nvSpPr>
        <p:spPr bwMode="auto">
          <a:xfrm>
            <a:off x="7477127" y="1769269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4 w 124"/>
              <a:gd name="T5" fmla="*/ 99 h 121"/>
              <a:gd name="T6" fmla="*/ 4 w 124"/>
              <a:gd name="T7" fmla="*/ 99 h 121"/>
              <a:gd name="T8" fmla="*/ 9 w 124"/>
              <a:gd name="T9" fmla="*/ 118 h 121"/>
              <a:gd name="T10" fmla="*/ 9 w 124"/>
              <a:gd name="T11" fmla="*/ 118 h 121"/>
              <a:gd name="T12" fmla="*/ 27 w 124"/>
              <a:gd name="T13" fmla="*/ 113 h 121"/>
              <a:gd name="T14" fmla="*/ 62 w 124"/>
              <a:gd name="T15" fmla="*/ 53 h 121"/>
              <a:gd name="T16" fmla="*/ 97 w 124"/>
              <a:gd name="T17" fmla="*/ 113 h 121"/>
              <a:gd name="T18" fmla="*/ 97 w 124"/>
              <a:gd name="T19" fmla="*/ 113 h 121"/>
              <a:gd name="T20" fmla="*/ 115 w 124"/>
              <a:gd name="T21" fmla="*/ 118 h 121"/>
              <a:gd name="T22" fmla="*/ 115 w 124"/>
              <a:gd name="T23" fmla="*/ 118 h 121"/>
              <a:gd name="T24" fmla="*/ 115 w 124"/>
              <a:gd name="T25" fmla="*/ 118 h 121"/>
              <a:gd name="T26" fmla="*/ 120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4" y="99"/>
                </a:lnTo>
                <a:lnTo>
                  <a:pt x="4" y="99"/>
                </a:lnTo>
                <a:cubicBezTo>
                  <a:pt x="0" y="106"/>
                  <a:pt x="2" y="114"/>
                  <a:pt x="9" y="118"/>
                </a:cubicBezTo>
                <a:lnTo>
                  <a:pt x="9" y="118"/>
                </a:lnTo>
                <a:cubicBezTo>
                  <a:pt x="15" y="121"/>
                  <a:pt x="23" y="119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19"/>
                  <a:pt x="109" y="121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2" y="114"/>
                  <a:pt x="124" y="106"/>
                  <a:pt x="120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5"/>
          <p:cNvSpPr>
            <a:spLocks/>
          </p:cNvSpPr>
          <p:nvPr/>
        </p:nvSpPr>
        <p:spPr bwMode="auto">
          <a:xfrm>
            <a:off x="7561263" y="2918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6"/>
          <p:cNvSpPr>
            <a:spLocks/>
          </p:cNvSpPr>
          <p:nvPr/>
        </p:nvSpPr>
        <p:spPr bwMode="auto">
          <a:xfrm>
            <a:off x="7485064" y="2894410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121 w 124"/>
              <a:gd name="T5" fmla="*/ 99 h 121"/>
              <a:gd name="T6" fmla="*/ 121 w 124"/>
              <a:gd name="T7" fmla="*/ 99 h 121"/>
              <a:gd name="T8" fmla="*/ 116 w 124"/>
              <a:gd name="T9" fmla="*/ 117 h 121"/>
              <a:gd name="T10" fmla="*/ 116 w 124"/>
              <a:gd name="T11" fmla="*/ 117 h 121"/>
              <a:gd name="T12" fmla="*/ 98 w 124"/>
              <a:gd name="T13" fmla="*/ 113 h 121"/>
              <a:gd name="T14" fmla="*/ 62 w 124"/>
              <a:gd name="T15" fmla="*/ 52 h 121"/>
              <a:gd name="T16" fmla="*/ 27 w 124"/>
              <a:gd name="T17" fmla="*/ 113 h 121"/>
              <a:gd name="T18" fmla="*/ 27 w 124"/>
              <a:gd name="T19" fmla="*/ 113 h 121"/>
              <a:gd name="T20" fmla="*/ 9 w 124"/>
              <a:gd name="T21" fmla="*/ 117 h 121"/>
              <a:gd name="T22" fmla="*/ 9 w 124"/>
              <a:gd name="T23" fmla="*/ 117 h 121"/>
              <a:gd name="T24" fmla="*/ 9 w 124"/>
              <a:gd name="T25" fmla="*/ 117 h 121"/>
              <a:gd name="T26" fmla="*/ 4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121" y="99"/>
                </a:lnTo>
                <a:lnTo>
                  <a:pt x="121" y="99"/>
                </a:lnTo>
                <a:cubicBezTo>
                  <a:pt x="124" y="106"/>
                  <a:pt x="122" y="114"/>
                  <a:pt x="116" y="117"/>
                </a:cubicBezTo>
                <a:lnTo>
                  <a:pt x="116" y="117"/>
                </a:lnTo>
                <a:cubicBezTo>
                  <a:pt x="109" y="121"/>
                  <a:pt x="101" y="119"/>
                  <a:pt x="98" y="113"/>
                </a:cubicBezTo>
                <a:lnTo>
                  <a:pt x="62" y="52"/>
                </a:lnTo>
                <a:lnTo>
                  <a:pt x="27" y="113"/>
                </a:lnTo>
                <a:lnTo>
                  <a:pt x="27" y="113"/>
                </a:lnTo>
                <a:cubicBezTo>
                  <a:pt x="24" y="119"/>
                  <a:pt x="15" y="121"/>
                  <a:pt x="9" y="117"/>
                </a:cubicBezTo>
                <a:cubicBezTo>
                  <a:pt x="9" y="117"/>
                  <a:pt x="9" y="117"/>
                  <a:pt x="9" y="117"/>
                </a:cubicBezTo>
                <a:lnTo>
                  <a:pt x="9" y="117"/>
                </a:lnTo>
                <a:cubicBezTo>
                  <a:pt x="3" y="114"/>
                  <a:pt x="0" y="106"/>
                  <a:pt x="4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27"/>
          <p:cNvSpPr>
            <a:spLocks/>
          </p:cNvSpPr>
          <p:nvPr/>
        </p:nvSpPr>
        <p:spPr bwMode="auto">
          <a:xfrm>
            <a:off x="7551738" y="256460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28"/>
          <p:cNvSpPr>
            <a:spLocks/>
          </p:cNvSpPr>
          <p:nvPr/>
        </p:nvSpPr>
        <p:spPr bwMode="auto">
          <a:xfrm>
            <a:off x="7477127" y="2539603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9"/>
          <p:cNvSpPr>
            <a:spLocks/>
          </p:cNvSpPr>
          <p:nvPr/>
        </p:nvSpPr>
        <p:spPr bwMode="auto">
          <a:xfrm>
            <a:off x="7562851" y="3299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30"/>
          <p:cNvSpPr>
            <a:spLocks/>
          </p:cNvSpPr>
          <p:nvPr/>
        </p:nvSpPr>
        <p:spPr bwMode="auto">
          <a:xfrm>
            <a:off x="7488239" y="3275410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4 h 122"/>
              <a:gd name="T14" fmla="*/ 61 w 123"/>
              <a:gd name="T15" fmla="*/ 53 h 122"/>
              <a:gd name="T16" fmla="*/ 26 w 123"/>
              <a:gd name="T17" fmla="*/ 114 h 122"/>
              <a:gd name="T18" fmla="*/ 26 w 123"/>
              <a:gd name="T19" fmla="*/ 114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20"/>
                  <a:pt x="97" y="114"/>
                </a:cubicBezTo>
                <a:lnTo>
                  <a:pt x="61" y="53"/>
                </a:lnTo>
                <a:lnTo>
                  <a:pt x="26" y="114"/>
                </a:lnTo>
                <a:lnTo>
                  <a:pt x="26" y="114"/>
                </a:lnTo>
                <a:cubicBezTo>
                  <a:pt x="23" y="120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31"/>
          <p:cNvSpPr>
            <a:spLocks noChangeArrowheads="1"/>
          </p:cNvSpPr>
          <p:nvPr/>
        </p:nvSpPr>
        <p:spPr bwMode="auto">
          <a:xfrm>
            <a:off x="3830639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32"/>
          <p:cNvSpPr>
            <a:spLocks noChangeArrowheads="1"/>
          </p:cNvSpPr>
          <p:nvPr/>
        </p:nvSpPr>
        <p:spPr bwMode="auto">
          <a:xfrm>
            <a:off x="4283076" y="3732610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33"/>
          <p:cNvSpPr>
            <a:spLocks noChangeArrowheads="1"/>
          </p:cNvSpPr>
          <p:nvPr/>
        </p:nvSpPr>
        <p:spPr bwMode="auto">
          <a:xfrm>
            <a:off x="4510088" y="3732610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34"/>
          <p:cNvSpPr>
            <a:spLocks noChangeArrowheads="1"/>
          </p:cNvSpPr>
          <p:nvPr/>
        </p:nvSpPr>
        <p:spPr bwMode="auto">
          <a:xfrm>
            <a:off x="4768852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35"/>
          <p:cNvSpPr>
            <a:spLocks noChangeArrowheads="1"/>
          </p:cNvSpPr>
          <p:nvPr/>
        </p:nvSpPr>
        <p:spPr bwMode="auto">
          <a:xfrm>
            <a:off x="5221289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5383214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37"/>
          <p:cNvSpPr>
            <a:spLocks noChangeArrowheads="1"/>
          </p:cNvSpPr>
          <p:nvPr/>
        </p:nvSpPr>
        <p:spPr bwMode="auto">
          <a:xfrm>
            <a:off x="4137026" y="3983831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38"/>
          <p:cNvSpPr>
            <a:spLocks noChangeArrowheads="1"/>
          </p:cNvSpPr>
          <p:nvPr/>
        </p:nvSpPr>
        <p:spPr bwMode="auto">
          <a:xfrm>
            <a:off x="4445002" y="3983831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39"/>
          <p:cNvSpPr>
            <a:spLocks noChangeArrowheads="1"/>
          </p:cNvSpPr>
          <p:nvPr/>
        </p:nvSpPr>
        <p:spPr bwMode="auto">
          <a:xfrm>
            <a:off x="4849813" y="3983831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40"/>
          <p:cNvSpPr>
            <a:spLocks noChangeArrowheads="1"/>
          </p:cNvSpPr>
          <p:nvPr/>
        </p:nvSpPr>
        <p:spPr bwMode="auto">
          <a:xfrm>
            <a:off x="4913314" y="3983831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1"/>
          <p:cNvSpPr>
            <a:spLocks noChangeArrowheads="1"/>
          </p:cNvSpPr>
          <p:nvPr/>
        </p:nvSpPr>
        <p:spPr bwMode="auto">
          <a:xfrm>
            <a:off x="5076827" y="3983831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242"/>
          <p:cNvSpPr>
            <a:spLocks noChangeArrowheads="1"/>
          </p:cNvSpPr>
          <p:nvPr/>
        </p:nvSpPr>
        <p:spPr bwMode="auto">
          <a:xfrm>
            <a:off x="6305552" y="37433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43"/>
          <p:cNvSpPr>
            <a:spLocks noChangeArrowheads="1"/>
          </p:cNvSpPr>
          <p:nvPr/>
        </p:nvSpPr>
        <p:spPr bwMode="auto">
          <a:xfrm>
            <a:off x="671036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44"/>
          <p:cNvSpPr>
            <a:spLocks noChangeArrowheads="1"/>
          </p:cNvSpPr>
          <p:nvPr/>
        </p:nvSpPr>
        <p:spPr bwMode="auto">
          <a:xfrm>
            <a:off x="6872289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45"/>
          <p:cNvSpPr>
            <a:spLocks noChangeArrowheads="1"/>
          </p:cNvSpPr>
          <p:nvPr/>
        </p:nvSpPr>
        <p:spPr bwMode="auto">
          <a:xfrm>
            <a:off x="703421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46"/>
          <p:cNvSpPr>
            <a:spLocks noChangeArrowheads="1"/>
          </p:cNvSpPr>
          <p:nvPr/>
        </p:nvSpPr>
        <p:spPr bwMode="auto">
          <a:xfrm>
            <a:off x="7196139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47"/>
          <p:cNvSpPr>
            <a:spLocks noChangeArrowheads="1"/>
          </p:cNvSpPr>
          <p:nvPr/>
        </p:nvSpPr>
        <p:spPr bwMode="auto">
          <a:xfrm>
            <a:off x="7277101" y="37433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48"/>
          <p:cNvSpPr>
            <a:spLocks noChangeArrowheads="1"/>
          </p:cNvSpPr>
          <p:nvPr/>
        </p:nvSpPr>
        <p:spPr bwMode="auto">
          <a:xfrm>
            <a:off x="7342188" y="3743325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49"/>
          <p:cNvSpPr>
            <a:spLocks noChangeArrowheads="1"/>
          </p:cNvSpPr>
          <p:nvPr/>
        </p:nvSpPr>
        <p:spPr bwMode="auto">
          <a:xfrm>
            <a:off x="7648577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50"/>
          <p:cNvSpPr>
            <a:spLocks noChangeArrowheads="1"/>
          </p:cNvSpPr>
          <p:nvPr/>
        </p:nvSpPr>
        <p:spPr bwMode="auto">
          <a:xfrm>
            <a:off x="7810502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51"/>
          <p:cNvSpPr>
            <a:spLocks noChangeArrowheads="1"/>
          </p:cNvSpPr>
          <p:nvPr/>
        </p:nvSpPr>
        <p:spPr bwMode="auto">
          <a:xfrm>
            <a:off x="7891464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52"/>
          <p:cNvSpPr>
            <a:spLocks noChangeArrowheads="1"/>
          </p:cNvSpPr>
          <p:nvPr/>
        </p:nvSpPr>
        <p:spPr bwMode="auto">
          <a:xfrm>
            <a:off x="6597651" y="3994547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53"/>
          <p:cNvSpPr>
            <a:spLocks noChangeArrowheads="1"/>
          </p:cNvSpPr>
          <p:nvPr/>
        </p:nvSpPr>
        <p:spPr bwMode="auto">
          <a:xfrm>
            <a:off x="6905627" y="3994547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4"/>
          <p:cNvSpPr>
            <a:spLocks noChangeArrowheads="1"/>
          </p:cNvSpPr>
          <p:nvPr/>
        </p:nvSpPr>
        <p:spPr bwMode="auto">
          <a:xfrm>
            <a:off x="7308851" y="3994547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55"/>
          <p:cNvSpPr>
            <a:spLocks noChangeArrowheads="1"/>
          </p:cNvSpPr>
          <p:nvPr/>
        </p:nvSpPr>
        <p:spPr bwMode="auto">
          <a:xfrm>
            <a:off x="7372352" y="3994547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256"/>
          <p:cNvSpPr>
            <a:spLocks noChangeArrowheads="1"/>
          </p:cNvSpPr>
          <p:nvPr/>
        </p:nvSpPr>
        <p:spPr bwMode="auto">
          <a:xfrm>
            <a:off x="7535864" y="3994547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257"/>
          <p:cNvSpPr>
            <a:spLocks noChangeArrowheads="1"/>
          </p:cNvSpPr>
          <p:nvPr/>
        </p:nvSpPr>
        <p:spPr bwMode="auto">
          <a:xfrm>
            <a:off x="1333501" y="3667125"/>
            <a:ext cx="3606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58"/>
          <p:cNvSpPr>
            <a:spLocks noChangeArrowheads="1"/>
          </p:cNvSpPr>
          <p:nvPr/>
        </p:nvSpPr>
        <p:spPr bwMode="auto">
          <a:xfrm>
            <a:off x="1687514" y="36671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259"/>
          <p:cNvSpPr>
            <a:spLocks noChangeArrowheads="1"/>
          </p:cNvSpPr>
          <p:nvPr/>
        </p:nvSpPr>
        <p:spPr bwMode="auto">
          <a:xfrm>
            <a:off x="2093913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260"/>
          <p:cNvSpPr>
            <a:spLocks noChangeArrowheads="1"/>
          </p:cNvSpPr>
          <p:nvPr/>
        </p:nvSpPr>
        <p:spPr bwMode="auto">
          <a:xfrm>
            <a:off x="2157414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261"/>
          <p:cNvSpPr>
            <a:spLocks noChangeArrowheads="1"/>
          </p:cNvSpPr>
          <p:nvPr/>
        </p:nvSpPr>
        <p:spPr bwMode="auto">
          <a:xfrm>
            <a:off x="2319339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62"/>
          <p:cNvSpPr>
            <a:spLocks noChangeArrowheads="1"/>
          </p:cNvSpPr>
          <p:nvPr/>
        </p:nvSpPr>
        <p:spPr bwMode="auto">
          <a:xfrm>
            <a:off x="2400301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263"/>
          <p:cNvSpPr>
            <a:spLocks noChangeArrowheads="1"/>
          </p:cNvSpPr>
          <p:nvPr/>
        </p:nvSpPr>
        <p:spPr bwMode="auto">
          <a:xfrm>
            <a:off x="2465389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2627314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65"/>
          <p:cNvSpPr>
            <a:spLocks noChangeArrowheads="1"/>
          </p:cNvSpPr>
          <p:nvPr/>
        </p:nvSpPr>
        <p:spPr bwMode="auto">
          <a:xfrm>
            <a:off x="8397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66"/>
          <p:cNvSpPr>
            <a:spLocks noChangeArrowheads="1"/>
          </p:cNvSpPr>
          <p:nvPr/>
        </p:nvSpPr>
        <p:spPr bwMode="auto">
          <a:xfrm>
            <a:off x="11461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67"/>
          <p:cNvSpPr>
            <a:spLocks noChangeArrowheads="1"/>
          </p:cNvSpPr>
          <p:nvPr/>
        </p:nvSpPr>
        <p:spPr bwMode="auto">
          <a:xfrm>
            <a:off x="1308101" y="3917156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268"/>
          <p:cNvSpPr>
            <a:spLocks noChangeArrowheads="1"/>
          </p:cNvSpPr>
          <p:nvPr/>
        </p:nvSpPr>
        <p:spPr bwMode="auto">
          <a:xfrm>
            <a:off x="13731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69"/>
          <p:cNvSpPr>
            <a:spLocks noChangeArrowheads="1"/>
          </p:cNvSpPr>
          <p:nvPr/>
        </p:nvSpPr>
        <p:spPr bwMode="auto">
          <a:xfrm>
            <a:off x="1679576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70"/>
          <p:cNvSpPr>
            <a:spLocks noChangeArrowheads="1"/>
          </p:cNvSpPr>
          <p:nvPr/>
        </p:nvSpPr>
        <p:spPr bwMode="auto">
          <a:xfrm>
            <a:off x="1987552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271"/>
          <p:cNvSpPr>
            <a:spLocks noChangeArrowheads="1"/>
          </p:cNvSpPr>
          <p:nvPr/>
        </p:nvSpPr>
        <p:spPr bwMode="auto">
          <a:xfrm>
            <a:off x="2149477" y="3917156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272"/>
          <p:cNvSpPr>
            <a:spLocks noChangeArrowheads="1"/>
          </p:cNvSpPr>
          <p:nvPr/>
        </p:nvSpPr>
        <p:spPr bwMode="auto">
          <a:xfrm>
            <a:off x="223043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73"/>
          <p:cNvSpPr>
            <a:spLocks noChangeArrowheads="1"/>
          </p:cNvSpPr>
          <p:nvPr/>
        </p:nvSpPr>
        <p:spPr bwMode="auto">
          <a:xfrm>
            <a:off x="23907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274"/>
          <p:cNvSpPr>
            <a:spLocks noChangeArrowheads="1"/>
          </p:cNvSpPr>
          <p:nvPr/>
        </p:nvSpPr>
        <p:spPr bwMode="auto">
          <a:xfrm>
            <a:off x="255428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75"/>
          <p:cNvSpPr>
            <a:spLocks noChangeArrowheads="1"/>
          </p:cNvSpPr>
          <p:nvPr/>
        </p:nvSpPr>
        <p:spPr bwMode="auto">
          <a:xfrm>
            <a:off x="2714626" y="3917156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276"/>
          <p:cNvSpPr>
            <a:spLocks noChangeArrowheads="1"/>
          </p:cNvSpPr>
          <p:nvPr/>
        </p:nvSpPr>
        <p:spPr bwMode="auto">
          <a:xfrm>
            <a:off x="2974976" y="3917156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277"/>
          <p:cNvSpPr>
            <a:spLocks noChangeArrowheads="1"/>
          </p:cNvSpPr>
          <p:nvPr/>
        </p:nvSpPr>
        <p:spPr bwMode="auto">
          <a:xfrm>
            <a:off x="1663701" y="4180285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278"/>
          <p:cNvSpPr>
            <a:spLocks noChangeArrowheads="1"/>
          </p:cNvSpPr>
          <p:nvPr/>
        </p:nvSpPr>
        <p:spPr bwMode="auto">
          <a:xfrm>
            <a:off x="1890714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279"/>
          <p:cNvSpPr>
            <a:spLocks noChangeArrowheads="1"/>
          </p:cNvSpPr>
          <p:nvPr/>
        </p:nvSpPr>
        <p:spPr bwMode="auto">
          <a:xfrm>
            <a:off x="205263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280"/>
          <p:cNvSpPr>
            <a:spLocks noChangeArrowheads="1"/>
          </p:cNvSpPr>
          <p:nvPr/>
        </p:nvSpPr>
        <p:spPr bwMode="auto">
          <a:xfrm>
            <a:off x="2133602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281"/>
          <p:cNvSpPr>
            <a:spLocks noChangeArrowheads="1"/>
          </p:cNvSpPr>
          <p:nvPr/>
        </p:nvSpPr>
        <p:spPr bwMode="auto">
          <a:xfrm>
            <a:off x="2295527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82"/>
          <p:cNvSpPr>
            <a:spLocks noChangeArrowheads="1"/>
          </p:cNvSpPr>
          <p:nvPr/>
        </p:nvSpPr>
        <p:spPr bwMode="auto">
          <a:xfrm>
            <a:off x="237648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3"/>
          <p:cNvSpPr>
            <a:spLocks noChangeArrowheads="1"/>
          </p:cNvSpPr>
          <p:nvPr/>
        </p:nvSpPr>
        <p:spPr bwMode="auto">
          <a:xfrm>
            <a:off x="31638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84"/>
          <p:cNvSpPr>
            <a:spLocks/>
          </p:cNvSpPr>
          <p:nvPr/>
        </p:nvSpPr>
        <p:spPr bwMode="auto">
          <a:xfrm>
            <a:off x="3163889" y="4183856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85"/>
          <p:cNvSpPr>
            <a:spLocks/>
          </p:cNvSpPr>
          <p:nvPr/>
        </p:nvSpPr>
        <p:spPr bwMode="auto">
          <a:xfrm>
            <a:off x="3163889" y="3943351"/>
            <a:ext cx="538163" cy="240506"/>
          </a:xfrm>
          <a:custGeom>
            <a:avLst/>
            <a:gdLst>
              <a:gd name="T0" fmla="*/ 0 w 444"/>
              <a:gd name="T1" fmla="*/ 67 h 270"/>
              <a:gd name="T2" fmla="*/ 0 w 444"/>
              <a:gd name="T3" fmla="*/ 67 h 270"/>
              <a:gd name="T4" fmla="*/ 309 w 444"/>
              <a:gd name="T5" fmla="*/ 67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2 h 270"/>
              <a:gd name="T14" fmla="*/ 0 w 444"/>
              <a:gd name="T15" fmla="*/ 202 h 270"/>
              <a:gd name="T16" fmla="*/ 0 w 444"/>
              <a:gd name="T17" fmla="*/ 6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7"/>
                </a:moveTo>
                <a:lnTo>
                  <a:pt x="0" y="67"/>
                </a:lnTo>
                <a:lnTo>
                  <a:pt x="309" y="67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2"/>
                </a:lnTo>
                <a:lnTo>
                  <a:pt x="0" y="202"/>
                </a:lnTo>
                <a:lnTo>
                  <a:pt x="0" y="67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86"/>
          <p:cNvSpPr>
            <a:spLocks noChangeArrowheads="1"/>
          </p:cNvSpPr>
          <p:nvPr/>
        </p:nvSpPr>
        <p:spPr bwMode="auto">
          <a:xfrm>
            <a:off x="55514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87"/>
          <p:cNvSpPr>
            <a:spLocks/>
          </p:cNvSpPr>
          <p:nvPr/>
        </p:nvSpPr>
        <p:spPr bwMode="auto">
          <a:xfrm>
            <a:off x="5551489" y="4185047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88"/>
          <p:cNvSpPr>
            <a:spLocks/>
          </p:cNvSpPr>
          <p:nvPr/>
        </p:nvSpPr>
        <p:spPr bwMode="auto">
          <a:xfrm>
            <a:off x="5551489" y="3943351"/>
            <a:ext cx="538163" cy="241697"/>
          </a:xfrm>
          <a:custGeom>
            <a:avLst/>
            <a:gdLst>
              <a:gd name="T0" fmla="*/ 0 w 444"/>
              <a:gd name="T1" fmla="*/ 68 h 270"/>
              <a:gd name="T2" fmla="*/ 0 w 444"/>
              <a:gd name="T3" fmla="*/ 68 h 270"/>
              <a:gd name="T4" fmla="*/ 309 w 444"/>
              <a:gd name="T5" fmla="*/ 68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3 h 270"/>
              <a:gd name="T14" fmla="*/ 0 w 444"/>
              <a:gd name="T15" fmla="*/ 203 h 270"/>
              <a:gd name="T16" fmla="*/ 0 w 444"/>
              <a:gd name="T17" fmla="*/ 6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8"/>
                </a:moveTo>
                <a:lnTo>
                  <a:pt x="0" y="68"/>
                </a:lnTo>
                <a:lnTo>
                  <a:pt x="309" y="68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3"/>
                </a:lnTo>
                <a:lnTo>
                  <a:pt x="0" y="203"/>
                </a:lnTo>
                <a:lnTo>
                  <a:pt x="0" y="68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14488" y="1698308"/>
            <a:ext cx="5915025" cy="1746885"/>
            <a:chOff x="1614487" y="2264410"/>
            <a:chExt cx="5915025" cy="2329180"/>
          </a:xfrm>
        </p:grpSpPr>
        <p:pic>
          <p:nvPicPr>
            <p:cNvPr id="4" name="Picture 3"/>
            <p:cNvPicPr/>
            <p:nvPr/>
          </p:nvPicPr>
          <p:blipFill rotWithShape="1">
            <a:blip r:embed="rId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5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" t="25410" r="5033" b="27290"/>
            <a:stretch/>
          </p:blipFill>
          <p:spPr bwMode="auto">
            <a:xfrm>
              <a:off x="4993322" y="2264410"/>
              <a:ext cx="2536190" cy="23291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/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1" t="24725" r="12543" b="23816"/>
            <a:stretch/>
          </p:blipFill>
          <p:spPr bwMode="auto">
            <a:xfrm>
              <a:off x="1614487" y="2757170"/>
              <a:ext cx="3378835" cy="1303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161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r="12448"/>
          <a:stretch/>
        </p:blipFill>
        <p:spPr bwMode="auto">
          <a:xfrm>
            <a:off x="140218" y="303499"/>
            <a:ext cx="8032182" cy="4110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200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35697" y="1632858"/>
            <a:ext cx="5881261" cy="2148793"/>
            <a:chOff x="1835696" y="2177143"/>
            <a:chExt cx="5881261" cy="2865056"/>
          </a:xfrm>
        </p:grpSpPr>
        <p:pic>
          <p:nvPicPr>
            <p:cNvPr id="1026" name="Picture 2" descr="E:\A - Data\Goniometer\3-Gallium data\Ga oxide shell etch\before HCl with hypodermic needle-B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3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46" r="2206" b="5321"/>
            <a:stretch/>
          </p:blipFill>
          <p:spPr bwMode="auto">
            <a:xfrm>
              <a:off x="1835697" y="2177143"/>
              <a:ext cx="2572452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A - Data\Goniometer\3-Gallium data\Ga oxide shell etch\after HCl vapor1-BW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-9206" b="6431"/>
            <a:stretch/>
          </p:blipFill>
          <p:spPr bwMode="auto">
            <a:xfrm>
              <a:off x="5216836" y="2177143"/>
              <a:ext cx="2500121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459149" y="3241113"/>
              <a:ext cx="720080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5696" y="4590793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69020" y="4590794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205961" y="4149080"/>
              <a:ext cx="502478" cy="3643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56" y="4510320"/>
              <a:ext cx="329705" cy="3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>
              <a:off x="7015805" y="4319680"/>
              <a:ext cx="380312" cy="380312"/>
            </a:xfrm>
            <a:prstGeom prst="arc">
              <a:avLst>
                <a:gd name="adj1" fmla="val 10850065"/>
                <a:gd name="adj2" fmla="val 1937620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4005902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926287" y="4149080"/>
              <a:ext cx="429689" cy="41276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596582" y="4558713"/>
              <a:ext cx="329705" cy="31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3736131" y="4368073"/>
              <a:ext cx="380312" cy="380312"/>
            </a:xfrm>
            <a:prstGeom prst="arc">
              <a:avLst>
                <a:gd name="adj1" fmla="val 11098000"/>
                <a:gd name="adj2" fmla="val 19376202"/>
              </a:avLst>
            </a:prstGeom>
            <a:ln>
              <a:solidFill>
                <a:srgbClr val="0000FF"/>
              </a:solidFill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1938" y="4010579"/>
              <a:ext cx="6286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67383" y="1193532"/>
            <a:ext cx="8566616" cy="3742574"/>
            <a:chOff x="267383" y="1591377"/>
            <a:chExt cx="8566616" cy="4990098"/>
          </a:xfrm>
        </p:grpSpPr>
        <p:grpSp>
          <p:nvGrpSpPr>
            <p:cNvPr id="31" name="Group 30"/>
            <p:cNvGrpSpPr/>
            <p:nvPr/>
          </p:nvGrpSpPr>
          <p:grpSpPr>
            <a:xfrm>
              <a:off x="267383" y="1591377"/>
              <a:ext cx="8566615" cy="4978058"/>
              <a:chOff x="267383" y="1591377"/>
              <a:chExt cx="8566615" cy="4978058"/>
            </a:xfrm>
          </p:grpSpPr>
          <p:pic>
            <p:nvPicPr>
              <p:cNvPr id="30" name="Content Placeholder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56"/>
              <a:stretch/>
            </p:blipFill>
            <p:spPr>
              <a:xfrm>
                <a:off x="267383" y="1944449"/>
                <a:ext cx="4748284" cy="4261225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267383" y="1591377"/>
                <a:ext cx="8566615" cy="4978058"/>
                <a:chOff x="264006" y="1588507"/>
                <a:chExt cx="8566615" cy="4978058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011792" y="1588507"/>
                  <a:ext cx="3818829" cy="4978058"/>
                  <a:chOff x="5011792" y="1588507"/>
                  <a:chExt cx="3818829" cy="4978058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197790" y="1588507"/>
                    <a:ext cx="2632831" cy="4978058"/>
                    <a:chOff x="6197790" y="1588507"/>
                    <a:chExt cx="2632831" cy="4978058"/>
                  </a:xfrm>
                </p:grpSpPr>
                <p:pic>
                  <p:nvPicPr>
                    <p:cNvPr id="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6197790" y="1628800"/>
                      <a:ext cx="2632831" cy="493776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H="1">
                      <a:off x="7001023" y="1588507"/>
                      <a:ext cx="1588" cy="19050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33"/>
                    <p:cNvSpPr txBox="1"/>
                    <p:nvPr/>
                  </p:nvSpPr>
                  <p:spPr>
                    <a:xfrm>
                      <a:off x="6239821" y="2349714"/>
                      <a:ext cx="817853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4.2 mm</a:t>
                      </a:r>
                    </a:p>
                  </p:txBody>
                </p:sp>
                <p:cxnSp>
                  <p:nvCxnSpPr>
                    <p:cNvPr id="8" name="Straight Arrow Connector 7"/>
                    <p:cNvCxnSpPr>
                      <a:endCxn id="5" idx="2"/>
                    </p:cNvCxnSpPr>
                    <p:nvPr/>
                  </p:nvCxnSpPr>
                  <p:spPr>
                    <a:xfrm>
                      <a:off x="7459021" y="5652164"/>
                      <a:ext cx="55185" cy="914401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TextBox 36"/>
                    <p:cNvSpPr txBox="1"/>
                    <p:nvPr/>
                  </p:nvSpPr>
                  <p:spPr>
                    <a:xfrm>
                      <a:off x="6796660" y="6049758"/>
                      <a:ext cx="662361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2 mm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6328703" y="3751791"/>
                      <a:ext cx="640080" cy="640080"/>
                    </a:xfrm>
                    <a:prstGeom prst="ellipse">
                      <a:avLst/>
                    </a:prstGeom>
                    <a:solidFill>
                      <a:srgbClr val="D34817">
                        <a:alpha val="3098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648743" y="3752152"/>
                      <a:ext cx="0" cy="64008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6952311" y="3887525"/>
                      <a:ext cx="1013419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~1.6 mm</a:t>
                      </a:r>
                    </a:p>
                  </p:txBody>
                </p:sp>
              </p:grpSp>
              <p:cxnSp>
                <p:nvCxnSpPr>
                  <p:cNvPr id="12" name="Straight Connector 11"/>
                  <p:cNvCxnSpPr>
                    <a:stCxn id="10" idx="7"/>
                  </p:cNvCxnSpPr>
                  <p:nvPr/>
                </p:nvCxnSpPr>
                <p:spPr>
                  <a:xfrm flipH="1" flipV="1">
                    <a:off x="5011792" y="1941217"/>
                    <a:ext cx="1863253" cy="19043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>
                    <a:stCxn id="10" idx="5"/>
                  </p:cNvCxnSpPr>
                  <p:nvPr/>
                </p:nvCxnSpPr>
                <p:spPr>
                  <a:xfrm flipH="1">
                    <a:off x="5011792" y="4298133"/>
                    <a:ext cx="1863253" cy="19209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Content Placeholder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3938" b="95150"/>
                <a:stretch/>
              </p:blipFill>
              <p:spPr>
                <a:xfrm>
                  <a:off x="315561" y="1992778"/>
                  <a:ext cx="3844948" cy="43729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547124" y="5756656"/>
                  <a:ext cx="1163459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665358" y="5066929"/>
                  <a:ext cx="1045226" cy="68972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995948" y="5742115"/>
                  <a:ext cx="823925" cy="0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995948" y="5225760"/>
                  <a:ext cx="632115" cy="516358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64006" y="2430074"/>
                  <a:ext cx="1446579" cy="533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40.0°C</a:t>
                  </a:r>
                </a:p>
              </p:txBody>
            </p:sp>
          </p:grpSp>
        </p:grpSp>
        <p:pic>
          <p:nvPicPr>
            <p:cNvPr id="33" name="Picture 32" descr="Figure 1 AGG flow-New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30" r="76591" b="8540"/>
            <a:stretch/>
          </p:blipFill>
          <p:spPr bwMode="auto">
            <a:xfrm>
              <a:off x="7740353" y="5597976"/>
              <a:ext cx="1093646" cy="983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603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ichael Van Order\Documents\A - Data\Goniometer\Substrates in enviro chamber\Numbers\(110)Galf-S12_2015-11-24_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4" y="1635646"/>
            <a:ext cx="4215079" cy="29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-180528" y="1547301"/>
            <a:ext cx="9209733" cy="3171963"/>
            <a:chOff x="-180528" y="1547301"/>
            <a:chExt cx="9209733" cy="3171963"/>
          </a:xfrm>
        </p:grpSpPr>
        <p:pic>
          <p:nvPicPr>
            <p:cNvPr id="1027" name="Picture 3" descr="C:\Users\Michael Van Order\Documents\A - Data\Goniometer\Substrates in enviro chamber\Numbers\(110)Galf-S12_2015-11-24_SEdens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547301"/>
              <a:ext cx="4529213" cy="311315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Michael Van Order\Documents\A - Data\Goniometer\Substrates in enviro chamber\Numbers\(110)Galf-S12_2015-11-24_CA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1547301"/>
              <a:ext cx="4536504" cy="3171963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794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87</Words>
  <Application>Microsoft Office PowerPoint</Application>
  <PresentationFormat>On-screen Show (16:9)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Van Order</dc:creator>
  <cp:lastModifiedBy>Michael Van Order</cp:lastModifiedBy>
  <cp:revision>13</cp:revision>
  <dcterms:created xsi:type="dcterms:W3CDTF">2016-02-02T19:23:58Z</dcterms:created>
  <dcterms:modified xsi:type="dcterms:W3CDTF">2016-03-29T21:14:06Z</dcterms:modified>
</cp:coreProperties>
</file>