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1416" y="13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01478" y="304749"/>
            <a:ext cx="8875413" cy="4665356"/>
            <a:chOff x="101478" y="304749"/>
            <a:chExt cx="8875413" cy="4665356"/>
          </a:xfrm>
        </p:grpSpPr>
        <p:grpSp>
          <p:nvGrpSpPr>
            <p:cNvPr id="4" name="Group 3"/>
            <p:cNvGrpSpPr/>
            <p:nvPr/>
          </p:nvGrpSpPr>
          <p:grpSpPr>
            <a:xfrm>
              <a:off x="4402842" y="304749"/>
              <a:ext cx="4574049" cy="4665356"/>
              <a:chOff x="7529241" y="1365242"/>
              <a:chExt cx="4574049" cy="46653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9241" y="1365242"/>
                <a:ext cx="4574049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663112" y="1590444"/>
                <a:ext cx="4386262" cy="4435879"/>
                <a:chOff x="7214644" y="1584686"/>
                <a:chExt cx="4386262" cy="4435879"/>
              </a:xfrm>
            </p:grpSpPr>
            <p:sp>
              <p:nvSpPr>
                <p:cNvPr id="7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7858699" y="1584686"/>
                  <a:ext cx="3175869" cy="400110"/>
                </a:xfrm>
                <a:prstGeom prst="rect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2000" b="1" dirty="0">
                      <a:ea typeface="굴림" pitchFamily="50" charset="-127"/>
                    </a:rPr>
                    <a:t>{100}&lt;001&gt; Cube texture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7214644" y="2199452"/>
                  <a:ext cx="4386262" cy="3821113"/>
                  <a:chOff x="5676367" y="2073275"/>
                  <a:chExt cx="4386262" cy="3821113"/>
                </a:xfrm>
              </p:grpSpPr>
              <p:sp>
                <p:nvSpPr>
                  <p:cNvPr id="9" name="Rectangle 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130517" y="4591050"/>
                    <a:ext cx="263525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3700463"/>
                    <a:ext cx="946150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4087813"/>
                    <a:ext cx="947738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0" cy="823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675154" y="3068638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149692" y="3457575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0" cy="82391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3698875"/>
                    <a:ext cx="527050" cy="3889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8941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408238"/>
                    <a:ext cx="0" cy="4349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 type="triangl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9704" y="4230688"/>
                    <a:ext cx="946150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2733675" cy="5334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764088"/>
                    <a:ext cx="947738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0" cy="1476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391117" y="4764088"/>
                    <a:ext cx="0" cy="1444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443379" y="5441950"/>
                    <a:ext cx="0" cy="1460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5056188"/>
                    <a:ext cx="2733675" cy="5318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908550"/>
                    <a:ext cx="949325" cy="6794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4"/>
                  <p:cNvSpPr>
                    <a:spLocks noChangeArrowheads="1"/>
                  </p:cNvSpPr>
                  <p:nvPr/>
                </p:nvSpPr>
                <p:spPr bwMode="auto">
                  <a:xfrm rot="728610">
                    <a:off x="9024404" y="5216525"/>
                    <a:ext cx="790575" cy="117475"/>
                  </a:xfrm>
                  <a:prstGeom prst="notchedRightArrow">
                    <a:avLst>
                      <a:gd name="adj1" fmla="val 50000"/>
                      <a:gd name="adj2" fmla="val 168243"/>
                    </a:avLst>
                  </a:prstGeom>
                  <a:solidFill>
                    <a:srgbClr val="800080">
                      <a:alpha val="7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6367" y="37290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[010]</a:t>
                    </a: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9904" y="2073275"/>
                    <a:ext cx="7175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800" b="1">
                        <a:solidFill>
                          <a:srgbClr val="0000FF"/>
                        </a:solidFill>
                        <a:ea typeface="굴림" pitchFamily="50" charset="-127"/>
                      </a:rPr>
                      <a:t>[100]</a:t>
                    </a: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65692" y="32972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[001]</a:t>
                    </a: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76742" y="5313363"/>
                    <a:ext cx="1065212" cy="581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Rolling</a:t>
                    </a:r>
                  </a:p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Direction</a:t>
                    </a:r>
                  </a:p>
                </p:txBody>
              </p:sp>
              <p:sp>
                <p:nvSpPr>
                  <p:cNvPr id="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2924175"/>
                    <a:ext cx="2127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24229" y="2973388"/>
                    <a:ext cx="5254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519454" y="3021013"/>
                    <a:ext cx="8397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068638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413092" y="3117850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360704" y="3167063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14688"/>
                    <a:ext cx="12080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63900"/>
                    <a:ext cx="11557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311525"/>
                    <a:ext cx="8937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3360738"/>
                    <a:ext cx="5778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40142" y="3408363"/>
                    <a:ext cx="26193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6367" y="2425700"/>
                    <a:ext cx="896937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0000"/>
                        </a:solidFill>
                        <a:ea typeface="굴림" pitchFamily="50" charset="-127"/>
                      </a:rPr>
                      <a:t>(100)</a:t>
                    </a:r>
                  </a:p>
                </p:txBody>
              </p:sp>
              <p:cxnSp>
                <p:nvCxnSpPr>
                  <p:cNvPr id="52" name="AutoShape 45"/>
                  <p:cNvCxnSpPr>
                    <a:cxnSpLocks noChangeShapeType="1"/>
                    <a:stCxn id="27" idx="0"/>
                    <a:endCxn id="23" idx="0"/>
                  </p:cNvCxnSpPr>
                  <p:nvPr/>
                </p:nvCxnSpPr>
                <p:spPr bwMode="auto">
                  <a:xfrm flipH="1" flipV="1">
                    <a:off x="6657442" y="4221163"/>
                    <a:ext cx="2733675" cy="53340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reeform 46"/>
                  <p:cNvSpPr>
                    <a:spLocks/>
                  </p:cNvSpPr>
                  <p:nvPr/>
                </p:nvSpPr>
                <p:spPr bwMode="auto">
                  <a:xfrm>
                    <a:off x="6182779" y="4591050"/>
                    <a:ext cx="373063" cy="455613"/>
                  </a:xfrm>
                  <a:custGeom>
                    <a:avLst/>
                    <a:gdLst>
                      <a:gd name="T0" fmla="*/ 0 w 321"/>
                      <a:gd name="T1" fmla="*/ 0 h 427"/>
                      <a:gd name="T2" fmla="*/ 173166 w 321"/>
                      <a:gd name="T3" fmla="*/ 53350 h 427"/>
                      <a:gd name="T4" fmla="*/ 223140 w 321"/>
                      <a:gd name="T5" fmla="*/ 68289 h 427"/>
                      <a:gd name="T6" fmla="*/ 247546 w 321"/>
                      <a:gd name="T7" fmla="*/ 75758 h 427"/>
                      <a:gd name="T8" fmla="*/ 331224 w 321"/>
                      <a:gd name="T9" fmla="*/ 129108 h 427"/>
                      <a:gd name="T10" fmla="*/ 371901 w 321"/>
                      <a:gd name="T11" fmla="*/ 219804 h 427"/>
                      <a:gd name="T12" fmla="*/ 347495 w 321"/>
                      <a:gd name="T13" fmla="*/ 394793 h 427"/>
                      <a:gd name="T14" fmla="*/ 331224 w 321"/>
                      <a:gd name="T15" fmla="*/ 455613 h 4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1" h="427">
                        <a:moveTo>
                          <a:pt x="0" y="0"/>
                        </a:moveTo>
                        <a:cubicBezTo>
                          <a:pt x="50" y="16"/>
                          <a:pt x="99" y="34"/>
                          <a:pt x="149" y="50"/>
                        </a:cubicBezTo>
                        <a:cubicBezTo>
                          <a:pt x="206" y="68"/>
                          <a:pt x="137" y="46"/>
                          <a:pt x="192" y="64"/>
                        </a:cubicBezTo>
                        <a:cubicBezTo>
                          <a:pt x="199" y="66"/>
                          <a:pt x="213" y="71"/>
                          <a:pt x="213" y="71"/>
                        </a:cubicBezTo>
                        <a:cubicBezTo>
                          <a:pt x="235" y="91"/>
                          <a:pt x="262" y="100"/>
                          <a:pt x="285" y="121"/>
                        </a:cubicBezTo>
                        <a:cubicBezTo>
                          <a:pt x="296" y="154"/>
                          <a:pt x="301" y="178"/>
                          <a:pt x="320" y="206"/>
                        </a:cubicBezTo>
                        <a:cubicBezTo>
                          <a:pt x="312" y="331"/>
                          <a:pt x="321" y="279"/>
                          <a:pt x="299" y="370"/>
                        </a:cubicBezTo>
                        <a:cubicBezTo>
                          <a:pt x="294" y="389"/>
                          <a:pt x="285" y="427"/>
                          <a:pt x="285" y="42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47"/>
                  <p:cNvSpPr>
                    <a:spLocks/>
                  </p:cNvSpPr>
                  <p:nvPr/>
                </p:nvSpPr>
                <p:spPr bwMode="auto">
                  <a:xfrm>
                    <a:off x="6524092" y="4332288"/>
                    <a:ext cx="652462" cy="404812"/>
                  </a:xfrm>
                  <a:custGeom>
                    <a:avLst/>
                    <a:gdLst>
                      <a:gd name="T0" fmla="*/ 0 w 561"/>
                      <a:gd name="T1" fmla="*/ 404812 h 377"/>
                      <a:gd name="T2" fmla="*/ 197716 w 561"/>
                      <a:gd name="T3" fmla="*/ 367230 h 377"/>
                      <a:gd name="T4" fmla="*/ 297737 w 561"/>
                      <a:gd name="T5" fmla="*/ 321058 h 377"/>
                      <a:gd name="T6" fmla="*/ 354725 w 561"/>
                      <a:gd name="T7" fmla="*/ 267369 h 377"/>
                      <a:gd name="T8" fmla="*/ 372171 w 561"/>
                      <a:gd name="T9" fmla="*/ 244820 h 377"/>
                      <a:gd name="T10" fmla="*/ 396595 w 561"/>
                      <a:gd name="T11" fmla="*/ 229787 h 377"/>
                      <a:gd name="T12" fmla="*/ 404736 w 561"/>
                      <a:gd name="T13" fmla="*/ 206164 h 377"/>
                      <a:gd name="T14" fmla="*/ 471029 w 561"/>
                      <a:gd name="T15" fmla="*/ 161066 h 377"/>
                      <a:gd name="T16" fmla="*/ 619897 w 561"/>
                      <a:gd name="T17" fmla="*/ 38656 h 377"/>
                      <a:gd name="T18" fmla="*/ 652462 w 561"/>
                      <a:gd name="T19" fmla="*/ 0 h 3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1" h="377">
                        <a:moveTo>
                          <a:pt x="0" y="377"/>
                        </a:moveTo>
                        <a:cubicBezTo>
                          <a:pt x="124" y="369"/>
                          <a:pt x="86" y="370"/>
                          <a:pt x="170" y="342"/>
                        </a:cubicBezTo>
                        <a:cubicBezTo>
                          <a:pt x="196" y="324"/>
                          <a:pt x="226" y="308"/>
                          <a:pt x="256" y="299"/>
                        </a:cubicBezTo>
                        <a:cubicBezTo>
                          <a:pt x="271" y="276"/>
                          <a:pt x="282" y="264"/>
                          <a:pt x="305" y="249"/>
                        </a:cubicBezTo>
                        <a:cubicBezTo>
                          <a:pt x="310" y="242"/>
                          <a:pt x="314" y="234"/>
                          <a:pt x="320" y="228"/>
                        </a:cubicBezTo>
                        <a:cubicBezTo>
                          <a:pt x="326" y="222"/>
                          <a:pt x="336" y="221"/>
                          <a:pt x="341" y="214"/>
                        </a:cubicBezTo>
                        <a:cubicBezTo>
                          <a:pt x="346" y="208"/>
                          <a:pt x="343" y="198"/>
                          <a:pt x="348" y="192"/>
                        </a:cubicBezTo>
                        <a:cubicBezTo>
                          <a:pt x="359" y="178"/>
                          <a:pt x="390" y="160"/>
                          <a:pt x="405" y="150"/>
                        </a:cubicBezTo>
                        <a:cubicBezTo>
                          <a:pt x="434" y="104"/>
                          <a:pt x="488" y="66"/>
                          <a:pt x="533" y="36"/>
                        </a:cubicBezTo>
                        <a:cubicBezTo>
                          <a:pt x="551" y="8"/>
                          <a:pt x="541" y="20"/>
                          <a:pt x="561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48"/>
                  <p:cNvSpPr>
                    <a:spLocks/>
                  </p:cNvSpPr>
                  <p:nvPr/>
                </p:nvSpPr>
                <p:spPr bwMode="auto">
                  <a:xfrm>
                    <a:off x="6820954" y="4652963"/>
                    <a:ext cx="546100" cy="554037"/>
                  </a:xfrm>
                  <a:custGeom>
                    <a:avLst/>
                    <a:gdLst>
                      <a:gd name="T0" fmla="*/ 0 w 472"/>
                      <a:gd name="T1" fmla="*/ 0 h 519"/>
                      <a:gd name="T2" fmla="*/ 139996 w 472"/>
                      <a:gd name="T3" fmla="*/ 7473 h 519"/>
                      <a:gd name="T4" fmla="*/ 188590 w 472"/>
                      <a:gd name="T5" fmla="*/ 14945 h 519"/>
                      <a:gd name="T6" fmla="*/ 518332 w 472"/>
                      <a:gd name="T7" fmla="*/ 129169 h 519"/>
                      <a:gd name="T8" fmla="*/ 526431 w 472"/>
                      <a:gd name="T9" fmla="*/ 227379 h 519"/>
                      <a:gd name="T10" fmla="*/ 492878 w 472"/>
                      <a:gd name="T11" fmla="*/ 409923 h 519"/>
                      <a:gd name="T12" fmla="*/ 444285 w 472"/>
                      <a:gd name="T13" fmla="*/ 500662 h 519"/>
                      <a:gd name="T14" fmla="*/ 426930 w 472"/>
                      <a:gd name="T15" fmla="*/ 554037 h 5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72" h="519">
                        <a:moveTo>
                          <a:pt x="0" y="0"/>
                        </a:moveTo>
                        <a:cubicBezTo>
                          <a:pt x="40" y="2"/>
                          <a:pt x="81" y="1"/>
                          <a:pt x="121" y="7"/>
                        </a:cubicBezTo>
                        <a:cubicBezTo>
                          <a:pt x="177" y="15"/>
                          <a:pt x="108" y="32"/>
                          <a:pt x="163" y="14"/>
                        </a:cubicBezTo>
                        <a:cubicBezTo>
                          <a:pt x="247" y="67"/>
                          <a:pt x="350" y="102"/>
                          <a:pt x="448" y="121"/>
                        </a:cubicBezTo>
                        <a:cubicBezTo>
                          <a:pt x="472" y="157"/>
                          <a:pt x="468" y="173"/>
                          <a:pt x="455" y="213"/>
                        </a:cubicBezTo>
                        <a:cubicBezTo>
                          <a:pt x="463" y="269"/>
                          <a:pt x="471" y="342"/>
                          <a:pt x="426" y="384"/>
                        </a:cubicBezTo>
                        <a:cubicBezTo>
                          <a:pt x="416" y="413"/>
                          <a:pt x="401" y="443"/>
                          <a:pt x="384" y="469"/>
                        </a:cubicBezTo>
                        <a:cubicBezTo>
                          <a:pt x="379" y="484"/>
                          <a:pt x="369" y="503"/>
                          <a:pt x="369" y="51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49"/>
                  <p:cNvSpPr>
                    <a:spLocks/>
                  </p:cNvSpPr>
                  <p:nvPr/>
                </p:nvSpPr>
                <p:spPr bwMode="auto">
                  <a:xfrm>
                    <a:off x="7365467" y="4456113"/>
                    <a:ext cx="449262" cy="347662"/>
                  </a:xfrm>
                  <a:custGeom>
                    <a:avLst/>
                    <a:gdLst>
                      <a:gd name="T0" fmla="*/ 0 w 388"/>
                      <a:gd name="T1" fmla="*/ 347662 h 325"/>
                      <a:gd name="T2" fmla="*/ 66000 w 388"/>
                      <a:gd name="T3" fmla="*/ 310221 h 325"/>
                      <a:gd name="T4" fmla="*/ 123894 w 388"/>
                      <a:gd name="T5" fmla="*/ 286687 h 325"/>
                      <a:gd name="T6" fmla="*/ 197999 w 388"/>
                      <a:gd name="T7" fmla="*/ 249247 h 325"/>
                      <a:gd name="T8" fmla="*/ 214210 w 388"/>
                      <a:gd name="T9" fmla="*/ 233201 h 325"/>
                      <a:gd name="T10" fmla="*/ 238526 w 388"/>
                      <a:gd name="T11" fmla="*/ 225713 h 325"/>
                      <a:gd name="T12" fmla="*/ 254736 w 388"/>
                      <a:gd name="T13" fmla="*/ 203249 h 325"/>
                      <a:gd name="T14" fmla="*/ 304526 w 388"/>
                      <a:gd name="T15" fmla="*/ 164738 h 325"/>
                      <a:gd name="T16" fmla="*/ 370525 w 388"/>
                      <a:gd name="T17" fmla="*/ 112322 h 325"/>
                      <a:gd name="T18" fmla="*/ 412209 w 388"/>
                      <a:gd name="T19" fmla="*/ 51347 h 325"/>
                      <a:gd name="T20" fmla="*/ 420315 w 388"/>
                      <a:gd name="T21" fmla="*/ 27813 h 325"/>
                      <a:gd name="T22" fmla="*/ 444630 w 388"/>
                      <a:gd name="T23" fmla="*/ 5349 h 3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388" h="325">
                        <a:moveTo>
                          <a:pt x="0" y="325"/>
                        </a:moveTo>
                        <a:cubicBezTo>
                          <a:pt x="21" y="311"/>
                          <a:pt x="33" y="298"/>
                          <a:pt x="57" y="290"/>
                        </a:cubicBezTo>
                        <a:cubicBezTo>
                          <a:pt x="123" y="243"/>
                          <a:pt x="27" y="307"/>
                          <a:pt x="107" y="268"/>
                        </a:cubicBezTo>
                        <a:cubicBezTo>
                          <a:pt x="204" y="220"/>
                          <a:pt x="111" y="252"/>
                          <a:pt x="171" y="233"/>
                        </a:cubicBezTo>
                        <a:cubicBezTo>
                          <a:pt x="176" y="228"/>
                          <a:pt x="179" y="222"/>
                          <a:pt x="185" y="218"/>
                        </a:cubicBezTo>
                        <a:cubicBezTo>
                          <a:pt x="191" y="214"/>
                          <a:pt x="200" y="216"/>
                          <a:pt x="206" y="211"/>
                        </a:cubicBezTo>
                        <a:cubicBezTo>
                          <a:pt x="213" y="206"/>
                          <a:pt x="214" y="196"/>
                          <a:pt x="220" y="190"/>
                        </a:cubicBezTo>
                        <a:cubicBezTo>
                          <a:pt x="233" y="177"/>
                          <a:pt x="249" y="166"/>
                          <a:pt x="263" y="154"/>
                        </a:cubicBezTo>
                        <a:cubicBezTo>
                          <a:pt x="282" y="138"/>
                          <a:pt x="320" y="105"/>
                          <a:pt x="320" y="105"/>
                        </a:cubicBezTo>
                        <a:cubicBezTo>
                          <a:pt x="328" y="80"/>
                          <a:pt x="337" y="66"/>
                          <a:pt x="356" y="48"/>
                        </a:cubicBezTo>
                        <a:cubicBezTo>
                          <a:pt x="358" y="41"/>
                          <a:pt x="358" y="32"/>
                          <a:pt x="363" y="26"/>
                        </a:cubicBezTo>
                        <a:cubicBezTo>
                          <a:pt x="388" y="0"/>
                          <a:pt x="384" y="38"/>
                          <a:pt x="384" y="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0"/>
                  <p:cNvSpPr>
                    <a:spLocks/>
                  </p:cNvSpPr>
                  <p:nvPr/>
                </p:nvSpPr>
                <p:spPr bwMode="auto">
                  <a:xfrm>
                    <a:off x="7365467" y="4986338"/>
                    <a:ext cx="765175" cy="373062"/>
                  </a:xfrm>
                  <a:custGeom>
                    <a:avLst/>
                    <a:gdLst>
                      <a:gd name="T0" fmla="*/ 0 w 661"/>
                      <a:gd name="T1" fmla="*/ 0 h 348"/>
                      <a:gd name="T2" fmla="*/ 180586 w 661"/>
                      <a:gd name="T3" fmla="*/ 37521 h 348"/>
                      <a:gd name="T4" fmla="*/ 494296 w 661"/>
                      <a:gd name="T5" fmla="*/ 91121 h 348"/>
                      <a:gd name="T6" fmla="*/ 617002 w 661"/>
                      <a:gd name="T7" fmla="*/ 129714 h 348"/>
                      <a:gd name="T8" fmla="*/ 691088 w 661"/>
                      <a:gd name="T9" fmla="*/ 152226 h 348"/>
                      <a:gd name="T10" fmla="*/ 716556 w 661"/>
                      <a:gd name="T11" fmla="*/ 159731 h 348"/>
                      <a:gd name="T12" fmla="*/ 748969 w 661"/>
                      <a:gd name="T13" fmla="*/ 198323 h 348"/>
                      <a:gd name="T14" fmla="*/ 765175 w 661"/>
                      <a:gd name="T15" fmla="*/ 243348 h 348"/>
                      <a:gd name="T16" fmla="*/ 724659 w 661"/>
                      <a:gd name="T17" fmla="*/ 373062 h 3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1" h="348">
                        <a:moveTo>
                          <a:pt x="0" y="0"/>
                        </a:moveTo>
                        <a:cubicBezTo>
                          <a:pt x="58" y="19"/>
                          <a:pt x="94" y="29"/>
                          <a:pt x="156" y="35"/>
                        </a:cubicBezTo>
                        <a:cubicBezTo>
                          <a:pt x="241" y="62"/>
                          <a:pt x="338" y="76"/>
                          <a:pt x="427" y="85"/>
                        </a:cubicBezTo>
                        <a:cubicBezTo>
                          <a:pt x="465" y="95"/>
                          <a:pt x="496" y="111"/>
                          <a:pt x="533" y="121"/>
                        </a:cubicBezTo>
                        <a:cubicBezTo>
                          <a:pt x="543" y="124"/>
                          <a:pt x="581" y="137"/>
                          <a:pt x="597" y="142"/>
                        </a:cubicBezTo>
                        <a:cubicBezTo>
                          <a:pt x="604" y="144"/>
                          <a:pt x="619" y="149"/>
                          <a:pt x="619" y="149"/>
                        </a:cubicBezTo>
                        <a:cubicBezTo>
                          <a:pt x="627" y="162"/>
                          <a:pt x="640" y="171"/>
                          <a:pt x="647" y="185"/>
                        </a:cubicBezTo>
                        <a:cubicBezTo>
                          <a:pt x="654" y="198"/>
                          <a:pt x="661" y="227"/>
                          <a:pt x="661" y="227"/>
                        </a:cubicBezTo>
                        <a:cubicBezTo>
                          <a:pt x="649" y="264"/>
                          <a:pt x="626" y="310"/>
                          <a:pt x="626" y="34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1"/>
                  <p:cNvSpPr>
                    <a:spLocks/>
                  </p:cNvSpPr>
                  <p:nvPr/>
                </p:nvSpPr>
                <p:spPr bwMode="auto">
                  <a:xfrm>
                    <a:off x="7743292" y="4560888"/>
                    <a:ext cx="668337" cy="114300"/>
                  </a:xfrm>
                  <a:custGeom>
                    <a:avLst/>
                    <a:gdLst>
                      <a:gd name="T0" fmla="*/ 0 w 576"/>
                      <a:gd name="T1" fmla="*/ 0 h 106"/>
                      <a:gd name="T2" fmla="*/ 256428 w 576"/>
                      <a:gd name="T3" fmla="*/ 45289 h 106"/>
                      <a:gd name="T4" fmla="*/ 429314 w 576"/>
                      <a:gd name="T5" fmla="*/ 91656 h 106"/>
                      <a:gd name="T6" fmla="*/ 461802 w 576"/>
                      <a:gd name="T7" fmla="*/ 99204 h 106"/>
                      <a:gd name="T8" fmla="*/ 511696 w 576"/>
                      <a:gd name="T9" fmla="*/ 114300 h 106"/>
                      <a:gd name="T10" fmla="*/ 627726 w 576"/>
                      <a:gd name="T11" fmla="*/ 69011 h 106"/>
                      <a:gd name="T12" fmla="*/ 668337 w 576"/>
                      <a:gd name="T13" fmla="*/ 15096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76" h="106">
                        <a:moveTo>
                          <a:pt x="0" y="0"/>
                        </a:moveTo>
                        <a:cubicBezTo>
                          <a:pt x="65" y="44"/>
                          <a:pt x="145" y="37"/>
                          <a:pt x="221" y="42"/>
                        </a:cubicBezTo>
                        <a:cubicBezTo>
                          <a:pt x="271" y="59"/>
                          <a:pt x="319" y="72"/>
                          <a:pt x="370" y="85"/>
                        </a:cubicBezTo>
                        <a:cubicBezTo>
                          <a:pt x="379" y="87"/>
                          <a:pt x="389" y="90"/>
                          <a:pt x="398" y="92"/>
                        </a:cubicBezTo>
                        <a:cubicBezTo>
                          <a:pt x="413" y="96"/>
                          <a:pt x="441" y="106"/>
                          <a:pt x="441" y="106"/>
                        </a:cubicBezTo>
                        <a:cubicBezTo>
                          <a:pt x="498" y="99"/>
                          <a:pt x="504" y="100"/>
                          <a:pt x="541" y="64"/>
                        </a:cubicBezTo>
                        <a:cubicBezTo>
                          <a:pt x="548" y="41"/>
                          <a:pt x="554" y="25"/>
                          <a:pt x="576" y="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2"/>
                  <p:cNvSpPr>
                    <a:spLocks/>
                  </p:cNvSpPr>
                  <p:nvPr/>
                </p:nvSpPr>
                <p:spPr bwMode="auto">
                  <a:xfrm>
                    <a:off x="8105242" y="4681538"/>
                    <a:ext cx="338137" cy="531812"/>
                  </a:xfrm>
                  <a:custGeom>
                    <a:avLst/>
                    <a:gdLst>
                      <a:gd name="T0" fmla="*/ 174297 w 291"/>
                      <a:gd name="T1" fmla="*/ 0 h 497"/>
                      <a:gd name="T2" fmla="*/ 282362 w 291"/>
                      <a:gd name="T3" fmla="*/ 60993 h 497"/>
                      <a:gd name="T4" fmla="*/ 331165 w 291"/>
                      <a:gd name="T5" fmla="*/ 121985 h 497"/>
                      <a:gd name="T6" fmla="*/ 256798 w 291"/>
                      <a:gd name="T7" fmla="*/ 327434 h 497"/>
                      <a:gd name="T8" fmla="*/ 224263 w 291"/>
                      <a:gd name="T9" fmla="*/ 365955 h 497"/>
                      <a:gd name="T10" fmla="*/ 216129 w 291"/>
                      <a:gd name="T11" fmla="*/ 388426 h 497"/>
                      <a:gd name="T12" fmla="*/ 191727 w 291"/>
                      <a:gd name="T13" fmla="*/ 395916 h 497"/>
                      <a:gd name="T14" fmla="*/ 108064 w 291"/>
                      <a:gd name="T15" fmla="*/ 449419 h 497"/>
                      <a:gd name="T16" fmla="*/ 51127 w 291"/>
                      <a:gd name="T17" fmla="*/ 502921 h 497"/>
                      <a:gd name="T18" fmla="*/ 17430 w 291"/>
                      <a:gd name="T19" fmla="*/ 517901 h 4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91" h="497">
                        <a:moveTo>
                          <a:pt x="150" y="0"/>
                        </a:moveTo>
                        <a:cubicBezTo>
                          <a:pt x="176" y="18"/>
                          <a:pt x="215" y="48"/>
                          <a:pt x="243" y="57"/>
                        </a:cubicBezTo>
                        <a:cubicBezTo>
                          <a:pt x="268" y="74"/>
                          <a:pt x="268" y="89"/>
                          <a:pt x="285" y="114"/>
                        </a:cubicBezTo>
                        <a:cubicBezTo>
                          <a:pt x="280" y="192"/>
                          <a:pt x="291" y="261"/>
                          <a:pt x="221" y="306"/>
                        </a:cubicBezTo>
                        <a:cubicBezTo>
                          <a:pt x="213" y="319"/>
                          <a:pt x="201" y="329"/>
                          <a:pt x="193" y="342"/>
                        </a:cubicBezTo>
                        <a:cubicBezTo>
                          <a:pt x="189" y="348"/>
                          <a:pt x="191" y="358"/>
                          <a:pt x="186" y="363"/>
                        </a:cubicBezTo>
                        <a:cubicBezTo>
                          <a:pt x="181" y="368"/>
                          <a:pt x="172" y="368"/>
                          <a:pt x="165" y="370"/>
                        </a:cubicBezTo>
                        <a:cubicBezTo>
                          <a:pt x="141" y="392"/>
                          <a:pt x="125" y="410"/>
                          <a:pt x="93" y="420"/>
                        </a:cubicBezTo>
                        <a:cubicBezTo>
                          <a:pt x="81" y="438"/>
                          <a:pt x="63" y="459"/>
                          <a:pt x="44" y="470"/>
                        </a:cubicBezTo>
                        <a:cubicBezTo>
                          <a:pt x="0" y="497"/>
                          <a:pt x="36" y="463"/>
                          <a:pt x="15" y="4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3"/>
                  <p:cNvSpPr>
                    <a:spLocks/>
                  </p:cNvSpPr>
                  <p:nvPr/>
                </p:nvSpPr>
                <p:spPr bwMode="auto">
                  <a:xfrm>
                    <a:off x="8444967" y="4895850"/>
                    <a:ext cx="561975" cy="282575"/>
                  </a:xfrm>
                  <a:custGeom>
                    <a:avLst/>
                    <a:gdLst>
                      <a:gd name="T0" fmla="*/ 0 w 483"/>
                      <a:gd name="T1" fmla="*/ 0 h 266"/>
                      <a:gd name="T2" fmla="*/ 48867 w 483"/>
                      <a:gd name="T3" fmla="*/ 15935 h 266"/>
                      <a:gd name="T4" fmla="*/ 98898 w 483"/>
                      <a:gd name="T5" fmla="*/ 45679 h 266"/>
                      <a:gd name="T6" fmla="*/ 148929 w 483"/>
                      <a:gd name="T7" fmla="*/ 60552 h 266"/>
                      <a:gd name="T8" fmla="*/ 255972 w 483"/>
                      <a:gd name="T9" fmla="*/ 91359 h 266"/>
                      <a:gd name="T10" fmla="*/ 487510 w 483"/>
                      <a:gd name="T11" fmla="*/ 144474 h 266"/>
                      <a:gd name="T12" fmla="*/ 545686 w 483"/>
                      <a:gd name="T13" fmla="*/ 181655 h 266"/>
                      <a:gd name="T14" fmla="*/ 561975 w 483"/>
                      <a:gd name="T15" fmla="*/ 28045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3" h="266">
                        <a:moveTo>
                          <a:pt x="0" y="0"/>
                        </a:moveTo>
                        <a:cubicBezTo>
                          <a:pt x="14" y="5"/>
                          <a:pt x="29" y="8"/>
                          <a:pt x="42" y="15"/>
                        </a:cubicBezTo>
                        <a:cubicBezTo>
                          <a:pt x="57" y="23"/>
                          <a:pt x="69" y="38"/>
                          <a:pt x="85" y="43"/>
                        </a:cubicBezTo>
                        <a:cubicBezTo>
                          <a:pt x="99" y="48"/>
                          <a:pt x="128" y="57"/>
                          <a:pt x="128" y="57"/>
                        </a:cubicBezTo>
                        <a:cubicBezTo>
                          <a:pt x="160" y="80"/>
                          <a:pt x="178" y="80"/>
                          <a:pt x="220" y="86"/>
                        </a:cubicBezTo>
                        <a:cubicBezTo>
                          <a:pt x="286" y="108"/>
                          <a:pt x="350" y="127"/>
                          <a:pt x="419" y="136"/>
                        </a:cubicBezTo>
                        <a:cubicBezTo>
                          <a:pt x="469" y="152"/>
                          <a:pt x="457" y="136"/>
                          <a:pt x="469" y="171"/>
                        </a:cubicBezTo>
                        <a:cubicBezTo>
                          <a:pt x="476" y="266"/>
                          <a:pt x="445" y="264"/>
                          <a:pt x="483" y="26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4"/>
                  <p:cNvSpPr>
                    <a:spLocks/>
                  </p:cNvSpPr>
                  <p:nvPr/>
                </p:nvSpPr>
                <p:spPr bwMode="auto">
                  <a:xfrm>
                    <a:off x="8016342" y="5373688"/>
                    <a:ext cx="74612" cy="123825"/>
                  </a:xfrm>
                  <a:custGeom>
                    <a:avLst/>
                    <a:gdLst>
                      <a:gd name="T0" fmla="*/ 74612 w 64"/>
                      <a:gd name="T1" fmla="*/ 0 h 114"/>
                      <a:gd name="T2" fmla="*/ 66451 w 64"/>
                      <a:gd name="T3" fmla="*/ 23896 h 114"/>
                      <a:gd name="T4" fmla="*/ 24482 w 64"/>
                      <a:gd name="T5" fmla="*/ 61913 h 114"/>
                      <a:gd name="T6" fmla="*/ 0 w 64"/>
                      <a:gd name="T7" fmla="*/ 123825 h 1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4" h="114">
                        <a:moveTo>
                          <a:pt x="64" y="0"/>
                        </a:moveTo>
                        <a:cubicBezTo>
                          <a:pt x="62" y="7"/>
                          <a:pt x="62" y="16"/>
                          <a:pt x="57" y="22"/>
                        </a:cubicBezTo>
                        <a:cubicBezTo>
                          <a:pt x="47" y="35"/>
                          <a:pt x="21" y="57"/>
                          <a:pt x="21" y="57"/>
                        </a:cubicBezTo>
                        <a:cubicBezTo>
                          <a:pt x="5" y="105"/>
                          <a:pt x="14" y="87"/>
                          <a:pt x="0" y="1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55"/>
                  <p:cNvSpPr>
                    <a:spLocks/>
                  </p:cNvSpPr>
                  <p:nvPr/>
                </p:nvSpPr>
                <p:spPr bwMode="auto">
                  <a:xfrm>
                    <a:off x="7224179" y="5207000"/>
                    <a:ext cx="38100" cy="192088"/>
                  </a:xfrm>
                  <a:custGeom>
                    <a:avLst/>
                    <a:gdLst>
                      <a:gd name="T0" fmla="*/ 17206 w 31"/>
                      <a:gd name="T1" fmla="*/ 0 h 179"/>
                      <a:gd name="T2" fmla="*/ 17206 w 31"/>
                      <a:gd name="T3" fmla="*/ 122335 h 179"/>
                      <a:gd name="T4" fmla="*/ 35642 w 31"/>
                      <a:gd name="T5" fmla="*/ 144871 h 1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179">
                        <a:moveTo>
                          <a:pt x="14" y="0"/>
                        </a:moveTo>
                        <a:cubicBezTo>
                          <a:pt x="6" y="47"/>
                          <a:pt x="0" y="61"/>
                          <a:pt x="14" y="114"/>
                        </a:cubicBezTo>
                        <a:cubicBezTo>
                          <a:pt x="31" y="179"/>
                          <a:pt x="29" y="104"/>
                          <a:pt x="29" y="1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56"/>
                  <p:cNvSpPr>
                    <a:spLocks/>
                  </p:cNvSpPr>
                  <p:nvPr/>
                </p:nvSpPr>
                <p:spPr bwMode="auto">
                  <a:xfrm>
                    <a:off x="6343117" y="5062538"/>
                    <a:ext cx="173037" cy="106362"/>
                  </a:xfrm>
                  <a:custGeom>
                    <a:avLst/>
                    <a:gdLst>
                      <a:gd name="T0" fmla="*/ 173037 w 150"/>
                      <a:gd name="T1" fmla="*/ 0 h 99"/>
                      <a:gd name="T2" fmla="*/ 0 w 150"/>
                      <a:gd name="T3" fmla="*/ 106362 h 9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0" h="99">
                        <a:moveTo>
                          <a:pt x="150" y="0"/>
                        </a:moveTo>
                        <a:cubicBezTo>
                          <a:pt x="108" y="39"/>
                          <a:pt x="28" y="44"/>
                          <a:pt x="0" y="9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57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498692" y="4492625"/>
                    <a:ext cx="261937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cxnSp>
                <p:nvCxnSpPr>
                  <p:cNvPr id="65" name="AutoShape 58"/>
                  <p:cNvCxnSpPr>
                    <a:cxnSpLocks noChangeShapeType="1"/>
                    <a:stCxn id="73" idx="3"/>
                    <a:endCxn id="20" idx="1"/>
                  </p:cNvCxnSpPr>
                  <p:nvPr/>
                </p:nvCxnSpPr>
                <p:spPr bwMode="auto">
                  <a:xfrm flipH="1" flipV="1">
                    <a:off x="7201954" y="4095750"/>
                    <a:ext cx="511175" cy="782638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760754" y="3716338"/>
                    <a:ext cx="84138" cy="104298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75079" y="3910013"/>
                    <a:ext cx="579438" cy="919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61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025617" y="4829175"/>
                    <a:ext cx="261937" cy="508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69" name="Rectangle 6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762217" y="4929188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0" name="Rectangle 63"/>
                  <p:cNvSpPr>
                    <a:spLocks noChangeArrowheads="1"/>
                  </p:cNvSpPr>
                  <p:nvPr/>
                </p:nvSpPr>
                <p:spPr bwMode="auto">
                  <a:xfrm rot="11552383">
                    <a:off x="7527392" y="5222875"/>
                    <a:ext cx="298450" cy="6667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1" name="Rectangle 64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340192" y="5218113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2" name="Rectangle 65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671979" y="4886325"/>
                    <a:ext cx="260350" cy="4921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3" name="Rectangle 66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709954" y="4881563"/>
                    <a:ext cx="263525" cy="4603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3479" y="4297363"/>
                    <a:ext cx="155575" cy="63023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6214529" y="2505075"/>
                    <a:ext cx="3167063" cy="720725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789998" y="1785144"/>
                    <a:ext cx="1728788" cy="2305050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6501867" y="2867025"/>
                    <a:ext cx="358775" cy="503238"/>
                  </a:xfrm>
                  <a:prstGeom prst="curvedRightArrow">
                    <a:avLst>
                      <a:gd name="adj1" fmla="val 28053"/>
                      <a:gd name="adj2" fmla="val 56106"/>
                      <a:gd name="adj3" fmla="val 33333"/>
                    </a:avLst>
                  </a:prstGeom>
                  <a:solidFill>
                    <a:srgbClr val="008000"/>
                  </a:soli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8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86192" y="2794000"/>
                    <a:ext cx="503237" cy="431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101478" y="304749"/>
              <a:ext cx="4306186" cy="4665356"/>
              <a:chOff x="3232298" y="1360967"/>
              <a:chExt cx="4306186" cy="46653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32298" y="1360967"/>
                <a:ext cx="4306186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 Box 310"/>
              <p:cNvSpPr txBox="1">
                <a:spLocks noChangeArrowheads="1"/>
              </p:cNvSpPr>
              <p:nvPr/>
            </p:nvSpPr>
            <p:spPr bwMode="auto">
              <a:xfrm>
                <a:off x="3920625" y="1532700"/>
                <a:ext cx="3144838" cy="396875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ea typeface="굴림" pitchFamily="50" charset="-127"/>
                  </a:rPr>
                  <a:t>{110}&lt;001&gt; Goss texture</a:t>
                </a:r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H="1">
                <a:off x="6347119" y="2980704"/>
                <a:ext cx="412750" cy="3460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70"/>
              <p:cNvSpPr txBox="1">
                <a:spLocks noChangeArrowheads="1"/>
              </p:cNvSpPr>
              <p:nvPr/>
            </p:nvSpPr>
            <p:spPr bwMode="auto">
              <a:xfrm>
                <a:off x="3916656" y="2801317"/>
                <a:ext cx="692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[100]</a:t>
                </a: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5915319" y="2548904"/>
                <a:ext cx="717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a typeface="굴림" pitchFamily="50" charset="-127"/>
                  </a:rPr>
                  <a:t>(110)</a:t>
                </a:r>
              </a:p>
            </p:txBody>
          </p:sp>
          <p:cxnSp>
            <p:nvCxnSpPr>
              <p:cNvPr id="85" name="AutoShape 96"/>
              <p:cNvCxnSpPr>
                <a:cxnSpLocks noChangeShapeType="1"/>
                <a:stCxn id="187" idx="0"/>
                <a:endCxn id="200" idx="1"/>
              </p:cNvCxnSpPr>
              <p:nvPr/>
            </p:nvCxnSpPr>
            <p:spPr bwMode="auto">
              <a:xfrm>
                <a:off x="6128044" y="2955304"/>
                <a:ext cx="295275" cy="327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Line 100"/>
              <p:cNvSpPr>
                <a:spLocks noChangeShapeType="1"/>
              </p:cNvSpPr>
              <p:nvPr/>
            </p:nvSpPr>
            <p:spPr bwMode="auto">
              <a:xfrm>
                <a:off x="4305594" y="3090242"/>
                <a:ext cx="463550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1"/>
              <p:cNvSpPr>
                <a:spLocks noChangeShapeType="1"/>
              </p:cNvSpPr>
              <p:nvPr/>
            </p:nvSpPr>
            <p:spPr bwMode="auto">
              <a:xfrm flipH="1">
                <a:off x="5440656" y="2386979"/>
                <a:ext cx="155575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02"/>
              <p:cNvSpPr>
                <a:spLocks noChangeShapeType="1"/>
              </p:cNvSpPr>
              <p:nvPr/>
            </p:nvSpPr>
            <p:spPr bwMode="auto">
              <a:xfrm flipH="1">
                <a:off x="5337469" y="2820367"/>
                <a:ext cx="103187" cy="2682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259681" y="2117104"/>
                <a:ext cx="692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[010]</a:t>
                </a:r>
              </a:p>
            </p:txBody>
          </p:sp>
          <p:grpSp>
            <p:nvGrpSpPr>
              <p:cNvPr id="90" name="Group 104"/>
              <p:cNvGrpSpPr>
                <a:grpSpLocks/>
              </p:cNvGrpSpPr>
              <p:nvPr/>
            </p:nvGrpSpPr>
            <p:grpSpPr bwMode="auto">
              <a:xfrm>
                <a:off x="6707481" y="2764804"/>
                <a:ext cx="692150" cy="366713"/>
                <a:chOff x="2381" y="2387"/>
                <a:chExt cx="436" cy="231"/>
              </a:xfrm>
            </p:grpSpPr>
            <p:sp>
              <p:nvSpPr>
                <p:cNvPr id="2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1800">
                      <a:solidFill>
                        <a:srgbClr val="0000FF"/>
                      </a:solidFill>
                      <a:ea typeface="굴림" pitchFamily="50" charset="-127"/>
                    </a:rPr>
                    <a:t>[110]</a:t>
                  </a:r>
                </a:p>
              </p:txBody>
            </p:sp>
            <p:sp>
              <p:nvSpPr>
                <p:cNvPr id="212" name="Line 106"/>
                <p:cNvSpPr>
                  <a:spLocks noChangeShapeType="1"/>
                </p:cNvSpPr>
                <p:nvPr/>
              </p:nvSpPr>
              <p:spPr bwMode="auto">
                <a:xfrm>
                  <a:off x="2495" y="2421"/>
                  <a:ext cx="52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H="1">
                <a:off x="3322931" y="4115767"/>
                <a:ext cx="930275" cy="755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H="1">
                <a:off x="6008981" y="4709492"/>
                <a:ext cx="928688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0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>
                <a:off x="6937669" y="4709492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6008981" y="5466729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3322931" y="5033342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H="1">
                <a:off x="6008981" y="4871417"/>
                <a:ext cx="930275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115"/>
              <p:cNvSpPr>
                <a:spLocks noChangeArrowheads="1"/>
              </p:cNvSpPr>
              <p:nvPr/>
            </p:nvSpPr>
            <p:spPr bwMode="auto">
              <a:xfrm rot="728610">
                <a:off x="6578894" y="5215904"/>
                <a:ext cx="776287" cy="130175"/>
              </a:xfrm>
              <a:prstGeom prst="notchedRightArrow">
                <a:avLst>
                  <a:gd name="adj1" fmla="val 50000"/>
                  <a:gd name="adj2" fmla="val 149085"/>
                </a:avLst>
              </a:prstGeom>
              <a:solidFill>
                <a:srgbClr val="800080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Text Box 116"/>
              <p:cNvSpPr txBox="1">
                <a:spLocks noChangeArrowheads="1"/>
              </p:cNvSpPr>
              <p:nvPr/>
            </p:nvSpPr>
            <p:spPr bwMode="auto">
              <a:xfrm>
                <a:off x="6228056" y="5322267"/>
                <a:ext cx="10652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Rolling</a:t>
                </a:r>
              </a:p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Direction</a:t>
                </a:r>
              </a:p>
            </p:txBody>
          </p:sp>
          <p:cxnSp>
            <p:nvCxnSpPr>
              <p:cNvPr id="101" name="AutoShape 117"/>
              <p:cNvCxnSpPr>
                <a:cxnSpLocks noChangeShapeType="1"/>
                <a:stCxn id="95" idx="0"/>
                <a:endCxn id="91" idx="0"/>
              </p:cNvCxnSpPr>
              <p:nvPr/>
            </p:nvCxnSpPr>
            <p:spPr bwMode="auto">
              <a:xfrm flipH="1" flipV="1">
                <a:off x="4254794" y="4106242"/>
                <a:ext cx="2682875" cy="5953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791244" y="4518992"/>
                <a:ext cx="365125" cy="508000"/>
              </a:xfrm>
              <a:custGeom>
                <a:avLst/>
                <a:gdLst>
                  <a:gd name="T0" fmla="*/ 0 w 321"/>
                  <a:gd name="T1" fmla="*/ 0 h 427"/>
                  <a:gd name="T2" fmla="*/ 169482 w 321"/>
                  <a:gd name="T3" fmla="*/ 59485 h 427"/>
                  <a:gd name="T4" fmla="*/ 218393 w 321"/>
                  <a:gd name="T5" fmla="*/ 76141 h 427"/>
                  <a:gd name="T6" fmla="*/ 242279 w 321"/>
                  <a:gd name="T7" fmla="*/ 84468 h 427"/>
                  <a:gd name="T8" fmla="*/ 324176 w 321"/>
                  <a:gd name="T9" fmla="*/ 143953 h 427"/>
                  <a:gd name="T10" fmla="*/ 363988 w 321"/>
                  <a:gd name="T11" fmla="*/ 245077 h 427"/>
                  <a:gd name="T12" fmla="*/ 340101 w 321"/>
                  <a:gd name="T13" fmla="*/ 440187 h 427"/>
                  <a:gd name="T14" fmla="*/ 324176 w 321"/>
                  <a:gd name="T15" fmla="*/ 508000 h 4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1" h="427">
                    <a:moveTo>
                      <a:pt x="0" y="0"/>
                    </a:moveTo>
                    <a:cubicBezTo>
                      <a:pt x="50" y="16"/>
                      <a:pt x="99" y="34"/>
                      <a:pt x="149" y="50"/>
                    </a:cubicBezTo>
                    <a:cubicBezTo>
                      <a:pt x="206" y="68"/>
                      <a:pt x="137" y="46"/>
                      <a:pt x="192" y="64"/>
                    </a:cubicBezTo>
                    <a:cubicBezTo>
                      <a:pt x="199" y="66"/>
                      <a:pt x="213" y="71"/>
                      <a:pt x="213" y="71"/>
                    </a:cubicBezTo>
                    <a:cubicBezTo>
                      <a:pt x="235" y="91"/>
                      <a:pt x="262" y="100"/>
                      <a:pt x="285" y="121"/>
                    </a:cubicBezTo>
                    <a:cubicBezTo>
                      <a:pt x="296" y="154"/>
                      <a:pt x="301" y="178"/>
                      <a:pt x="320" y="206"/>
                    </a:cubicBezTo>
                    <a:cubicBezTo>
                      <a:pt x="312" y="331"/>
                      <a:pt x="321" y="279"/>
                      <a:pt x="299" y="370"/>
                    </a:cubicBezTo>
                    <a:cubicBezTo>
                      <a:pt x="294" y="389"/>
                      <a:pt x="285" y="427"/>
                      <a:pt x="285" y="42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4123031" y="4231654"/>
                <a:ext cx="639763" cy="447675"/>
              </a:xfrm>
              <a:custGeom>
                <a:avLst/>
                <a:gdLst>
                  <a:gd name="T0" fmla="*/ 0 w 561"/>
                  <a:gd name="T1" fmla="*/ 447675 h 377"/>
                  <a:gd name="T2" fmla="*/ 193868 w 561"/>
                  <a:gd name="T3" fmla="*/ 406114 h 377"/>
                  <a:gd name="T4" fmla="*/ 291942 w 561"/>
                  <a:gd name="T5" fmla="*/ 355053 h 377"/>
                  <a:gd name="T6" fmla="*/ 347821 w 561"/>
                  <a:gd name="T7" fmla="*/ 295679 h 377"/>
                  <a:gd name="T8" fmla="*/ 364927 w 561"/>
                  <a:gd name="T9" fmla="*/ 270742 h 377"/>
                  <a:gd name="T10" fmla="*/ 388876 w 561"/>
                  <a:gd name="T11" fmla="*/ 254118 h 377"/>
                  <a:gd name="T12" fmla="*/ 396858 w 561"/>
                  <a:gd name="T13" fmla="*/ 227994 h 377"/>
                  <a:gd name="T14" fmla="*/ 461861 w 561"/>
                  <a:gd name="T15" fmla="*/ 178120 h 377"/>
                  <a:gd name="T16" fmla="*/ 607832 w 561"/>
                  <a:gd name="T17" fmla="*/ 42749 h 377"/>
                  <a:gd name="T18" fmla="*/ 639763 w 561"/>
                  <a:gd name="T19" fmla="*/ 0 h 3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1" h="377">
                    <a:moveTo>
                      <a:pt x="0" y="377"/>
                    </a:moveTo>
                    <a:cubicBezTo>
                      <a:pt x="124" y="369"/>
                      <a:pt x="86" y="370"/>
                      <a:pt x="170" y="342"/>
                    </a:cubicBezTo>
                    <a:cubicBezTo>
                      <a:pt x="196" y="324"/>
                      <a:pt x="226" y="308"/>
                      <a:pt x="256" y="299"/>
                    </a:cubicBezTo>
                    <a:cubicBezTo>
                      <a:pt x="271" y="276"/>
                      <a:pt x="282" y="264"/>
                      <a:pt x="305" y="249"/>
                    </a:cubicBezTo>
                    <a:cubicBezTo>
                      <a:pt x="310" y="242"/>
                      <a:pt x="314" y="234"/>
                      <a:pt x="320" y="228"/>
                    </a:cubicBezTo>
                    <a:cubicBezTo>
                      <a:pt x="326" y="222"/>
                      <a:pt x="336" y="221"/>
                      <a:pt x="341" y="214"/>
                    </a:cubicBezTo>
                    <a:cubicBezTo>
                      <a:pt x="346" y="208"/>
                      <a:pt x="343" y="198"/>
                      <a:pt x="348" y="192"/>
                    </a:cubicBezTo>
                    <a:cubicBezTo>
                      <a:pt x="359" y="178"/>
                      <a:pt x="390" y="160"/>
                      <a:pt x="405" y="150"/>
                    </a:cubicBezTo>
                    <a:cubicBezTo>
                      <a:pt x="434" y="104"/>
                      <a:pt x="488" y="66"/>
                      <a:pt x="533" y="36"/>
                    </a:cubicBezTo>
                    <a:cubicBezTo>
                      <a:pt x="551" y="8"/>
                      <a:pt x="541" y="20"/>
                      <a:pt x="561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4415131" y="4587254"/>
                <a:ext cx="536575" cy="617538"/>
              </a:xfrm>
              <a:custGeom>
                <a:avLst/>
                <a:gdLst>
                  <a:gd name="T0" fmla="*/ 0 w 472"/>
                  <a:gd name="T1" fmla="*/ 0 h 519"/>
                  <a:gd name="T2" fmla="*/ 137554 w 472"/>
                  <a:gd name="T3" fmla="*/ 8329 h 519"/>
                  <a:gd name="T4" fmla="*/ 185300 w 472"/>
                  <a:gd name="T5" fmla="*/ 16658 h 519"/>
                  <a:gd name="T6" fmla="*/ 509292 w 472"/>
                  <a:gd name="T7" fmla="*/ 143973 h 519"/>
                  <a:gd name="T8" fmla="*/ 517249 w 472"/>
                  <a:gd name="T9" fmla="*/ 253440 h 519"/>
                  <a:gd name="T10" fmla="*/ 484282 w 472"/>
                  <a:gd name="T11" fmla="*/ 456907 h 519"/>
                  <a:gd name="T12" fmla="*/ 436536 w 472"/>
                  <a:gd name="T13" fmla="*/ 558045 h 519"/>
                  <a:gd name="T14" fmla="*/ 419483 w 472"/>
                  <a:gd name="T15" fmla="*/ 617538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2" h="519">
                    <a:moveTo>
                      <a:pt x="0" y="0"/>
                    </a:moveTo>
                    <a:cubicBezTo>
                      <a:pt x="40" y="2"/>
                      <a:pt x="81" y="1"/>
                      <a:pt x="121" y="7"/>
                    </a:cubicBezTo>
                    <a:cubicBezTo>
                      <a:pt x="177" y="15"/>
                      <a:pt x="108" y="32"/>
                      <a:pt x="163" y="14"/>
                    </a:cubicBezTo>
                    <a:cubicBezTo>
                      <a:pt x="247" y="67"/>
                      <a:pt x="350" y="102"/>
                      <a:pt x="448" y="121"/>
                    </a:cubicBezTo>
                    <a:cubicBezTo>
                      <a:pt x="472" y="157"/>
                      <a:pt x="468" y="173"/>
                      <a:pt x="455" y="213"/>
                    </a:cubicBezTo>
                    <a:cubicBezTo>
                      <a:pt x="463" y="269"/>
                      <a:pt x="471" y="342"/>
                      <a:pt x="426" y="384"/>
                    </a:cubicBezTo>
                    <a:cubicBezTo>
                      <a:pt x="416" y="413"/>
                      <a:pt x="401" y="443"/>
                      <a:pt x="384" y="469"/>
                    </a:cubicBezTo>
                    <a:cubicBezTo>
                      <a:pt x="379" y="484"/>
                      <a:pt x="369" y="503"/>
                      <a:pt x="369" y="5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4948531" y="4369767"/>
                <a:ext cx="442913" cy="387350"/>
              </a:xfrm>
              <a:custGeom>
                <a:avLst/>
                <a:gdLst>
                  <a:gd name="T0" fmla="*/ 0 w 388"/>
                  <a:gd name="T1" fmla="*/ 387350 h 325"/>
                  <a:gd name="T2" fmla="*/ 65067 w 388"/>
                  <a:gd name="T3" fmla="*/ 345635 h 325"/>
                  <a:gd name="T4" fmla="*/ 122144 w 388"/>
                  <a:gd name="T5" fmla="*/ 319415 h 325"/>
                  <a:gd name="T6" fmla="*/ 195201 w 388"/>
                  <a:gd name="T7" fmla="*/ 277700 h 325"/>
                  <a:gd name="T8" fmla="*/ 211183 w 388"/>
                  <a:gd name="T9" fmla="*/ 259822 h 325"/>
                  <a:gd name="T10" fmla="*/ 235155 w 388"/>
                  <a:gd name="T11" fmla="*/ 251480 h 325"/>
                  <a:gd name="T12" fmla="*/ 251136 w 388"/>
                  <a:gd name="T13" fmla="*/ 226451 h 325"/>
                  <a:gd name="T14" fmla="*/ 300222 w 388"/>
                  <a:gd name="T15" fmla="*/ 183544 h 325"/>
                  <a:gd name="T16" fmla="*/ 365289 w 388"/>
                  <a:gd name="T17" fmla="*/ 125144 h 325"/>
                  <a:gd name="T18" fmla="*/ 406384 w 388"/>
                  <a:gd name="T19" fmla="*/ 57209 h 325"/>
                  <a:gd name="T20" fmla="*/ 414375 w 388"/>
                  <a:gd name="T21" fmla="*/ 30988 h 325"/>
                  <a:gd name="T22" fmla="*/ 438347 w 388"/>
                  <a:gd name="T23" fmla="*/ 5959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" h="325">
                    <a:moveTo>
                      <a:pt x="0" y="325"/>
                    </a:moveTo>
                    <a:cubicBezTo>
                      <a:pt x="21" y="311"/>
                      <a:pt x="33" y="298"/>
                      <a:pt x="57" y="290"/>
                    </a:cubicBezTo>
                    <a:cubicBezTo>
                      <a:pt x="123" y="243"/>
                      <a:pt x="27" y="307"/>
                      <a:pt x="107" y="268"/>
                    </a:cubicBezTo>
                    <a:cubicBezTo>
                      <a:pt x="204" y="220"/>
                      <a:pt x="111" y="252"/>
                      <a:pt x="171" y="233"/>
                    </a:cubicBezTo>
                    <a:cubicBezTo>
                      <a:pt x="176" y="228"/>
                      <a:pt x="179" y="222"/>
                      <a:pt x="185" y="218"/>
                    </a:cubicBezTo>
                    <a:cubicBezTo>
                      <a:pt x="191" y="214"/>
                      <a:pt x="200" y="216"/>
                      <a:pt x="206" y="211"/>
                    </a:cubicBezTo>
                    <a:cubicBezTo>
                      <a:pt x="213" y="206"/>
                      <a:pt x="214" y="196"/>
                      <a:pt x="220" y="190"/>
                    </a:cubicBezTo>
                    <a:cubicBezTo>
                      <a:pt x="233" y="177"/>
                      <a:pt x="249" y="166"/>
                      <a:pt x="263" y="154"/>
                    </a:cubicBezTo>
                    <a:cubicBezTo>
                      <a:pt x="282" y="138"/>
                      <a:pt x="320" y="105"/>
                      <a:pt x="320" y="105"/>
                    </a:cubicBezTo>
                    <a:cubicBezTo>
                      <a:pt x="328" y="80"/>
                      <a:pt x="337" y="66"/>
                      <a:pt x="356" y="48"/>
                    </a:cubicBezTo>
                    <a:cubicBezTo>
                      <a:pt x="358" y="41"/>
                      <a:pt x="358" y="32"/>
                      <a:pt x="363" y="26"/>
                    </a:cubicBezTo>
                    <a:cubicBezTo>
                      <a:pt x="388" y="0"/>
                      <a:pt x="384" y="38"/>
                      <a:pt x="384" y="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4948531" y="4958729"/>
                <a:ext cx="752475" cy="414338"/>
              </a:xfrm>
              <a:custGeom>
                <a:avLst/>
                <a:gdLst>
                  <a:gd name="T0" fmla="*/ 0 w 661"/>
                  <a:gd name="T1" fmla="*/ 0 h 348"/>
                  <a:gd name="T2" fmla="*/ 177589 w 661"/>
                  <a:gd name="T3" fmla="*/ 41672 h 348"/>
                  <a:gd name="T4" fmla="*/ 486092 w 661"/>
                  <a:gd name="T5" fmla="*/ 101203 h 348"/>
                  <a:gd name="T6" fmla="*/ 606761 w 661"/>
                  <a:gd name="T7" fmla="*/ 144066 h 348"/>
                  <a:gd name="T8" fmla="*/ 679618 w 661"/>
                  <a:gd name="T9" fmla="*/ 169069 h 348"/>
                  <a:gd name="T10" fmla="*/ 704663 w 661"/>
                  <a:gd name="T11" fmla="*/ 177403 h 348"/>
                  <a:gd name="T12" fmla="*/ 736538 w 661"/>
                  <a:gd name="T13" fmla="*/ 220266 h 348"/>
                  <a:gd name="T14" fmla="*/ 752475 w 661"/>
                  <a:gd name="T15" fmla="*/ 270272 h 348"/>
                  <a:gd name="T16" fmla="*/ 712631 w 661"/>
                  <a:gd name="T17" fmla="*/ 414338 h 3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1" h="348">
                    <a:moveTo>
                      <a:pt x="0" y="0"/>
                    </a:moveTo>
                    <a:cubicBezTo>
                      <a:pt x="58" y="19"/>
                      <a:pt x="94" y="29"/>
                      <a:pt x="156" y="35"/>
                    </a:cubicBezTo>
                    <a:cubicBezTo>
                      <a:pt x="241" y="62"/>
                      <a:pt x="338" y="76"/>
                      <a:pt x="427" y="85"/>
                    </a:cubicBezTo>
                    <a:cubicBezTo>
                      <a:pt x="465" y="95"/>
                      <a:pt x="496" y="111"/>
                      <a:pt x="533" y="121"/>
                    </a:cubicBezTo>
                    <a:cubicBezTo>
                      <a:pt x="543" y="124"/>
                      <a:pt x="581" y="137"/>
                      <a:pt x="597" y="142"/>
                    </a:cubicBezTo>
                    <a:cubicBezTo>
                      <a:pt x="604" y="144"/>
                      <a:pt x="619" y="149"/>
                      <a:pt x="619" y="149"/>
                    </a:cubicBezTo>
                    <a:cubicBezTo>
                      <a:pt x="627" y="162"/>
                      <a:pt x="640" y="171"/>
                      <a:pt x="647" y="185"/>
                    </a:cubicBezTo>
                    <a:cubicBezTo>
                      <a:pt x="654" y="198"/>
                      <a:pt x="661" y="227"/>
                      <a:pt x="661" y="227"/>
                    </a:cubicBezTo>
                    <a:cubicBezTo>
                      <a:pt x="649" y="264"/>
                      <a:pt x="626" y="310"/>
                      <a:pt x="626" y="34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321594" y="4484067"/>
                <a:ext cx="655637" cy="128587"/>
              </a:xfrm>
              <a:custGeom>
                <a:avLst/>
                <a:gdLst>
                  <a:gd name="T0" fmla="*/ 0 w 576"/>
                  <a:gd name="T1" fmla="*/ 0 h 106"/>
                  <a:gd name="T2" fmla="*/ 251555 w 576"/>
                  <a:gd name="T3" fmla="*/ 50950 h 106"/>
                  <a:gd name="T4" fmla="*/ 421156 w 576"/>
                  <a:gd name="T5" fmla="*/ 103112 h 106"/>
                  <a:gd name="T6" fmla="*/ 453027 w 576"/>
                  <a:gd name="T7" fmla="*/ 111604 h 106"/>
                  <a:gd name="T8" fmla="*/ 501972 w 576"/>
                  <a:gd name="T9" fmla="*/ 128587 h 106"/>
                  <a:gd name="T10" fmla="*/ 615798 w 576"/>
                  <a:gd name="T11" fmla="*/ 77637 h 106"/>
                  <a:gd name="T12" fmla="*/ 655637 w 576"/>
                  <a:gd name="T13" fmla="*/ 16983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6" h="106">
                    <a:moveTo>
                      <a:pt x="0" y="0"/>
                    </a:moveTo>
                    <a:cubicBezTo>
                      <a:pt x="65" y="44"/>
                      <a:pt x="145" y="37"/>
                      <a:pt x="221" y="42"/>
                    </a:cubicBezTo>
                    <a:cubicBezTo>
                      <a:pt x="271" y="59"/>
                      <a:pt x="319" y="72"/>
                      <a:pt x="370" y="85"/>
                    </a:cubicBezTo>
                    <a:cubicBezTo>
                      <a:pt x="379" y="87"/>
                      <a:pt x="389" y="90"/>
                      <a:pt x="398" y="92"/>
                    </a:cubicBezTo>
                    <a:cubicBezTo>
                      <a:pt x="413" y="96"/>
                      <a:pt x="441" y="106"/>
                      <a:pt x="441" y="106"/>
                    </a:cubicBezTo>
                    <a:cubicBezTo>
                      <a:pt x="498" y="99"/>
                      <a:pt x="504" y="100"/>
                      <a:pt x="541" y="64"/>
                    </a:cubicBezTo>
                    <a:cubicBezTo>
                      <a:pt x="548" y="41"/>
                      <a:pt x="554" y="25"/>
                      <a:pt x="576" y="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5677194" y="4619004"/>
                <a:ext cx="331787" cy="592138"/>
              </a:xfrm>
              <a:custGeom>
                <a:avLst/>
                <a:gdLst>
                  <a:gd name="T0" fmla="*/ 171024 w 291"/>
                  <a:gd name="T1" fmla="*/ 0 h 497"/>
                  <a:gd name="T2" fmla="*/ 277059 w 291"/>
                  <a:gd name="T3" fmla="*/ 67911 h 497"/>
                  <a:gd name="T4" fmla="*/ 324946 w 291"/>
                  <a:gd name="T5" fmla="*/ 135822 h 497"/>
                  <a:gd name="T6" fmla="*/ 251976 w 291"/>
                  <a:gd name="T7" fmla="*/ 364576 h 497"/>
                  <a:gd name="T8" fmla="*/ 220051 w 291"/>
                  <a:gd name="T9" fmla="*/ 407467 h 497"/>
                  <a:gd name="T10" fmla="*/ 212070 w 291"/>
                  <a:gd name="T11" fmla="*/ 432487 h 497"/>
                  <a:gd name="T12" fmla="*/ 188127 w 291"/>
                  <a:gd name="T13" fmla="*/ 440827 h 497"/>
                  <a:gd name="T14" fmla="*/ 106035 w 291"/>
                  <a:gd name="T15" fmla="*/ 500398 h 497"/>
                  <a:gd name="T16" fmla="*/ 50167 w 291"/>
                  <a:gd name="T17" fmla="*/ 559970 h 497"/>
                  <a:gd name="T18" fmla="*/ 17102 w 291"/>
                  <a:gd name="T19" fmla="*/ 576649 h 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497">
                    <a:moveTo>
                      <a:pt x="150" y="0"/>
                    </a:moveTo>
                    <a:cubicBezTo>
                      <a:pt x="176" y="18"/>
                      <a:pt x="215" y="48"/>
                      <a:pt x="243" y="57"/>
                    </a:cubicBezTo>
                    <a:cubicBezTo>
                      <a:pt x="268" y="74"/>
                      <a:pt x="268" y="89"/>
                      <a:pt x="285" y="114"/>
                    </a:cubicBezTo>
                    <a:cubicBezTo>
                      <a:pt x="280" y="192"/>
                      <a:pt x="291" y="261"/>
                      <a:pt x="221" y="306"/>
                    </a:cubicBezTo>
                    <a:cubicBezTo>
                      <a:pt x="213" y="319"/>
                      <a:pt x="201" y="329"/>
                      <a:pt x="193" y="342"/>
                    </a:cubicBezTo>
                    <a:cubicBezTo>
                      <a:pt x="189" y="348"/>
                      <a:pt x="191" y="358"/>
                      <a:pt x="186" y="363"/>
                    </a:cubicBezTo>
                    <a:cubicBezTo>
                      <a:pt x="181" y="368"/>
                      <a:pt x="172" y="368"/>
                      <a:pt x="165" y="370"/>
                    </a:cubicBezTo>
                    <a:cubicBezTo>
                      <a:pt x="141" y="392"/>
                      <a:pt x="125" y="410"/>
                      <a:pt x="93" y="420"/>
                    </a:cubicBezTo>
                    <a:cubicBezTo>
                      <a:pt x="81" y="438"/>
                      <a:pt x="63" y="459"/>
                      <a:pt x="44" y="470"/>
                    </a:cubicBezTo>
                    <a:cubicBezTo>
                      <a:pt x="0" y="497"/>
                      <a:pt x="36" y="463"/>
                      <a:pt x="15" y="4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6010569" y="4857129"/>
                <a:ext cx="550862" cy="315913"/>
              </a:xfrm>
              <a:custGeom>
                <a:avLst/>
                <a:gdLst>
                  <a:gd name="T0" fmla="*/ 0 w 483"/>
                  <a:gd name="T1" fmla="*/ 0 h 266"/>
                  <a:gd name="T2" fmla="*/ 47901 w 483"/>
                  <a:gd name="T3" fmla="*/ 17815 h 266"/>
                  <a:gd name="T4" fmla="*/ 96943 w 483"/>
                  <a:gd name="T5" fmla="*/ 51069 h 266"/>
                  <a:gd name="T6" fmla="*/ 145984 w 483"/>
                  <a:gd name="T7" fmla="*/ 67696 h 266"/>
                  <a:gd name="T8" fmla="*/ 250910 w 483"/>
                  <a:gd name="T9" fmla="*/ 102137 h 266"/>
                  <a:gd name="T10" fmla="*/ 477870 w 483"/>
                  <a:gd name="T11" fmla="*/ 161519 h 266"/>
                  <a:gd name="T12" fmla="*/ 534895 w 483"/>
                  <a:gd name="T13" fmla="*/ 203087 h 266"/>
                  <a:gd name="T14" fmla="*/ 550862 w 483"/>
                  <a:gd name="T15" fmla="*/ 31353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3" h="266">
                    <a:moveTo>
                      <a:pt x="0" y="0"/>
                    </a:moveTo>
                    <a:cubicBezTo>
                      <a:pt x="14" y="5"/>
                      <a:pt x="29" y="8"/>
                      <a:pt x="42" y="15"/>
                    </a:cubicBezTo>
                    <a:cubicBezTo>
                      <a:pt x="57" y="23"/>
                      <a:pt x="69" y="38"/>
                      <a:pt x="85" y="43"/>
                    </a:cubicBezTo>
                    <a:cubicBezTo>
                      <a:pt x="99" y="48"/>
                      <a:pt x="128" y="57"/>
                      <a:pt x="128" y="57"/>
                    </a:cubicBezTo>
                    <a:cubicBezTo>
                      <a:pt x="160" y="80"/>
                      <a:pt x="178" y="80"/>
                      <a:pt x="220" y="86"/>
                    </a:cubicBezTo>
                    <a:cubicBezTo>
                      <a:pt x="286" y="108"/>
                      <a:pt x="350" y="127"/>
                      <a:pt x="419" y="136"/>
                    </a:cubicBezTo>
                    <a:cubicBezTo>
                      <a:pt x="469" y="152"/>
                      <a:pt x="457" y="136"/>
                      <a:pt x="469" y="171"/>
                    </a:cubicBezTo>
                    <a:cubicBezTo>
                      <a:pt x="476" y="266"/>
                      <a:pt x="445" y="264"/>
                      <a:pt x="483" y="26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588294" y="5390529"/>
                <a:ext cx="73025" cy="136525"/>
              </a:xfrm>
              <a:custGeom>
                <a:avLst/>
                <a:gdLst>
                  <a:gd name="T0" fmla="*/ 73025 w 64"/>
                  <a:gd name="T1" fmla="*/ 0 h 114"/>
                  <a:gd name="T2" fmla="*/ 65038 w 64"/>
                  <a:gd name="T3" fmla="*/ 26347 h 114"/>
                  <a:gd name="T4" fmla="*/ 23961 w 64"/>
                  <a:gd name="T5" fmla="*/ 68263 h 114"/>
                  <a:gd name="T6" fmla="*/ 0 w 64"/>
                  <a:gd name="T7" fmla="*/ 136525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14">
                    <a:moveTo>
                      <a:pt x="64" y="0"/>
                    </a:moveTo>
                    <a:cubicBezTo>
                      <a:pt x="62" y="7"/>
                      <a:pt x="62" y="16"/>
                      <a:pt x="57" y="22"/>
                    </a:cubicBezTo>
                    <a:cubicBezTo>
                      <a:pt x="47" y="35"/>
                      <a:pt x="21" y="57"/>
                      <a:pt x="21" y="57"/>
                    </a:cubicBezTo>
                    <a:cubicBezTo>
                      <a:pt x="5" y="105"/>
                      <a:pt x="14" y="87"/>
                      <a:pt x="0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4810419" y="5204792"/>
                <a:ext cx="36512" cy="214312"/>
              </a:xfrm>
              <a:custGeom>
                <a:avLst/>
                <a:gdLst>
                  <a:gd name="T0" fmla="*/ 16489 w 31"/>
                  <a:gd name="T1" fmla="*/ 0 h 179"/>
                  <a:gd name="T2" fmla="*/ 16489 w 31"/>
                  <a:gd name="T3" fmla="*/ 136489 h 179"/>
                  <a:gd name="T4" fmla="*/ 34156 w 31"/>
                  <a:gd name="T5" fmla="*/ 161632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179">
                    <a:moveTo>
                      <a:pt x="14" y="0"/>
                    </a:moveTo>
                    <a:cubicBezTo>
                      <a:pt x="6" y="47"/>
                      <a:pt x="0" y="61"/>
                      <a:pt x="14" y="114"/>
                    </a:cubicBezTo>
                    <a:cubicBezTo>
                      <a:pt x="31" y="179"/>
                      <a:pt x="29" y="104"/>
                      <a:pt x="29" y="13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3945231" y="5044454"/>
                <a:ext cx="169863" cy="117475"/>
              </a:xfrm>
              <a:custGeom>
                <a:avLst/>
                <a:gdLst>
                  <a:gd name="T0" fmla="*/ 169863 w 150"/>
                  <a:gd name="T1" fmla="*/ 0 h 99"/>
                  <a:gd name="T2" fmla="*/ 0 w 150"/>
                  <a:gd name="T3" fmla="*/ 117475 h 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0" h="99">
                    <a:moveTo>
                      <a:pt x="150" y="0"/>
                    </a:moveTo>
                    <a:cubicBezTo>
                      <a:pt x="108" y="39"/>
                      <a:pt x="28" y="44"/>
                      <a:pt x="0" y="9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3" name="AutoShape 129"/>
              <p:cNvCxnSpPr>
                <a:cxnSpLocks noChangeShapeType="1"/>
                <a:endCxn id="86" idx="1"/>
              </p:cNvCxnSpPr>
              <p:nvPr/>
            </p:nvCxnSpPr>
            <p:spPr bwMode="auto">
              <a:xfrm flipH="1" flipV="1">
                <a:off x="4769144" y="3534742"/>
                <a:ext cx="517525" cy="1352550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30"/>
              <p:cNvCxnSpPr>
                <a:cxnSpLocks noChangeShapeType="1"/>
                <a:endCxn id="88" idx="1"/>
              </p:cNvCxnSpPr>
              <p:nvPr/>
            </p:nvCxnSpPr>
            <p:spPr bwMode="auto">
              <a:xfrm flipH="1" flipV="1">
                <a:off x="5339056" y="3101354"/>
                <a:ext cx="95250" cy="1652588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31"/>
              <p:cNvCxnSpPr>
                <a:cxnSpLocks noChangeShapeType="1"/>
                <a:endCxn id="182" idx="0"/>
              </p:cNvCxnSpPr>
              <p:nvPr/>
            </p:nvCxnSpPr>
            <p:spPr bwMode="auto">
              <a:xfrm flipV="1">
                <a:off x="5697831" y="3253754"/>
                <a:ext cx="725488" cy="1573213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oup 115"/>
              <p:cNvGrpSpPr/>
              <p:nvPr/>
            </p:nvGrpSpPr>
            <p:grpSpPr>
              <a:xfrm>
                <a:off x="4097631" y="4245942"/>
                <a:ext cx="414338" cy="285662"/>
                <a:chOff x="1696058" y="4249738"/>
                <a:chExt cx="414338" cy="285662"/>
              </a:xfrm>
            </p:grpSpPr>
            <p:sp>
              <p:nvSpPr>
                <p:cNvPr id="204" name="Parallelogram 20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20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09" name="AutoShape 152"/>
                  <p:cNvCxnSpPr>
                    <a:cxnSpLocks noChangeShapeType="1"/>
                    <a:stCxn id="20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0" name="AutoShape 153"/>
                  <p:cNvCxnSpPr>
                    <a:cxnSpLocks noChangeShapeType="1"/>
                    <a:stCxn id="20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6550763" y="4112592"/>
                <a:ext cx="896937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b="1" dirty="0">
                    <a:solidFill>
                      <a:srgbClr val="0000FF"/>
                    </a:solidFill>
                    <a:ea typeface="굴림" pitchFamily="50" charset="-127"/>
                  </a:rPr>
                  <a:t>[001]</a:t>
                </a:r>
              </a:p>
            </p:txBody>
          </p:sp>
          <p:sp>
            <p:nvSpPr>
              <p:cNvPr id="118" name="Line 312"/>
              <p:cNvSpPr>
                <a:spLocks noChangeShapeType="1"/>
              </p:cNvSpPr>
              <p:nvPr/>
            </p:nvSpPr>
            <p:spPr bwMode="auto">
              <a:xfrm>
                <a:off x="4379050" y="3655871"/>
                <a:ext cx="2255974" cy="513389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4769144" y="2710829"/>
                <a:ext cx="1654175" cy="1352550"/>
                <a:chOff x="2691867" y="2714625"/>
                <a:chExt cx="1654175" cy="1352550"/>
              </a:xfrm>
            </p:grpSpPr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>
                  <a:off x="2988729" y="2725738"/>
                  <a:ext cx="1060450" cy="2428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691867" y="2725738"/>
                  <a:ext cx="296862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985554" y="3027363"/>
                  <a:ext cx="296863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047592" y="3270250"/>
                  <a:ext cx="298450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3" name="AutoShape 94"/>
                <p:cNvCxnSpPr>
                  <a:cxnSpLocks noChangeShapeType="1"/>
                  <a:stCxn id="202" idx="1"/>
                </p:cNvCxnSpPr>
                <p:nvPr/>
              </p:nvCxnSpPr>
              <p:spPr bwMode="auto">
                <a:xfrm>
                  <a:off x="2691867" y="3530600"/>
                  <a:ext cx="295275" cy="28733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4" name="AutoShape 95"/>
                <p:cNvCxnSpPr>
                  <a:cxnSpLocks noChangeShapeType="1"/>
                  <a:stCxn id="179" idx="0"/>
                  <a:endCxn id="181" idx="0"/>
                </p:cNvCxnSpPr>
                <p:nvPr/>
              </p:nvCxnSpPr>
              <p:spPr bwMode="auto">
                <a:xfrm>
                  <a:off x="2988729" y="2714625"/>
                  <a:ext cx="293688" cy="30321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5" name="AutoShape 97"/>
                <p:cNvCxnSpPr>
                  <a:cxnSpLocks noChangeShapeType="1"/>
                  <a:stCxn id="187" idx="1"/>
                  <a:endCxn id="182" idx="1"/>
                </p:cNvCxnSpPr>
                <p:nvPr/>
              </p:nvCxnSpPr>
              <p:spPr bwMode="auto">
                <a:xfrm>
                  <a:off x="3753904" y="3765550"/>
                  <a:ext cx="293688" cy="3016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86" name="Group 185"/>
                <p:cNvGrpSpPr/>
                <p:nvPr/>
              </p:nvGrpSpPr>
              <p:grpSpPr>
                <a:xfrm>
                  <a:off x="2691867" y="3027363"/>
                  <a:ext cx="1654175" cy="727075"/>
                  <a:chOff x="2691867" y="3027363"/>
                  <a:chExt cx="1654175" cy="727075"/>
                </a:xfrm>
              </p:grpSpPr>
              <p:sp>
                <p:nvSpPr>
                  <p:cNvPr id="1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07804" y="3094038"/>
                    <a:ext cx="3111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57004" y="3148013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201988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001429" y="3255963"/>
                    <a:ext cx="12398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50629" y="3309938"/>
                    <a:ext cx="13414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898242" y="336391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417888"/>
                    <a:ext cx="13938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44254" y="347186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525838"/>
                    <a:ext cx="12382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579813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60192" y="3633788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91867" y="3511550"/>
                    <a:ext cx="1062037" cy="2428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282417" y="3027363"/>
                    <a:ext cx="1063625" cy="2428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5492" y="3270250"/>
                    <a:ext cx="590550" cy="4841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1867" y="3027363"/>
                    <a:ext cx="590550" cy="4841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68154" y="3687763"/>
                    <a:ext cx="3603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753904" y="2968625"/>
                  <a:ext cx="296863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99"/>
              <p:cNvSpPr>
                <a:spLocks noChangeShapeType="1"/>
              </p:cNvSpPr>
              <p:nvPr/>
            </p:nvSpPr>
            <p:spPr bwMode="auto">
              <a:xfrm flipH="1">
                <a:off x="6112169" y="2836242"/>
                <a:ext cx="163512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3633049" y="4663287"/>
                <a:ext cx="340757" cy="234932"/>
                <a:chOff x="1696058" y="4249738"/>
                <a:chExt cx="414338" cy="285662"/>
              </a:xfrm>
            </p:grpSpPr>
            <p:sp>
              <p:nvSpPr>
                <p:cNvPr id="172" name="Parallelogram 171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7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7" name="AutoShape 152"/>
                  <p:cNvCxnSpPr>
                    <a:cxnSpLocks noChangeShapeType="1"/>
                    <a:stCxn id="174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AutoShape 153"/>
                  <p:cNvCxnSpPr>
                    <a:cxnSpLocks noChangeShapeType="1"/>
                    <a:stCxn id="176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6204360" y="46188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65" name="Parallelogram 164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0" name="AutoShape 152"/>
                  <p:cNvCxnSpPr>
                    <a:cxnSpLocks noChangeShapeType="1"/>
                    <a:stCxn id="167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AutoShape 153"/>
                  <p:cNvCxnSpPr>
                    <a:cxnSpLocks noChangeShapeType="1"/>
                    <a:stCxn id="169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5290428" y="4695072"/>
                <a:ext cx="414338" cy="285662"/>
                <a:chOff x="1696058" y="4249738"/>
                <a:chExt cx="414338" cy="285662"/>
              </a:xfrm>
            </p:grpSpPr>
            <p:sp>
              <p:nvSpPr>
                <p:cNvPr id="158" name="Parallelogram 157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3" name="AutoShape 152"/>
                  <p:cNvCxnSpPr>
                    <a:cxnSpLocks noChangeShapeType="1"/>
                    <a:stCxn id="160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AutoShape 153"/>
                  <p:cNvCxnSpPr>
                    <a:cxnSpLocks noChangeShapeType="1"/>
                    <a:stCxn id="162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304454" y="4716397"/>
                <a:ext cx="414338" cy="285662"/>
                <a:chOff x="1696058" y="4249738"/>
                <a:chExt cx="414338" cy="285662"/>
              </a:xfrm>
            </p:grpSpPr>
            <p:sp>
              <p:nvSpPr>
                <p:cNvPr id="151" name="Parallelogram 150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5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6" name="AutoShape 152"/>
                  <p:cNvCxnSpPr>
                    <a:cxnSpLocks noChangeShapeType="1"/>
                    <a:stCxn id="153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AutoShape 153"/>
                  <p:cNvCxnSpPr>
                    <a:cxnSpLocks noChangeShapeType="1"/>
                    <a:stCxn id="155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4653422" y="43521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44" name="Parallelogram 14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4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9" name="AutoShape 152"/>
                  <p:cNvCxnSpPr>
                    <a:cxnSpLocks noChangeShapeType="1"/>
                    <a:stCxn id="14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AutoShape 153"/>
                  <p:cNvCxnSpPr>
                    <a:cxnSpLocks noChangeShapeType="1"/>
                    <a:stCxn id="14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26" name="AutoShape 132"/>
              <p:cNvCxnSpPr>
                <a:cxnSpLocks noChangeShapeType="1"/>
              </p:cNvCxnSpPr>
              <p:nvPr/>
            </p:nvCxnSpPr>
            <p:spPr bwMode="auto">
              <a:xfrm flipV="1">
                <a:off x="5542256" y="3725242"/>
                <a:ext cx="301625" cy="1217612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5082049" y="5061903"/>
                <a:ext cx="294072" cy="202745"/>
                <a:chOff x="1696058" y="4249738"/>
                <a:chExt cx="414338" cy="285662"/>
              </a:xfrm>
            </p:grpSpPr>
            <p:sp>
              <p:nvSpPr>
                <p:cNvPr id="137" name="Parallelogram 136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2" name="AutoShape 152"/>
                  <p:cNvCxnSpPr>
                    <a:cxnSpLocks noChangeShapeType="1"/>
                    <a:stCxn id="139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AutoShape 153"/>
                  <p:cNvCxnSpPr>
                    <a:cxnSpLocks noChangeShapeType="1"/>
                    <a:stCxn id="141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5871662" y="5023067"/>
                <a:ext cx="414338" cy="285662"/>
                <a:chOff x="1696058" y="4249738"/>
                <a:chExt cx="414338" cy="285662"/>
              </a:xfrm>
            </p:grpSpPr>
            <p:sp>
              <p:nvSpPr>
                <p:cNvPr id="130" name="Parallelogram 129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5" name="AutoShape 152"/>
                  <p:cNvCxnSpPr>
                    <a:cxnSpLocks noChangeShapeType="1"/>
                    <a:stCxn id="132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153"/>
                  <p:cNvCxnSpPr>
                    <a:cxnSpLocks noChangeShapeType="1"/>
                    <a:stCxn id="134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066006" y="3809379"/>
                <a:ext cx="1060450" cy="2428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591294" y="1864425"/>
            <a:ext cx="5450239" cy="2565097"/>
            <a:chOff x="1591294" y="1864425"/>
            <a:chExt cx="5450239" cy="2565097"/>
          </a:xfrm>
        </p:grpSpPr>
        <p:pic>
          <p:nvPicPr>
            <p:cNvPr id="1027" name="Picture 3" descr="C:\Users\Michael Van Order\Documents\A-Data\1-Goniometer\1-Kruss gon\2016-05-19_100-singxtal-ga\100-ga-30gaug_02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14778" r="14600"/>
            <a:stretch/>
          </p:blipFill>
          <p:spPr bwMode="auto">
            <a:xfrm>
              <a:off x="1591294" y="1864425"/>
              <a:ext cx="2422566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ichael Van Order\Documents\A-Data\1-Goniometer\1-Kruss gon\2016-05-19_100-singxtal-ga\100-ga-30gaug_02b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13" t="12003" r="13806" b="3576"/>
            <a:stretch/>
          </p:blipFill>
          <p:spPr bwMode="auto">
            <a:xfrm>
              <a:off x="4644008" y="1864426"/>
              <a:ext cx="2397525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4067944" y="2859782"/>
              <a:ext cx="504056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445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491880" y="3447132"/>
              <a:ext cx="360040" cy="38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059832" y="383322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480000" flipV="1">
              <a:off x="6516181" y="3479509"/>
              <a:ext cx="360040" cy="386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058733" y="3833853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31840" y="336318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9614" y="3363179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138</Words>
  <Application>Microsoft Office PowerPoint</Application>
  <PresentationFormat>On-screen Show (16:9)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20</cp:revision>
  <dcterms:created xsi:type="dcterms:W3CDTF">2016-02-02T19:23:58Z</dcterms:created>
  <dcterms:modified xsi:type="dcterms:W3CDTF">2016-05-24T21:13:16Z</dcterms:modified>
</cp:coreProperties>
</file>