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06A0B-8F00-429E-8F2F-5AA613D5935C}" v="50" dt="2020-01-02T16:08:49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03DB-094B-446F-99A6-F9EF78DE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62FBC-A280-4DC5-AD37-624F0562F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D55A-ACC9-43F6-A028-95E6C626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ABEF-572B-41B9-9C49-53304016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712F-0C46-4DA7-A378-80CB8DC8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D236-6745-4371-836A-F8E31C2E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42105-31D3-484D-9078-D6D30332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5C76-E731-4CB2-92CA-0434B600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50F1-996A-4C0C-AF2F-E6382976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FBF0-D6EA-42F0-AD8B-DCAB5F46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C337B-AE41-4DFD-90E9-472A5D31A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CED8F-EE3B-4D5A-A5D3-39E9E6FBA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D663-A530-4D98-AB95-C63E00B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9E96-2465-48AA-A895-5629F93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1904-C8DB-411C-A2D3-265F2149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66E0-154F-4874-80B6-2172C38A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C23B-01A1-4C09-B62F-6BB7222A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050F-6A75-409B-B189-B1BD4B72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F6A1-F971-4485-9A8D-A720A68F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624-0397-4816-B77C-101A8EEE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CD3E-34D0-4DAA-938E-72BA0AC2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E788-DBA0-4422-834E-838310F5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77CD-BDAD-4EF8-84AA-E3D512AD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F527-2655-401A-9209-CF49F052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7280-0A53-4CE4-AF0B-F83A7354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8F38-5255-4AEF-9CEE-46C92A75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A5F5-076C-44DB-BF98-E1D697FB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63A0-8183-45F2-AC63-2E96886A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25C35-9CA0-4942-9B4C-C3B9EE2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6BD8-2BAB-403D-B4AD-33FE3BD0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79D19-9C72-44CC-91E3-25EA9EC5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C4E1-4F72-471F-9BBF-17B64F01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BDAD-AE08-47B6-BBD5-BA115E9E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4CFC-A1DF-4C74-A7EF-81993353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BCC0F-FDAD-4F38-B185-B728D01E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4E642-D3F5-4516-A090-5DDC2AF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083E8-E8DB-4841-8ED3-4626DCB5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5A8FE-BD4C-4675-AD8F-4DDA38C4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7B29F-4969-440C-85B8-01A2F1AB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D7F5-1215-4E34-ACE8-942538FE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C0520-D0F9-4721-BFF7-F04741A8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1D41C-DDEB-4C0F-94B3-54F46CDF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41E4-3FCC-4B23-A1DC-BE8E8D8C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31B57-F41E-4AA2-A61D-4167108C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A1CB-4124-4317-9F1C-FFCADFE3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EC856-FFE6-414E-A8CE-C72F0BF3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8E5D-66B3-4ED4-B91A-08ECC52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092F-3C79-41FC-959B-E6113DAC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C383-7E59-40F1-88B2-7ADD8AB0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2F17-CF45-451C-9F48-24CB7B68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8386B-C200-4776-9CA1-A0FAE41B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58AA-DF27-4726-B5CE-23353916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088-B952-4C96-A62D-B34F9C18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D726D-F2C5-4413-A343-CE721A1C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C163-20C0-47D4-95D2-0D7C46E1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C60E-11DE-4278-9D81-0267F7C8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6C14-0AA0-4CF3-8EF1-86141296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F5006-6AE8-4D5A-B6DF-6E5D5BF0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3EAE3-829C-49F1-BC69-01A43E67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50DE-F753-46E8-8718-703F16EE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2139-5B51-410E-A330-216EAC074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CC2D-86B5-446A-8F54-52EE0911D810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4280-B2A0-4E83-B2FB-BDF660C5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3793-17E3-4DEA-B007-30854455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32A-E5B5-40FA-A9AD-E225148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5ABA-A18B-4A5E-B2B1-176325477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TB Groups, Each vs 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1B8AB-CD70-4F25-AC3A-E6E20DCCD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359-EA59-46A4-8595-EAF2B0D8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vs </a:t>
            </a:r>
            <a:r>
              <a:rPr lang="en-US" dirty="0" err="1"/>
              <a:t>TB_Disease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DD9AC-BD2D-4108-8FC9-A5C7F5ED7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83" y="1690688"/>
            <a:ext cx="4476353" cy="4351338"/>
          </a:xfrm>
        </p:spPr>
      </p:pic>
    </p:spTree>
    <p:extLst>
      <p:ext uri="{BB962C8B-B14F-4D97-AF65-F5344CB8AC3E}">
        <p14:creationId xmlns:p14="http://schemas.microsoft.com/office/powerpoint/2010/main" val="357510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809-6C70-40EB-A1E4-7E9AEA0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TB_Disease</a:t>
            </a:r>
            <a:r>
              <a:rPr lang="en-US" dirty="0"/>
              <a:t> vs Latent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89F901E-3384-4E7F-8561-AB155612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9" y="1835353"/>
            <a:ext cx="5436271" cy="4351338"/>
          </a:xfrm>
        </p:spPr>
      </p:pic>
    </p:spTree>
    <p:extLst>
      <p:ext uri="{BB962C8B-B14F-4D97-AF65-F5344CB8AC3E}">
        <p14:creationId xmlns:p14="http://schemas.microsoft.com/office/powerpoint/2010/main" val="392610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26AC-356E-410A-865C-A4848E15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TB_Disease</a:t>
            </a:r>
            <a:r>
              <a:rPr lang="en-US" dirty="0"/>
              <a:t> vs Progressor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6AADE-888E-4C2D-944D-CE584F29F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12" y="1734462"/>
            <a:ext cx="4476353" cy="4351338"/>
          </a:xfrm>
        </p:spPr>
      </p:pic>
    </p:spTree>
    <p:extLst>
      <p:ext uri="{BB962C8B-B14F-4D97-AF65-F5344CB8AC3E}">
        <p14:creationId xmlns:p14="http://schemas.microsoft.com/office/powerpoint/2010/main" val="54902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F1D-AC60-4183-9B61-3AA186E0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TB_Disease</a:t>
            </a:r>
            <a:r>
              <a:rPr lang="en-US" dirty="0"/>
              <a:t> vs Subclinical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2EC312C-CE70-477A-A469-0F35631FB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93" y="1835352"/>
            <a:ext cx="4476353" cy="4351338"/>
          </a:xfrm>
        </p:spPr>
      </p:pic>
    </p:spTree>
    <p:extLst>
      <p:ext uri="{BB962C8B-B14F-4D97-AF65-F5344CB8AC3E}">
        <p14:creationId xmlns:p14="http://schemas.microsoft.com/office/powerpoint/2010/main" val="107684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EE47-51E4-407F-89D3-91603546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vs Progressor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50807FB-DC8D-47CF-90A5-41A8E1E64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351099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A46A-C6CA-42CF-9C22-53591D47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vs Subclinical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1408-080C-4022-BD78-F3A0F017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5DAA6AB-7339-4B0B-B4FE-A1BA731C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04" y="1032770"/>
            <a:ext cx="5674086" cy="55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72BC-9F37-495F-BC3F-A4A7D341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Progressor vs Subclinical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0A186-6922-4152-8566-021D4379E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40" y="1806170"/>
            <a:ext cx="4476353" cy="4351338"/>
          </a:xfrm>
        </p:spPr>
      </p:pic>
    </p:spTree>
    <p:extLst>
      <p:ext uri="{BB962C8B-B14F-4D97-AF65-F5344CB8AC3E}">
        <p14:creationId xmlns:p14="http://schemas.microsoft.com/office/powerpoint/2010/main" val="181924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A36F-19A3-49E0-B0A9-FBE2A8EF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Control vs Converter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55D620-3EC2-4CF9-BF2B-66C3D6C9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Apparently no significant genes between the two groups with p-adjusted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5FBF2-EA7B-41BB-87D9-38ADF955C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 r="-2" b="444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73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C6466-8E39-476D-BD0A-FDC3D543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Control vs Latent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3093EB-7FA1-4DB9-9E84-15839545B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39" y="2426818"/>
            <a:ext cx="3427973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DCCCD-1730-4D67-A0A3-D4E9B2C64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 r="-2" b="4447"/>
          <a:stretch/>
        </p:blipFill>
        <p:spPr>
          <a:xfrm>
            <a:off x="6971656" y="2426818"/>
            <a:ext cx="44027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790B-42C7-408C-B997-010E04E1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Control vs Progressor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329370AA-6992-4691-88D0-B7180EAA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39" y="2426818"/>
            <a:ext cx="3427973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4CD31-AF9F-4D88-9925-4A6A51FB2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2" b="3980"/>
          <a:stretch/>
        </p:blipFill>
        <p:spPr>
          <a:xfrm>
            <a:off x="6971679" y="2426818"/>
            <a:ext cx="440270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4A3BF-CDAA-4B3C-B0FB-1CADEAA6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Control vs Subclinical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FEF85D-8F71-4AE4-9DC9-4696B640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39" y="2426818"/>
            <a:ext cx="342797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09CC3D-D79A-4ABD-BF82-02369923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91" y="2426818"/>
            <a:ext cx="411068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7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617D1-42D6-4C20-9D37-0FF590F7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Control vs Disease</a:t>
            </a: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52F366B-05D4-4A52-8FE4-C82CFED4C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58" y="2426818"/>
            <a:ext cx="4110680" cy="3997637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8DB6ED-CBFA-4BF3-99F3-BB204A9B4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2" y="2884340"/>
            <a:ext cx="5455917" cy="30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5E128-F055-46C3-B026-AF11764A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Convert vs Latent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CC67C5E-4F99-4538-80AF-4510069A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25" y="2426817"/>
            <a:ext cx="4110680" cy="399763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20257B-7F10-4D6E-850B-D7CF41B5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4" y="2904800"/>
            <a:ext cx="5455917" cy="30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98C7-9D20-4B25-905B-628813B2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vs Progressor</a:t>
            </a:r>
          </a:p>
        </p:txBody>
      </p: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8023EE81-1A55-46C4-8E4B-AA27F8426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23" y="1864536"/>
            <a:ext cx="4476353" cy="4351338"/>
          </a:xfrm>
        </p:spPr>
      </p:pic>
    </p:spTree>
    <p:extLst>
      <p:ext uri="{BB962C8B-B14F-4D97-AF65-F5344CB8AC3E}">
        <p14:creationId xmlns:p14="http://schemas.microsoft.com/office/powerpoint/2010/main" val="20633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1D8B-9D8E-493E-99D5-1E9C21D2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vs Subclinical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1148A06-4F9E-4C6D-8E59-B3FEBC349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10" y="2049362"/>
            <a:ext cx="4476353" cy="4351338"/>
          </a:xfrm>
        </p:spPr>
      </p:pic>
    </p:spTree>
    <p:extLst>
      <p:ext uri="{BB962C8B-B14F-4D97-AF65-F5344CB8AC3E}">
        <p14:creationId xmlns:p14="http://schemas.microsoft.com/office/powerpoint/2010/main" val="342367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70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TB Groups, Each vs Each</vt:lpstr>
      <vt:lpstr>Control vs Converter</vt:lpstr>
      <vt:lpstr>Control vs Latent</vt:lpstr>
      <vt:lpstr>Control vs Progressor</vt:lpstr>
      <vt:lpstr>Control vs Subclinical</vt:lpstr>
      <vt:lpstr>Control vs Disease</vt:lpstr>
      <vt:lpstr>Convert vs Latent</vt:lpstr>
      <vt:lpstr>Converter vs Progressor</vt:lpstr>
      <vt:lpstr>Converter vs Subclinical</vt:lpstr>
      <vt:lpstr>Converter vs TB_Disease</vt:lpstr>
      <vt:lpstr>TB_Disease vs Latent</vt:lpstr>
      <vt:lpstr>TB_Disease vs Progressor</vt:lpstr>
      <vt:lpstr>TB_Disease vs Subclinical</vt:lpstr>
      <vt:lpstr>Latent vs Progressor</vt:lpstr>
      <vt:lpstr>Latent vs Subclinical</vt:lpstr>
      <vt:lpstr>Progressor vs Subclinical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Groups, Each vs Each</dc:title>
  <dc:creator>Arthur VanValkenburg</dc:creator>
  <cp:lastModifiedBy>Arthur VanValkenburg</cp:lastModifiedBy>
  <cp:revision>1</cp:revision>
  <dcterms:created xsi:type="dcterms:W3CDTF">2020-01-02T15:56:38Z</dcterms:created>
  <dcterms:modified xsi:type="dcterms:W3CDTF">2020-01-03T17:03:08Z</dcterms:modified>
</cp:coreProperties>
</file>