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>
        <p:scale>
          <a:sx n="103" d="100"/>
          <a:sy n="103" d="100"/>
        </p:scale>
        <p:origin x="2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ilynvanzant@gmail.com" userId="ed9bf89f0923169d" providerId="LiveId" clId="{A2B5C0F9-7542-40A4-B09B-F514D539B7A3}"/>
    <pc:docChg chg="custSel delSld modSld">
      <pc:chgData name="madilynvanzant@gmail.com" userId="ed9bf89f0923169d" providerId="LiveId" clId="{A2B5C0F9-7542-40A4-B09B-F514D539B7A3}" dt="2025-04-30T20:54:38.430" v="143" actId="20577"/>
      <pc:docMkLst>
        <pc:docMk/>
      </pc:docMkLst>
      <pc:sldChg chg="modSp mod">
        <pc:chgData name="madilynvanzant@gmail.com" userId="ed9bf89f0923169d" providerId="LiveId" clId="{A2B5C0F9-7542-40A4-B09B-F514D539B7A3}" dt="2025-04-30T20:54:38.430" v="143" actId="20577"/>
        <pc:sldMkLst>
          <pc:docMk/>
          <pc:sldMk cId="331550665" sldId="259"/>
        </pc:sldMkLst>
        <pc:spChg chg="mod">
          <ac:chgData name="madilynvanzant@gmail.com" userId="ed9bf89f0923169d" providerId="LiveId" clId="{A2B5C0F9-7542-40A4-B09B-F514D539B7A3}" dt="2025-04-30T20:54:38.430" v="143" actId="20577"/>
          <ac:spMkLst>
            <pc:docMk/>
            <pc:sldMk cId="331550665" sldId="259"/>
            <ac:spMk id="6" creationId="{0D399FEC-7C54-79A8-CA6E-0F04B1619B27}"/>
          </ac:spMkLst>
        </pc:spChg>
      </pc:sldChg>
      <pc:sldChg chg="modSp mod">
        <pc:chgData name="madilynvanzant@gmail.com" userId="ed9bf89f0923169d" providerId="LiveId" clId="{A2B5C0F9-7542-40A4-B09B-F514D539B7A3}" dt="2025-04-27T22:15:09.091" v="62" actId="20577"/>
        <pc:sldMkLst>
          <pc:docMk/>
          <pc:sldMk cId="584431136" sldId="262"/>
        </pc:sldMkLst>
        <pc:spChg chg="mod">
          <ac:chgData name="madilynvanzant@gmail.com" userId="ed9bf89f0923169d" providerId="LiveId" clId="{A2B5C0F9-7542-40A4-B09B-F514D539B7A3}" dt="2025-04-27T22:15:09.091" v="62" actId="20577"/>
          <ac:spMkLst>
            <pc:docMk/>
            <pc:sldMk cId="584431136" sldId="262"/>
            <ac:spMk id="3" creationId="{9B70A33E-AE11-5D4C-F45D-79489BE6B7F0}"/>
          </ac:spMkLst>
        </pc:spChg>
      </pc:sldChg>
      <pc:sldChg chg="del">
        <pc:chgData name="madilynvanzant@gmail.com" userId="ed9bf89f0923169d" providerId="LiveId" clId="{A2B5C0F9-7542-40A4-B09B-F514D539B7A3}" dt="2025-04-27T22:14:44.195" v="0" actId="2696"/>
        <pc:sldMkLst>
          <pc:docMk/>
          <pc:sldMk cId="1491904684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E31-B0AD-46EA-8C8D-C9070BE2839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98EB-911A-4528-9192-82F2800D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E31-B0AD-46EA-8C8D-C9070BE2839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98EB-911A-4528-9192-82F2800D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9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E31-B0AD-46EA-8C8D-C9070BE2839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98EB-911A-4528-9192-82F2800D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21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E31-B0AD-46EA-8C8D-C9070BE2839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98EB-911A-4528-9192-82F2800DF8E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599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E31-B0AD-46EA-8C8D-C9070BE2839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98EB-911A-4528-9192-82F2800D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8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E31-B0AD-46EA-8C8D-C9070BE2839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98EB-911A-4528-9192-82F2800D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50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E31-B0AD-46EA-8C8D-C9070BE2839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98EB-911A-4528-9192-82F2800D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7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E31-B0AD-46EA-8C8D-C9070BE2839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98EB-911A-4528-9192-82F2800D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65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E31-B0AD-46EA-8C8D-C9070BE2839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98EB-911A-4528-9192-82F2800D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0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E31-B0AD-46EA-8C8D-C9070BE2839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98EB-911A-4528-9192-82F2800D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E31-B0AD-46EA-8C8D-C9070BE2839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98EB-911A-4528-9192-82F2800D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5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E31-B0AD-46EA-8C8D-C9070BE2839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98EB-911A-4528-9192-82F2800D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7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E31-B0AD-46EA-8C8D-C9070BE2839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98EB-911A-4528-9192-82F2800D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E31-B0AD-46EA-8C8D-C9070BE2839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98EB-911A-4528-9192-82F2800D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0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E31-B0AD-46EA-8C8D-C9070BE2839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98EB-911A-4528-9192-82F2800D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0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E31-B0AD-46EA-8C8D-C9070BE2839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98EB-911A-4528-9192-82F2800D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2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E31-B0AD-46EA-8C8D-C9070BE2839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98EB-911A-4528-9192-82F2800D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9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F49DE31-B0AD-46EA-8C8D-C9070BE2839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F0598EB-911A-4528-9192-82F2800DF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07AB-90A4-5903-C153-5F3DFDAF2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College Football Bowl Game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9828D-99D6-D4B3-D25D-FC7B4C8F6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Initial Analysis, Research Questions, and Road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8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0706-96FD-18FD-65E9-D6914E6F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0BF5-56BE-2F00-18DD-8EFF64A976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Focus: Analyze college football bowl games</a:t>
            </a:r>
          </a:p>
          <a:p>
            <a:r>
              <a:rPr lang="en-US" dirty="0"/>
              <a:t>Dataset: Combined results including attendance and outcomes</a:t>
            </a:r>
          </a:p>
          <a:p>
            <a:r>
              <a:rPr lang="en-US" dirty="0"/>
              <a:t>Main variables:</a:t>
            </a:r>
          </a:p>
          <a:p>
            <a:pPr lvl="1"/>
            <a:r>
              <a:rPr lang="en-US" dirty="0"/>
              <a:t>Attendance over time</a:t>
            </a:r>
          </a:p>
          <a:p>
            <a:pPr lvl="1"/>
            <a:r>
              <a:rPr lang="en-US" dirty="0"/>
              <a:t>Day of week played</a:t>
            </a:r>
          </a:p>
          <a:p>
            <a:pPr lvl="1"/>
            <a:r>
              <a:rPr lang="en-US" dirty="0"/>
              <a:t>Bowl game results</a:t>
            </a:r>
          </a:p>
        </p:txBody>
      </p:sp>
    </p:spTree>
    <p:extLst>
      <p:ext uri="{BB962C8B-B14F-4D97-AF65-F5344CB8AC3E}">
        <p14:creationId xmlns:p14="http://schemas.microsoft.com/office/powerpoint/2010/main" val="54751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0849-4C04-CBFB-8F05-2C57B1A0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85089"/>
            <a:ext cx="10364451" cy="1596177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97263-E252-A5F4-9B20-94C36F9DBD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01384"/>
            <a:ext cx="10363826" cy="478935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 teams with higher average attendance tend to win their bowl games?</a:t>
            </a:r>
          </a:p>
          <a:p>
            <a:pPr lvl="1"/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Summary statistics, diff between winner and loser capacities </a:t>
            </a:r>
          </a:p>
          <a:p>
            <a:pPr lvl="1"/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Pie chart for bi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g10 teams</a:t>
            </a:r>
          </a:p>
          <a:p>
            <a:pPr lvl="2"/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Should I do one for each conference</a:t>
            </a:r>
          </a:p>
          <a:p>
            <a:pPr lvl="2"/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Should I run a linear regression on what conference they are in and if they won?</a:t>
            </a:r>
          </a:p>
          <a:p>
            <a:pPr lvl="1"/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Box plot on 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attendance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2023 and 2024</a:t>
            </a:r>
          </a:p>
          <a:p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 certain days of the week correlate with better team performance or more competitive games?</a:t>
            </a:r>
          </a:p>
          <a:p>
            <a:pPr lvl="1"/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Bar chart for distribution of games played on which days</a:t>
            </a:r>
          </a:p>
          <a:p>
            <a:pPr lvl="1"/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ANOVA test</a:t>
            </a:r>
          </a:p>
          <a:p>
            <a:r>
              <a:rPr lang="en-US" dirty="0"/>
              <a:t>Does winning a bowl game lead to changes in attendance the following year?</a:t>
            </a:r>
          </a:p>
          <a:p>
            <a:pPr lvl="1"/>
            <a:r>
              <a:rPr lang="en-US" dirty="0"/>
              <a:t>Histogram shows distribution of attendance change for winners and losers</a:t>
            </a:r>
          </a:p>
          <a:p>
            <a:pPr lvl="1"/>
            <a:r>
              <a:rPr lang="en-US" dirty="0"/>
              <a:t>Log regression</a:t>
            </a:r>
          </a:p>
          <a:p>
            <a:pPr lvl="1"/>
            <a:r>
              <a:rPr lang="en-US" dirty="0"/>
              <a:t>T-test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4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AB9F-E2C1-E7EE-11B9-265F7F25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Attendance vs Winning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99FEC-7C54-79A8-CA6E-0F04B1619B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Should the focus be on big10 or all teams?</a:t>
            </a:r>
          </a:p>
          <a:p>
            <a:r>
              <a:rPr lang="en-US" dirty="0"/>
              <a:t>Summary stats show comparison of average attendance over 5 years for winners vs. losers</a:t>
            </a:r>
          </a:p>
          <a:p>
            <a:r>
              <a:rPr lang="en-US" dirty="0"/>
              <a:t>Can see a slight increase in 2024 attendance for winners</a:t>
            </a:r>
          </a:p>
          <a:p>
            <a:pPr lvl="1"/>
            <a:r>
              <a:rPr lang="en-US" dirty="0"/>
              <a:t>Is this difference valid or do in need to narrow down the teams</a:t>
            </a:r>
          </a:p>
          <a:p>
            <a:pPr lvl="1"/>
            <a:r>
              <a:rPr lang="en-US" dirty="0"/>
              <a:t>Comparison plot, winners and attendance</a:t>
            </a:r>
          </a:p>
          <a:p>
            <a:pPr lvl="1"/>
            <a:r>
              <a:rPr lang="en-US" dirty="0"/>
              <a:t>Correlation matrix plot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32ECF8-990D-DF9B-045F-68B31A161D3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9D818-D372-8DB0-A1CC-0FD012DD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255" y="735132"/>
            <a:ext cx="3508730" cy="2614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576E49-0C3E-930A-A3D1-84F2AC4DB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255" y="3429000"/>
            <a:ext cx="3508730" cy="2972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B9A803-D546-45C6-293D-3A1E56BCD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863" y="1633365"/>
            <a:ext cx="2651319" cy="437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7550-DAA4-0D02-296B-C1B37BC4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Game Day Performance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5B118C-CB97-17EC-64D6-386AEF5FFD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Bar chart show distribution of when games are played</a:t>
            </a:r>
          </a:p>
          <a:p>
            <a:r>
              <a:rPr lang="en-US" dirty="0"/>
              <a:t>Anova test, comparing means of each day of the week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5E04EA-7891-2B39-EB00-4B3151F5A89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5C81D-129E-2B95-C211-9438E4B7C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92" y="241463"/>
            <a:ext cx="4589408" cy="29313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A1B477-F698-F146-027B-C08CD6390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70" y="4581505"/>
            <a:ext cx="9913730" cy="157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9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5FB899-1D8C-D427-1BE6-E22BEDB7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Attendance change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4CC9DB-A05C-FFF7-1D99-8B822FA05E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8845" y="1900302"/>
            <a:ext cx="5106026" cy="342410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Bar charts showing the attendance change for winners and losers</a:t>
            </a:r>
          </a:p>
          <a:p>
            <a:r>
              <a:rPr lang="en-US" dirty="0"/>
              <a:t>T-test comparing the means of each group</a:t>
            </a:r>
          </a:p>
          <a:p>
            <a:pPr lvl="1"/>
            <a:r>
              <a:rPr lang="en-US" dirty="0"/>
              <a:t>Should it be a z-test instead?</a:t>
            </a:r>
          </a:p>
          <a:p>
            <a:r>
              <a:rPr lang="en-US" dirty="0"/>
              <a:t>Logistic regression predict if there will be attendance growth based on average attendance and points scored for the winners</a:t>
            </a:r>
          </a:p>
          <a:p>
            <a:pPr lvl="1"/>
            <a:r>
              <a:rPr lang="en-US" dirty="0"/>
              <a:t>Am I not allowed to use average attendance, is that data leakage?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4389C-36C7-43B4-87AE-01DD5A6B559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B2611F-52B1-4CCB-FFE1-41BEF245C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431" y="515501"/>
            <a:ext cx="4537569" cy="5382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D996C-1497-3EB0-982B-4AACD4549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0" y="5476807"/>
            <a:ext cx="6401693" cy="466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CFEB47-A6D9-4791-7BF4-93BD19DD0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027" y="6061022"/>
            <a:ext cx="277216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2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6D3A-E1AD-0772-7C38-FD4A47DB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5DD522-2F9A-A448-5BE2-6089FC5F60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66963"/>
            <a:ext cx="10363200" cy="342423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 certain days of the week correlate with better team performance or more competitive games?</a:t>
            </a:r>
          </a:p>
          <a:p>
            <a:pPr lvl="1"/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 is no significant difference in outcome of the game to the day of the week the game was played on</a:t>
            </a:r>
          </a:p>
          <a:p>
            <a:r>
              <a:rPr lang="en-US" dirty="0"/>
              <a:t>Does winning a bowl game lead to changes in attendance the following year?</a:t>
            </a:r>
          </a:p>
          <a:p>
            <a:pPr lvl="1"/>
            <a:r>
              <a:rPr lang="en-US" dirty="0"/>
              <a:t>There is a slight change. Winning teams have a bit of an increase in attendance from 2023 to 2024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5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967C-C742-A833-37F7-DCCCF2A3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A33E-AE11-5D4C-F45D-79489BE6B7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Analyze data given from t-tests and log regression</a:t>
            </a:r>
          </a:p>
          <a:p>
            <a:r>
              <a:rPr lang="en-US" dirty="0"/>
              <a:t>Lay out initial hypotheses test and show compare if the data should reject or accept null hypothesis </a:t>
            </a:r>
          </a:p>
          <a:p>
            <a:r>
              <a:rPr lang="en-US" dirty="0"/>
              <a:t>Try additional Machine Learning models (Decision Tree, linear regression)</a:t>
            </a:r>
          </a:p>
          <a:p>
            <a:r>
              <a:rPr lang="en-US" dirty="0"/>
              <a:t>Update and finalize data dictionary</a:t>
            </a:r>
          </a:p>
          <a:p>
            <a:r>
              <a:rPr lang="en-US" dirty="0"/>
              <a:t>Should the box plot for question 1 be used for question 3?</a:t>
            </a:r>
          </a:p>
          <a:p>
            <a:r>
              <a:rPr lang="en-US" dirty="0"/>
              <a:t>Use answers to questions integrated in slides to polish tests and ensure correct methods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3113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51</TotalTime>
  <Words>444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Tw Cen MT</vt:lpstr>
      <vt:lpstr>Droplet</vt:lpstr>
      <vt:lpstr>College Football Bowl Game Analysis</vt:lpstr>
      <vt:lpstr>Project Overview</vt:lpstr>
      <vt:lpstr>Research Questions</vt:lpstr>
      <vt:lpstr>Attendance vs Winning</vt:lpstr>
      <vt:lpstr>Game Day Performance</vt:lpstr>
      <vt:lpstr>Attendance change</vt:lpstr>
      <vt:lpstr>PowerPoint Presentation</vt:lpstr>
      <vt:lpstr>Road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madilynvanzant@gmail.com</dc:creator>
  <cp:lastModifiedBy>madilynvanzant@gmail.com</cp:lastModifiedBy>
  <cp:revision>1</cp:revision>
  <dcterms:created xsi:type="dcterms:W3CDTF">2025-04-27T21:30:45Z</dcterms:created>
  <dcterms:modified xsi:type="dcterms:W3CDTF">2025-04-30T20:54:46Z</dcterms:modified>
</cp:coreProperties>
</file>