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13"/>
  </p:notesMasterIdLst>
  <p:sldIdLst>
    <p:sldId id="256" r:id="rId2"/>
    <p:sldId id="272" r:id="rId3"/>
    <p:sldId id="340" r:id="rId4"/>
    <p:sldId id="341" r:id="rId5"/>
    <p:sldId id="343" r:id="rId6"/>
    <p:sldId id="347" r:id="rId7"/>
    <p:sldId id="348" r:id="rId8"/>
    <p:sldId id="282" r:id="rId9"/>
    <p:sldId id="344" r:id="rId10"/>
    <p:sldId id="345" r:id="rId11"/>
    <p:sldId id="346" r:id="rId12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Life Savers" panose="020B0604020202020204" charset="0"/>
      <p:regular r:id="rId22"/>
      <p:bold r:id="rId23"/>
    </p:embeddedFont>
    <p:embeddedFont>
      <p:font typeface="Life Savers ExtraBold" panose="020B0604020202020204" charset="0"/>
      <p:bold r:id="rId24"/>
    </p:embeddedFont>
    <p:embeddedFont>
      <p:font typeface="Roboto Slab Regular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9F031E-5B18-4499-BDA0-C4ED30980BFA}">
  <a:tblStyle styleId="{BA9F031E-5B18-4499-BDA0-C4ED30980B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ga5acdc766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3" name="Google Shape;2873;ga5acdc766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ga5acdc766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3" name="Google Shape;2873;ga5acdc766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696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ga5acdc766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3" name="Google Shape;2873;ga5acdc766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553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ga5acdc766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3" name="Google Shape;2873;ga5acdc766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10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Google Shape;3029;ga5787b2493_0_3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0" name="Google Shape;3030;ga5787b2493_0_3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0" y="363575"/>
            <a:ext cx="85206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38975" y="1275325"/>
            <a:ext cx="4751700" cy="3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text 2">
  <p:cSld name="CUSTOM_2">
    <p:bg>
      <p:bgPr>
        <a:solidFill>
          <a:schemeClr val="lt2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19"/>
          <p:cNvGrpSpPr/>
          <p:nvPr/>
        </p:nvGrpSpPr>
        <p:grpSpPr>
          <a:xfrm>
            <a:off x="1124875" y="2385175"/>
            <a:ext cx="8344254" cy="2218925"/>
            <a:chOff x="1124875" y="2385175"/>
            <a:chExt cx="8344254" cy="2218925"/>
          </a:xfrm>
        </p:grpSpPr>
        <p:sp>
          <p:nvSpPr>
            <p:cNvPr id="387" name="Google Shape;387;p19"/>
            <p:cNvSpPr/>
            <p:nvPr/>
          </p:nvSpPr>
          <p:spPr>
            <a:xfrm>
              <a:off x="8630073" y="2385175"/>
              <a:ext cx="839056" cy="194150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124875" y="446577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5173475" y="421887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9"/>
          <p:cNvSpPr txBox="1">
            <a:spLocks noGrp="1"/>
          </p:cNvSpPr>
          <p:nvPr>
            <p:ph type="title"/>
          </p:nvPr>
        </p:nvSpPr>
        <p:spPr>
          <a:xfrm>
            <a:off x="720000" y="488594"/>
            <a:ext cx="45270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i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19"/>
          <p:cNvSpPr txBox="1">
            <a:spLocks noGrp="1"/>
          </p:cNvSpPr>
          <p:nvPr>
            <p:ph type="subTitle" idx="1"/>
          </p:nvPr>
        </p:nvSpPr>
        <p:spPr>
          <a:xfrm>
            <a:off x="720000" y="1142100"/>
            <a:ext cx="4946100" cy="28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text 4">
  <p:cSld name="CUSTOM_2_1_1">
    <p:bg>
      <p:bgPr>
        <a:solidFill>
          <a:schemeClr val="lt2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21"/>
          <p:cNvGrpSpPr/>
          <p:nvPr/>
        </p:nvGrpSpPr>
        <p:grpSpPr>
          <a:xfrm>
            <a:off x="-576369" y="4049829"/>
            <a:ext cx="1483317" cy="577807"/>
            <a:chOff x="651200" y="238075"/>
            <a:chExt cx="880725" cy="343075"/>
          </a:xfrm>
        </p:grpSpPr>
        <p:sp>
          <p:nvSpPr>
            <p:cNvPr id="429" name="Google Shape;429;p21"/>
            <p:cNvSpPr/>
            <p:nvPr/>
          </p:nvSpPr>
          <p:spPr>
            <a:xfrm>
              <a:off x="651200" y="238075"/>
              <a:ext cx="880725" cy="343075"/>
            </a:xfrm>
            <a:custGeom>
              <a:avLst/>
              <a:gdLst/>
              <a:ahLst/>
              <a:cxnLst/>
              <a:rect l="l" t="t" r="r" b="b"/>
              <a:pathLst>
                <a:path w="35229" h="13723" extrusionOk="0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1162500" y="272700"/>
              <a:ext cx="47550" cy="32700"/>
            </a:xfrm>
            <a:custGeom>
              <a:avLst/>
              <a:gdLst/>
              <a:ahLst/>
              <a:cxnLst/>
              <a:rect l="l" t="t" r="r" b="b"/>
              <a:pathLst>
                <a:path w="1902" h="1308" extrusionOk="0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1159050" y="301950"/>
              <a:ext cx="36525" cy="28700"/>
            </a:xfrm>
            <a:custGeom>
              <a:avLst/>
              <a:gdLst/>
              <a:ahLst/>
              <a:cxnLst/>
              <a:rect l="l" t="t" r="r" b="b"/>
              <a:pathLst>
                <a:path w="1461" h="1148" extrusionOk="0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1319525" y="547600"/>
              <a:ext cx="54900" cy="11950"/>
            </a:xfrm>
            <a:custGeom>
              <a:avLst/>
              <a:gdLst/>
              <a:ahLst/>
              <a:cxnLst/>
              <a:rect l="l" t="t" r="r" b="b"/>
              <a:pathLst>
                <a:path w="2196" h="478" extrusionOk="0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1333300" y="520500"/>
              <a:ext cx="27350" cy="11750"/>
            </a:xfrm>
            <a:custGeom>
              <a:avLst/>
              <a:gdLst/>
              <a:ahLst/>
              <a:cxnLst/>
              <a:rect l="l" t="t" r="r" b="b"/>
              <a:pathLst>
                <a:path w="1094" h="470" extrusionOk="0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21"/>
          <p:cNvSpPr/>
          <p:nvPr/>
        </p:nvSpPr>
        <p:spPr>
          <a:xfrm>
            <a:off x="-311175" y="908488"/>
            <a:ext cx="952900" cy="138325"/>
          </a:xfrm>
          <a:custGeom>
            <a:avLst/>
            <a:gdLst/>
            <a:ahLst/>
            <a:cxnLst/>
            <a:rect l="l" t="t" r="r" b="b"/>
            <a:pathLst>
              <a:path w="38116" h="5533" extrusionOk="0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1"/>
          <p:cNvSpPr/>
          <p:nvPr/>
        </p:nvSpPr>
        <p:spPr>
          <a:xfrm>
            <a:off x="-693987" y="1232788"/>
            <a:ext cx="952900" cy="138325"/>
          </a:xfrm>
          <a:custGeom>
            <a:avLst/>
            <a:gdLst/>
            <a:ahLst/>
            <a:cxnLst/>
            <a:rect l="l" t="t" r="r" b="b"/>
            <a:pathLst>
              <a:path w="38116" h="5533" extrusionOk="0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1"/>
          <p:cNvSpPr/>
          <p:nvPr/>
        </p:nvSpPr>
        <p:spPr>
          <a:xfrm>
            <a:off x="8859925" y="3911488"/>
            <a:ext cx="952900" cy="138325"/>
          </a:xfrm>
          <a:custGeom>
            <a:avLst/>
            <a:gdLst/>
            <a:ahLst/>
            <a:cxnLst/>
            <a:rect l="l" t="t" r="r" b="b"/>
            <a:pathLst>
              <a:path w="38116" h="5533" extrusionOk="0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21"/>
          <p:cNvGrpSpPr/>
          <p:nvPr/>
        </p:nvGrpSpPr>
        <p:grpSpPr>
          <a:xfrm>
            <a:off x="8424006" y="812904"/>
            <a:ext cx="1483317" cy="577807"/>
            <a:chOff x="651200" y="238075"/>
            <a:chExt cx="880725" cy="343075"/>
          </a:xfrm>
        </p:grpSpPr>
        <p:sp>
          <p:nvSpPr>
            <p:cNvPr id="438" name="Google Shape;438;p21"/>
            <p:cNvSpPr/>
            <p:nvPr/>
          </p:nvSpPr>
          <p:spPr>
            <a:xfrm>
              <a:off x="651200" y="238075"/>
              <a:ext cx="880725" cy="343075"/>
            </a:xfrm>
            <a:custGeom>
              <a:avLst/>
              <a:gdLst/>
              <a:ahLst/>
              <a:cxnLst/>
              <a:rect l="l" t="t" r="r" b="b"/>
              <a:pathLst>
                <a:path w="35229" h="13723" extrusionOk="0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1162500" y="272700"/>
              <a:ext cx="47550" cy="32700"/>
            </a:xfrm>
            <a:custGeom>
              <a:avLst/>
              <a:gdLst/>
              <a:ahLst/>
              <a:cxnLst/>
              <a:rect l="l" t="t" r="r" b="b"/>
              <a:pathLst>
                <a:path w="1902" h="1308" extrusionOk="0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1159050" y="301950"/>
              <a:ext cx="36525" cy="28700"/>
            </a:xfrm>
            <a:custGeom>
              <a:avLst/>
              <a:gdLst/>
              <a:ahLst/>
              <a:cxnLst/>
              <a:rect l="l" t="t" r="r" b="b"/>
              <a:pathLst>
                <a:path w="1461" h="1148" extrusionOk="0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1319525" y="547600"/>
              <a:ext cx="54900" cy="11950"/>
            </a:xfrm>
            <a:custGeom>
              <a:avLst/>
              <a:gdLst/>
              <a:ahLst/>
              <a:cxnLst/>
              <a:rect l="l" t="t" r="r" b="b"/>
              <a:pathLst>
                <a:path w="2196" h="478" extrusionOk="0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1333300" y="520500"/>
              <a:ext cx="27350" cy="11750"/>
            </a:xfrm>
            <a:custGeom>
              <a:avLst/>
              <a:gdLst/>
              <a:ahLst/>
              <a:cxnLst/>
              <a:rect l="l" t="t" r="r" b="b"/>
              <a:pathLst>
                <a:path w="1094" h="470" extrusionOk="0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21"/>
          <p:cNvGrpSpPr/>
          <p:nvPr/>
        </p:nvGrpSpPr>
        <p:grpSpPr>
          <a:xfrm flipH="1">
            <a:off x="-793394" y="4"/>
            <a:ext cx="1483317" cy="577807"/>
            <a:chOff x="651200" y="238075"/>
            <a:chExt cx="880725" cy="343075"/>
          </a:xfrm>
        </p:grpSpPr>
        <p:sp>
          <p:nvSpPr>
            <p:cNvPr id="444" name="Google Shape;444;p21"/>
            <p:cNvSpPr/>
            <p:nvPr/>
          </p:nvSpPr>
          <p:spPr>
            <a:xfrm>
              <a:off x="651200" y="238075"/>
              <a:ext cx="880725" cy="343075"/>
            </a:xfrm>
            <a:custGeom>
              <a:avLst/>
              <a:gdLst/>
              <a:ahLst/>
              <a:cxnLst/>
              <a:rect l="l" t="t" r="r" b="b"/>
              <a:pathLst>
                <a:path w="35229" h="13723" extrusionOk="0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1162500" y="272700"/>
              <a:ext cx="47550" cy="32700"/>
            </a:xfrm>
            <a:custGeom>
              <a:avLst/>
              <a:gdLst/>
              <a:ahLst/>
              <a:cxnLst/>
              <a:rect l="l" t="t" r="r" b="b"/>
              <a:pathLst>
                <a:path w="1902" h="1308" extrusionOk="0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1159050" y="301950"/>
              <a:ext cx="36525" cy="28700"/>
            </a:xfrm>
            <a:custGeom>
              <a:avLst/>
              <a:gdLst/>
              <a:ahLst/>
              <a:cxnLst/>
              <a:rect l="l" t="t" r="r" b="b"/>
              <a:pathLst>
                <a:path w="1461" h="1148" extrusionOk="0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1319525" y="547600"/>
              <a:ext cx="54900" cy="11950"/>
            </a:xfrm>
            <a:custGeom>
              <a:avLst/>
              <a:gdLst/>
              <a:ahLst/>
              <a:cxnLst/>
              <a:rect l="l" t="t" r="r" b="b"/>
              <a:pathLst>
                <a:path w="2196" h="478" extrusionOk="0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1333300" y="520500"/>
              <a:ext cx="27350" cy="11750"/>
            </a:xfrm>
            <a:custGeom>
              <a:avLst/>
              <a:gdLst/>
              <a:ahLst/>
              <a:cxnLst/>
              <a:rect l="l" t="t" r="r" b="b"/>
              <a:pathLst>
                <a:path w="1094" h="470" extrusionOk="0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1"/>
          <p:cNvGrpSpPr/>
          <p:nvPr/>
        </p:nvGrpSpPr>
        <p:grpSpPr>
          <a:xfrm>
            <a:off x="6963570" y="2422843"/>
            <a:ext cx="1295601" cy="577830"/>
            <a:chOff x="8042384" y="2038616"/>
            <a:chExt cx="1720815" cy="767473"/>
          </a:xfrm>
        </p:grpSpPr>
        <p:sp>
          <p:nvSpPr>
            <p:cNvPr id="450" name="Google Shape;450;p21"/>
            <p:cNvSpPr/>
            <p:nvPr/>
          </p:nvSpPr>
          <p:spPr>
            <a:xfrm>
              <a:off x="8042384" y="2038616"/>
              <a:ext cx="1720815" cy="767473"/>
            </a:xfrm>
            <a:custGeom>
              <a:avLst/>
              <a:gdLst/>
              <a:ahLst/>
              <a:cxnLst/>
              <a:rect l="l" t="t" r="r" b="b"/>
              <a:pathLst>
                <a:path w="43310" h="19316" extrusionOk="0">
                  <a:moveTo>
                    <a:pt x="25615" y="0"/>
                  </a:moveTo>
                  <a:cubicBezTo>
                    <a:pt x="20922" y="0"/>
                    <a:pt x="16203" y="3639"/>
                    <a:pt x="16707" y="11601"/>
                  </a:cubicBezTo>
                  <a:cubicBezTo>
                    <a:pt x="14853" y="8904"/>
                    <a:pt x="12411" y="7768"/>
                    <a:pt x="10025" y="7768"/>
                  </a:cubicBezTo>
                  <a:cubicBezTo>
                    <a:pt x="4883" y="7768"/>
                    <a:pt x="0" y="13039"/>
                    <a:pt x="1819" y="19316"/>
                  </a:cubicBezTo>
                  <a:lnTo>
                    <a:pt x="43309" y="19316"/>
                  </a:lnTo>
                  <a:cubicBezTo>
                    <a:pt x="43309" y="15688"/>
                    <a:pt x="40582" y="11557"/>
                    <a:pt x="36902" y="11557"/>
                  </a:cubicBezTo>
                  <a:cubicBezTo>
                    <a:pt x="35985" y="11557"/>
                    <a:pt x="35010" y="11813"/>
                    <a:pt x="34003" y="12397"/>
                  </a:cubicBezTo>
                  <a:cubicBezTo>
                    <a:pt x="35952" y="4439"/>
                    <a:pt x="30799" y="0"/>
                    <a:pt x="25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8825909" y="2181653"/>
              <a:ext cx="49348" cy="69413"/>
            </a:xfrm>
            <a:custGeom>
              <a:avLst/>
              <a:gdLst/>
              <a:ahLst/>
              <a:cxnLst/>
              <a:rect l="l" t="t" r="r" b="b"/>
              <a:pathLst>
                <a:path w="1242" h="1747" extrusionOk="0">
                  <a:moveTo>
                    <a:pt x="1136" y="0"/>
                  </a:moveTo>
                  <a:lnTo>
                    <a:pt x="1030" y="32"/>
                  </a:lnTo>
                  <a:cubicBezTo>
                    <a:pt x="934" y="64"/>
                    <a:pt x="849" y="107"/>
                    <a:pt x="775" y="149"/>
                  </a:cubicBezTo>
                  <a:cubicBezTo>
                    <a:pt x="552" y="266"/>
                    <a:pt x="372" y="436"/>
                    <a:pt x="234" y="637"/>
                  </a:cubicBezTo>
                  <a:cubicBezTo>
                    <a:pt x="106" y="849"/>
                    <a:pt x="22" y="1093"/>
                    <a:pt x="11" y="1337"/>
                  </a:cubicBezTo>
                  <a:cubicBezTo>
                    <a:pt x="0" y="1433"/>
                    <a:pt x="0" y="1529"/>
                    <a:pt x="11" y="1624"/>
                  </a:cubicBezTo>
                  <a:lnTo>
                    <a:pt x="22" y="1730"/>
                  </a:lnTo>
                  <a:cubicBezTo>
                    <a:pt x="64" y="1741"/>
                    <a:pt x="109" y="1746"/>
                    <a:pt x="154" y="1746"/>
                  </a:cubicBezTo>
                  <a:cubicBezTo>
                    <a:pt x="199" y="1746"/>
                    <a:pt x="244" y="1741"/>
                    <a:pt x="287" y="1730"/>
                  </a:cubicBezTo>
                  <a:cubicBezTo>
                    <a:pt x="287" y="1730"/>
                    <a:pt x="297" y="1698"/>
                    <a:pt x="319" y="1635"/>
                  </a:cubicBezTo>
                  <a:cubicBezTo>
                    <a:pt x="329" y="1560"/>
                    <a:pt x="351" y="1486"/>
                    <a:pt x="382" y="1422"/>
                  </a:cubicBezTo>
                  <a:cubicBezTo>
                    <a:pt x="457" y="1242"/>
                    <a:pt x="542" y="1072"/>
                    <a:pt x="648" y="913"/>
                  </a:cubicBezTo>
                  <a:cubicBezTo>
                    <a:pt x="754" y="754"/>
                    <a:pt x="870" y="605"/>
                    <a:pt x="998" y="457"/>
                  </a:cubicBezTo>
                  <a:cubicBezTo>
                    <a:pt x="1115" y="319"/>
                    <a:pt x="1242" y="234"/>
                    <a:pt x="1242" y="234"/>
                  </a:cubicBezTo>
                  <a:cubicBezTo>
                    <a:pt x="1221" y="149"/>
                    <a:pt x="1178" y="64"/>
                    <a:pt x="1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8874383" y="2198500"/>
              <a:ext cx="47282" cy="47679"/>
            </a:xfrm>
            <a:custGeom>
              <a:avLst/>
              <a:gdLst/>
              <a:ahLst/>
              <a:cxnLst/>
              <a:rect l="l" t="t" r="r" b="b"/>
              <a:pathLst>
                <a:path w="1190" h="1200" extrusionOk="0">
                  <a:moveTo>
                    <a:pt x="1125" y="1"/>
                  </a:moveTo>
                  <a:lnTo>
                    <a:pt x="1041" y="12"/>
                  </a:lnTo>
                  <a:cubicBezTo>
                    <a:pt x="966" y="12"/>
                    <a:pt x="892" y="22"/>
                    <a:pt x="818" y="43"/>
                  </a:cubicBezTo>
                  <a:cubicBezTo>
                    <a:pt x="637" y="96"/>
                    <a:pt x="457" y="192"/>
                    <a:pt x="319" y="330"/>
                  </a:cubicBezTo>
                  <a:cubicBezTo>
                    <a:pt x="192" y="468"/>
                    <a:pt x="107" y="638"/>
                    <a:pt x="54" y="829"/>
                  </a:cubicBezTo>
                  <a:cubicBezTo>
                    <a:pt x="32" y="892"/>
                    <a:pt x="22" y="967"/>
                    <a:pt x="11" y="1030"/>
                  </a:cubicBezTo>
                  <a:lnTo>
                    <a:pt x="1" y="1115"/>
                  </a:lnTo>
                  <a:cubicBezTo>
                    <a:pt x="75" y="1158"/>
                    <a:pt x="160" y="1189"/>
                    <a:pt x="255" y="1200"/>
                  </a:cubicBezTo>
                  <a:cubicBezTo>
                    <a:pt x="298" y="1136"/>
                    <a:pt x="351" y="1062"/>
                    <a:pt x="404" y="998"/>
                  </a:cubicBezTo>
                  <a:cubicBezTo>
                    <a:pt x="499" y="892"/>
                    <a:pt x="595" y="786"/>
                    <a:pt x="690" y="691"/>
                  </a:cubicBezTo>
                  <a:cubicBezTo>
                    <a:pt x="786" y="585"/>
                    <a:pt x="881" y="489"/>
                    <a:pt x="987" y="404"/>
                  </a:cubicBezTo>
                  <a:cubicBezTo>
                    <a:pt x="1051" y="351"/>
                    <a:pt x="1115" y="309"/>
                    <a:pt x="1189" y="266"/>
                  </a:cubicBezTo>
                  <a:cubicBezTo>
                    <a:pt x="1178" y="171"/>
                    <a:pt x="1157" y="86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8122644" y="2614658"/>
              <a:ext cx="66671" cy="60314"/>
            </a:xfrm>
            <a:custGeom>
              <a:avLst/>
              <a:gdLst/>
              <a:ahLst/>
              <a:cxnLst/>
              <a:rect l="l" t="t" r="r" b="b"/>
              <a:pathLst>
                <a:path w="1678" h="1518" extrusionOk="0">
                  <a:moveTo>
                    <a:pt x="202" y="0"/>
                  </a:moveTo>
                  <a:cubicBezTo>
                    <a:pt x="181" y="0"/>
                    <a:pt x="1" y="181"/>
                    <a:pt x="22" y="191"/>
                  </a:cubicBezTo>
                  <a:cubicBezTo>
                    <a:pt x="383" y="754"/>
                    <a:pt x="892" y="1210"/>
                    <a:pt x="1486" y="1518"/>
                  </a:cubicBezTo>
                  <a:cubicBezTo>
                    <a:pt x="1561" y="1475"/>
                    <a:pt x="1624" y="1411"/>
                    <a:pt x="1677" y="1327"/>
                  </a:cubicBezTo>
                  <a:cubicBezTo>
                    <a:pt x="1306" y="775"/>
                    <a:pt x="797" y="319"/>
                    <a:pt x="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8146284" y="2574170"/>
              <a:ext cx="46805" cy="43030"/>
            </a:xfrm>
            <a:custGeom>
              <a:avLst/>
              <a:gdLst/>
              <a:ahLst/>
              <a:cxnLst/>
              <a:rect l="l" t="t" r="r" b="b"/>
              <a:pathLst>
                <a:path w="1178" h="1083" extrusionOk="0">
                  <a:moveTo>
                    <a:pt x="223" y="1"/>
                  </a:moveTo>
                  <a:cubicBezTo>
                    <a:pt x="138" y="43"/>
                    <a:pt x="64" y="85"/>
                    <a:pt x="0" y="149"/>
                  </a:cubicBezTo>
                  <a:cubicBezTo>
                    <a:pt x="74" y="393"/>
                    <a:pt x="202" y="605"/>
                    <a:pt x="371" y="796"/>
                  </a:cubicBezTo>
                  <a:cubicBezTo>
                    <a:pt x="509" y="902"/>
                    <a:pt x="658" y="987"/>
                    <a:pt x="828" y="1030"/>
                  </a:cubicBezTo>
                  <a:cubicBezTo>
                    <a:pt x="976" y="1072"/>
                    <a:pt x="1093" y="1083"/>
                    <a:pt x="1093" y="1083"/>
                  </a:cubicBezTo>
                  <a:cubicBezTo>
                    <a:pt x="1135" y="1009"/>
                    <a:pt x="1167" y="913"/>
                    <a:pt x="1178" y="828"/>
                  </a:cubicBezTo>
                  <a:cubicBezTo>
                    <a:pt x="1178" y="828"/>
                    <a:pt x="1104" y="754"/>
                    <a:pt x="1008" y="680"/>
                  </a:cubicBezTo>
                  <a:cubicBezTo>
                    <a:pt x="902" y="616"/>
                    <a:pt x="817" y="489"/>
                    <a:pt x="722" y="414"/>
                  </a:cubicBezTo>
                  <a:cubicBezTo>
                    <a:pt x="552" y="26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21"/>
          <p:cNvSpPr/>
          <p:nvPr/>
        </p:nvSpPr>
        <p:spPr>
          <a:xfrm>
            <a:off x="1550938" y="1674263"/>
            <a:ext cx="293325" cy="67875"/>
          </a:xfrm>
          <a:custGeom>
            <a:avLst/>
            <a:gdLst/>
            <a:ahLst/>
            <a:cxnLst/>
            <a:rect l="l" t="t" r="r" b="b"/>
            <a:pathLst>
              <a:path w="11733" h="2715" extrusionOk="0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1"/>
          <p:cNvSpPr/>
          <p:nvPr/>
        </p:nvSpPr>
        <p:spPr>
          <a:xfrm>
            <a:off x="6562713" y="3080138"/>
            <a:ext cx="293325" cy="67875"/>
          </a:xfrm>
          <a:custGeom>
            <a:avLst/>
            <a:gdLst/>
            <a:ahLst/>
            <a:cxnLst/>
            <a:rect l="l" t="t" r="r" b="b"/>
            <a:pathLst>
              <a:path w="11733" h="2715" extrusionOk="0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1"/>
          <p:cNvSpPr/>
          <p:nvPr/>
        </p:nvSpPr>
        <p:spPr>
          <a:xfrm>
            <a:off x="8176238" y="1674263"/>
            <a:ext cx="293325" cy="67875"/>
          </a:xfrm>
          <a:custGeom>
            <a:avLst/>
            <a:gdLst/>
            <a:ahLst/>
            <a:cxnLst/>
            <a:rect l="l" t="t" r="r" b="b"/>
            <a:pathLst>
              <a:path w="11733" h="2715" extrusionOk="0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1"/>
          <p:cNvSpPr txBox="1">
            <a:spLocks noGrp="1"/>
          </p:cNvSpPr>
          <p:nvPr>
            <p:ph type="subTitle" idx="1"/>
          </p:nvPr>
        </p:nvSpPr>
        <p:spPr>
          <a:xfrm flipH="1">
            <a:off x="1214150" y="2350875"/>
            <a:ext cx="30702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59" name="Google Shape;459;p21"/>
          <p:cNvSpPr txBox="1">
            <a:spLocks noGrp="1"/>
          </p:cNvSpPr>
          <p:nvPr>
            <p:ph type="title"/>
          </p:nvPr>
        </p:nvSpPr>
        <p:spPr>
          <a:xfrm>
            <a:off x="1214150" y="1879425"/>
            <a:ext cx="3460200" cy="5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460" name="Google Shape;460;p21"/>
          <p:cNvSpPr txBox="1">
            <a:spLocks noGrp="1"/>
          </p:cNvSpPr>
          <p:nvPr>
            <p:ph type="title" idx="2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bg>
      <p:bgPr>
        <a:solidFill>
          <a:schemeClr val="lt2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22"/>
          <p:cNvGrpSpPr/>
          <p:nvPr/>
        </p:nvGrpSpPr>
        <p:grpSpPr>
          <a:xfrm>
            <a:off x="-693987" y="1331763"/>
            <a:ext cx="10207025" cy="3914603"/>
            <a:chOff x="-693987" y="1331763"/>
            <a:chExt cx="10207025" cy="3914603"/>
          </a:xfrm>
        </p:grpSpPr>
        <p:grpSp>
          <p:nvGrpSpPr>
            <p:cNvPr id="463" name="Google Shape;463;p22"/>
            <p:cNvGrpSpPr/>
            <p:nvPr/>
          </p:nvGrpSpPr>
          <p:grpSpPr>
            <a:xfrm>
              <a:off x="-494707" y="2282854"/>
              <a:ext cx="1483317" cy="577807"/>
              <a:chOff x="651200" y="238075"/>
              <a:chExt cx="880725" cy="343075"/>
            </a:xfrm>
          </p:grpSpPr>
          <p:sp>
            <p:nvSpPr>
              <p:cNvPr id="464" name="Google Shape;464;p22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2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2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9" name="Google Shape;469;p22"/>
            <p:cNvGrpSpPr/>
            <p:nvPr/>
          </p:nvGrpSpPr>
          <p:grpSpPr>
            <a:xfrm>
              <a:off x="8621775" y="2906450"/>
              <a:ext cx="829625" cy="372325"/>
              <a:chOff x="3630675" y="563300"/>
              <a:chExt cx="829625" cy="372325"/>
            </a:xfrm>
          </p:grpSpPr>
          <p:sp>
            <p:nvSpPr>
              <p:cNvPr id="470" name="Google Shape;470;p22"/>
              <p:cNvSpPr/>
              <p:nvPr/>
            </p:nvSpPr>
            <p:spPr>
              <a:xfrm>
                <a:off x="3630675" y="563300"/>
                <a:ext cx="829625" cy="372325"/>
              </a:xfrm>
              <a:custGeom>
                <a:avLst/>
                <a:gdLst/>
                <a:ahLst/>
                <a:cxnLst/>
                <a:rect l="l" t="t" r="r" b="b"/>
                <a:pathLst>
                  <a:path w="33185" h="14893" extrusionOk="0">
                    <a:moveTo>
                      <a:pt x="17914" y="0"/>
                    </a:moveTo>
                    <a:cubicBezTo>
                      <a:pt x="13508" y="0"/>
                      <a:pt x="9446" y="2824"/>
                      <a:pt x="10410" y="8850"/>
                    </a:cubicBezTo>
                    <a:cubicBezTo>
                      <a:pt x="9248" y="7251"/>
                      <a:pt x="7906" y="6596"/>
                      <a:pt x="6600" y="6596"/>
                    </a:cubicBezTo>
                    <a:cubicBezTo>
                      <a:pt x="3177" y="6596"/>
                      <a:pt x="1" y="11091"/>
                      <a:pt x="951" y="14893"/>
                    </a:cubicBezTo>
                    <a:lnTo>
                      <a:pt x="32763" y="14893"/>
                    </a:lnTo>
                    <a:cubicBezTo>
                      <a:pt x="33185" y="12398"/>
                      <a:pt x="31458" y="10888"/>
                      <a:pt x="29152" y="10888"/>
                    </a:cubicBezTo>
                    <a:cubicBezTo>
                      <a:pt x="28546" y="10888"/>
                      <a:pt x="27901" y="10992"/>
                      <a:pt x="27244" y="11210"/>
                    </a:cubicBezTo>
                    <a:cubicBezTo>
                      <a:pt x="28811" y="3946"/>
                      <a:pt x="23122" y="0"/>
                      <a:pt x="179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2"/>
              <p:cNvSpPr/>
              <p:nvPr/>
            </p:nvSpPr>
            <p:spPr>
              <a:xfrm>
                <a:off x="4141625" y="607875"/>
                <a:ext cx="12650" cy="23950"/>
              </a:xfrm>
              <a:custGeom>
                <a:avLst/>
                <a:gdLst/>
                <a:ahLst/>
                <a:cxnLst/>
                <a:rect l="l" t="t" r="r" b="b"/>
                <a:pathLst>
                  <a:path w="506" h="958" extrusionOk="0">
                    <a:moveTo>
                      <a:pt x="172" y="0"/>
                    </a:moveTo>
                    <a:cubicBezTo>
                      <a:pt x="131" y="0"/>
                      <a:pt x="92" y="5"/>
                      <a:pt x="56" y="14"/>
                    </a:cubicBezTo>
                    <a:cubicBezTo>
                      <a:pt x="37" y="69"/>
                      <a:pt x="28" y="142"/>
                      <a:pt x="19" y="207"/>
                    </a:cubicBezTo>
                    <a:cubicBezTo>
                      <a:pt x="1" y="308"/>
                      <a:pt x="1" y="418"/>
                      <a:pt x="19" y="528"/>
                    </a:cubicBezTo>
                    <a:cubicBezTo>
                      <a:pt x="46" y="620"/>
                      <a:pt x="74" y="712"/>
                      <a:pt x="111" y="794"/>
                    </a:cubicBezTo>
                    <a:lnTo>
                      <a:pt x="184" y="951"/>
                    </a:lnTo>
                    <a:cubicBezTo>
                      <a:pt x="226" y="955"/>
                      <a:pt x="267" y="957"/>
                      <a:pt x="308" y="957"/>
                    </a:cubicBezTo>
                    <a:cubicBezTo>
                      <a:pt x="350" y="957"/>
                      <a:pt x="391" y="955"/>
                      <a:pt x="432" y="951"/>
                    </a:cubicBezTo>
                    <a:cubicBezTo>
                      <a:pt x="432" y="951"/>
                      <a:pt x="460" y="877"/>
                      <a:pt x="478" y="767"/>
                    </a:cubicBezTo>
                    <a:cubicBezTo>
                      <a:pt x="496" y="657"/>
                      <a:pt x="506" y="547"/>
                      <a:pt x="487" y="427"/>
                    </a:cubicBezTo>
                    <a:cubicBezTo>
                      <a:pt x="460" y="335"/>
                      <a:pt x="423" y="234"/>
                      <a:pt x="368" y="152"/>
                    </a:cubicBezTo>
                    <a:lnTo>
                      <a:pt x="294" y="14"/>
                    </a:lnTo>
                    <a:cubicBezTo>
                      <a:pt x="253" y="5"/>
                      <a:pt x="212" y="0"/>
                      <a:pt x="1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4166875" y="600800"/>
                <a:ext cx="16100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1932" extrusionOk="0">
                    <a:moveTo>
                      <a:pt x="197" y="1"/>
                    </a:moveTo>
                    <a:cubicBezTo>
                      <a:pt x="129" y="1"/>
                      <a:pt x="62" y="18"/>
                      <a:pt x="1" y="49"/>
                    </a:cubicBezTo>
                    <a:cubicBezTo>
                      <a:pt x="1" y="370"/>
                      <a:pt x="37" y="692"/>
                      <a:pt x="83" y="1013"/>
                    </a:cubicBezTo>
                    <a:cubicBezTo>
                      <a:pt x="166" y="1325"/>
                      <a:pt x="276" y="1628"/>
                      <a:pt x="405" y="1932"/>
                    </a:cubicBezTo>
                    <a:cubicBezTo>
                      <a:pt x="478" y="1932"/>
                      <a:pt x="561" y="1913"/>
                      <a:pt x="644" y="1886"/>
                    </a:cubicBezTo>
                    <a:cubicBezTo>
                      <a:pt x="634" y="1555"/>
                      <a:pt x="607" y="1234"/>
                      <a:pt x="552" y="921"/>
                    </a:cubicBezTo>
                    <a:cubicBezTo>
                      <a:pt x="469" y="609"/>
                      <a:pt x="368" y="297"/>
                      <a:pt x="240" y="3"/>
                    </a:cubicBezTo>
                    <a:cubicBezTo>
                      <a:pt x="225" y="1"/>
                      <a:pt x="211" y="1"/>
                      <a:pt x="1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4194425" y="618150"/>
                <a:ext cx="119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479" h="1500" extrusionOk="0">
                    <a:moveTo>
                      <a:pt x="243" y="0"/>
                    </a:moveTo>
                    <a:cubicBezTo>
                      <a:pt x="203" y="0"/>
                      <a:pt x="161" y="2"/>
                      <a:pt x="120" y="7"/>
                    </a:cubicBezTo>
                    <a:cubicBezTo>
                      <a:pt x="56" y="255"/>
                      <a:pt x="19" y="503"/>
                      <a:pt x="1" y="751"/>
                    </a:cubicBezTo>
                    <a:cubicBezTo>
                      <a:pt x="19" y="999"/>
                      <a:pt x="56" y="1247"/>
                      <a:pt x="120" y="1485"/>
                    </a:cubicBezTo>
                    <a:cubicBezTo>
                      <a:pt x="161" y="1495"/>
                      <a:pt x="203" y="1499"/>
                      <a:pt x="243" y="1499"/>
                    </a:cubicBezTo>
                    <a:cubicBezTo>
                      <a:pt x="283" y="1499"/>
                      <a:pt x="322" y="1495"/>
                      <a:pt x="359" y="1485"/>
                    </a:cubicBezTo>
                    <a:cubicBezTo>
                      <a:pt x="423" y="1247"/>
                      <a:pt x="460" y="999"/>
                      <a:pt x="478" y="751"/>
                    </a:cubicBezTo>
                    <a:cubicBezTo>
                      <a:pt x="460" y="503"/>
                      <a:pt x="423" y="255"/>
                      <a:pt x="359" y="7"/>
                    </a:cubicBezTo>
                    <a:cubicBezTo>
                      <a:pt x="322" y="2"/>
                      <a:pt x="283" y="0"/>
                      <a:pt x="2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3802975" y="895875"/>
                <a:ext cx="273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993" extrusionOk="0">
                    <a:moveTo>
                      <a:pt x="175" y="1"/>
                    </a:moveTo>
                    <a:cubicBezTo>
                      <a:pt x="102" y="47"/>
                      <a:pt x="47" y="102"/>
                      <a:pt x="1" y="166"/>
                    </a:cubicBezTo>
                    <a:cubicBezTo>
                      <a:pt x="102" y="359"/>
                      <a:pt x="230" y="533"/>
                      <a:pt x="377" y="690"/>
                    </a:cubicBezTo>
                    <a:cubicBezTo>
                      <a:pt x="561" y="809"/>
                      <a:pt x="754" y="910"/>
                      <a:pt x="956" y="993"/>
                    </a:cubicBezTo>
                    <a:cubicBezTo>
                      <a:pt x="1011" y="928"/>
                      <a:pt x="1057" y="864"/>
                      <a:pt x="1094" y="791"/>
                    </a:cubicBezTo>
                    <a:cubicBezTo>
                      <a:pt x="974" y="625"/>
                      <a:pt x="846" y="469"/>
                      <a:pt x="690" y="331"/>
                    </a:cubicBezTo>
                    <a:cubicBezTo>
                      <a:pt x="524" y="203"/>
                      <a:pt x="359" y="93"/>
                      <a:pt x="1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2"/>
              <p:cNvSpPr/>
              <p:nvPr/>
            </p:nvSpPr>
            <p:spPr>
              <a:xfrm>
                <a:off x="3822750" y="879525"/>
                <a:ext cx="42025" cy="43950"/>
              </a:xfrm>
              <a:custGeom>
                <a:avLst/>
                <a:gdLst/>
                <a:ahLst/>
                <a:cxnLst/>
                <a:rect l="l" t="t" r="r" b="b"/>
                <a:pathLst>
                  <a:path w="1681" h="1758" extrusionOk="0">
                    <a:moveTo>
                      <a:pt x="214" y="1"/>
                    </a:moveTo>
                    <a:cubicBezTo>
                      <a:pt x="174" y="1"/>
                      <a:pt x="0" y="105"/>
                      <a:pt x="9" y="122"/>
                    </a:cubicBezTo>
                    <a:lnTo>
                      <a:pt x="193" y="490"/>
                    </a:lnTo>
                    <a:cubicBezTo>
                      <a:pt x="312" y="701"/>
                      <a:pt x="459" y="903"/>
                      <a:pt x="633" y="1086"/>
                    </a:cubicBezTo>
                    <a:cubicBezTo>
                      <a:pt x="909" y="1325"/>
                      <a:pt x="1194" y="1555"/>
                      <a:pt x="1506" y="1757"/>
                    </a:cubicBezTo>
                    <a:cubicBezTo>
                      <a:pt x="1507" y="1757"/>
                      <a:pt x="1508" y="1757"/>
                      <a:pt x="1509" y="1757"/>
                    </a:cubicBezTo>
                    <a:cubicBezTo>
                      <a:pt x="1542" y="1757"/>
                      <a:pt x="1680" y="1618"/>
                      <a:pt x="1680" y="1592"/>
                    </a:cubicBezTo>
                    <a:cubicBezTo>
                      <a:pt x="1460" y="1298"/>
                      <a:pt x="1221" y="1013"/>
                      <a:pt x="964" y="747"/>
                    </a:cubicBezTo>
                    <a:cubicBezTo>
                      <a:pt x="835" y="591"/>
                      <a:pt x="606" y="434"/>
                      <a:pt x="477" y="269"/>
                    </a:cubicBezTo>
                    <a:lnTo>
                      <a:pt x="220" y="3"/>
                    </a:lnTo>
                    <a:cubicBezTo>
                      <a:pt x="219" y="2"/>
                      <a:pt x="217" y="1"/>
                      <a:pt x="2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2"/>
              <p:cNvSpPr/>
              <p:nvPr/>
            </p:nvSpPr>
            <p:spPr>
              <a:xfrm>
                <a:off x="3864050" y="892450"/>
                <a:ext cx="2460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974" extrusionOk="0">
                    <a:moveTo>
                      <a:pt x="175" y="0"/>
                    </a:moveTo>
                    <a:cubicBezTo>
                      <a:pt x="111" y="46"/>
                      <a:pt x="56" y="101"/>
                      <a:pt x="1" y="175"/>
                    </a:cubicBezTo>
                    <a:cubicBezTo>
                      <a:pt x="93" y="340"/>
                      <a:pt x="203" y="505"/>
                      <a:pt x="331" y="652"/>
                    </a:cubicBezTo>
                    <a:cubicBezTo>
                      <a:pt x="478" y="781"/>
                      <a:pt x="634" y="891"/>
                      <a:pt x="809" y="974"/>
                    </a:cubicBezTo>
                    <a:cubicBezTo>
                      <a:pt x="873" y="928"/>
                      <a:pt x="937" y="863"/>
                      <a:pt x="983" y="799"/>
                    </a:cubicBezTo>
                    <a:cubicBezTo>
                      <a:pt x="836" y="432"/>
                      <a:pt x="543" y="147"/>
                      <a:pt x="1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7" name="Google Shape;477;p22"/>
            <p:cNvSpPr/>
            <p:nvPr/>
          </p:nvSpPr>
          <p:spPr>
            <a:xfrm>
              <a:off x="-45950" y="133176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695263" y="16357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7972363" y="249540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8560138" y="19889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-693987" y="18899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2390774" y="2436801"/>
              <a:ext cx="6260350" cy="2809564"/>
            </a:xfrm>
            <a:custGeom>
              <a:avLst/>
              <a:gdLst/>
              <a:ahLst/>
              <a:cxnLst/>
              <a:rect l="l" t="t" r="r" b="b"/>
              <a:pathLst>
                <a:path w="33185" h="14893" extrusionOk="0">
                  <a:moveTo>
                    <a:pt x="17914" y="0"/>
                  </a:moveTo>
                  <a:cubicBezTo>
                    <a:pt x="13508" y="0"/>
                    <a:pt x="9446" y="2824"/>
                    <a:pt x="10410" y="8850"/>
                  </a:cubicBezTo>
                  <a:cubicBezTo>
                    <a:pt x="9248" y="7251"/>
                    <a:pt x="7906" y="6596"/>
                    <a:pt x="6600" y="6596"/>
                  </a:cubicBezTo>
                  <a:cubicBezTo>
                    <a:pt x="3177" y="6596"/>
                    <a:pt x="1" y="11091"/>
                    <a:pt x="951" y="14893"/>
                  </a:cubicBezTo>
                  <a:lnTo>
                    <a:pt x="32763" y="14893"/>
                  </a:lnTo>
                  <a:cubicBezTo>
                    <a:pt x="33185" y="12398"/>
                    <a:pt x="31458" y="10888"/>
                    <a:pt x="29152" y="10888"/>
                  </a:cubicBezTo>
                  <a:cubicBezTo>
                    <a:pt x="28546" y="10888"/>
                    <a:pt x="27901" y="10992"/>
                    <a:pt x="27244" y="11210"/>
                  </a:cubicBezTo>
                  <a:cubicBezTo>
                    <a:pt x="28811" y="3946"/>
                    <a:pt x="23122" y="0"/>
                    <a:pt x="17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22"/>
          <p:cNvSpPr txBox="1">
            <a:spLocks noGrp="1"/>
          </p:cNvSpPr>
          <p:nvPr>
            <p:ph type="ctrTitle"/>
          </p:nvPr>
        </p:nvSpPr>
        <p:spPr>
          <a:xfrm>
            <a:off x="4629150" y="3040075"/>
            <a:ext cx="2000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84" name="Google Shape;484;p22"/>
          <p:cNvSpPr txBox="1">
            <a:spLocks noGrp="1"/>
          </p:cNvSpPr>
          <p:nvPr>
            <p:ph type="subTitle" idx="1"/>
          </p:nvPr>
        </p:nvSpPr>
        <p:spPr>
          <a:xfrm>
            <a:off x="2126450" y="423238"/>
            <a:ext cx="4180200" cy="19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3_1">
    <p:bg>
      <p:bgPr>
        <a:solidFill>
          <a:schemeClr val="lt2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23"/>
          <p:cNvGrpSpPr/>
          <p:nvPr/>
        </p:nvGrpSpPr>
        <p:grpSpPr>
          <a:xfrm>
            <a:off x="-1738762" y="399620"/>
            <a:ext cx="11543064" cy="5263126"/>
            <a:chOff x="-1738762" y="399620"/>
            <a:chExt cx="11543064" cy="5263126"/>
          </a:xfrm>
        </p:grpSpPr>
        <p:sp>
          <p:nvSpPr>
            <p:cNvPr id="487" name="Google Shape;487;p23"/>
            <p:cNvSpPr/>
            <p:nvPr/>
          </p:nvSpPr>
          <p:spPr>
            <a:xfrm>
              <a:off x="550550" y="193330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" name="Google Shape;488;p23"/>
            <p:cNvGrpSpPr/>
            <p:nvPr/>
          </p:nvGrpSpPr>
          <p:grpSpPr>
            <a:xfrm>
              <a:off x="1672685" y="656014"/>
              <a:ext cx="1465418" cy="485611"/>
              <a:chOff x="456975" y="1603100"/>
              <a:chExt cx="1111175" cy="368250"/>
            </a:xfrm>
          </p:grpSpPr>
          <p:sp>
            <p:nvSpPr>
              <p:cNvPr id="489" name="Google Shape;489;p23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3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3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3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3"/>
            <p:cNvSpPr/>
            <p:nvPr/>
          </p:nvSpPr>
          <p:spPr>
            <a:xfrm>
              <a:off x="-1738762" y="2746444"/>
              <a:ext cx="5341209" cy="2397066"/>
            </a:xfrm>
            <a:custGeom>
              <a:avLst/>
              <a:gdLst/>
              <a:ahLst/>
              <a:cxnLst/>
              <a:rect l="l" t="t" r="r" b="b"/>
              <a:pathLst>
                <a:path w="33185" h="14893" extrusionOk="0">
                  <a:moveTo>
                    <a:pt x="17914" y="0"/>
                  </a:moveTo>
                  <a:cubicBezTo>
                    <a:pt x="13508" y="0"/>
                    <a:pt x="9446" y="2824"/>
                    <a:pt x="10410" y="8850"/>
                  </a:cubicBezTo>
                  <a:cubicBezTo>
                    <a:pt x="9248" y="7251"/>
                    <a:pt x="7906" y="6596"/>
                    <a:pt x="6600" y="6596"/>
                  </a:cubicBezTo>
                  <a:cubicBezTo>
                    <a:pt x="3177" y="6596"/>
                    <a:pt x="1" y="11091"/>
                    <a:pt x="951" y="14893"/>
                  </a:cubicBezTo>
                  <a:lnTo>
                    <a:pt x="32763" y="14893"/>
                  </a:lnTo>
                  <a:cubicBezTo>
                    <a:pt x="33185" y="12398"/>
                    <a:pt x="31458" y="10888"/>
                    <a:pt x="29152" y="10888"/>
                  </a:cubicBezTo>
                  <a:cubicBezTo>
                    <a:pt x="28546" y="10888"/>
                    <a:pt x="27901" y="10992"/>
                    <a:pt x="27244" y="11210"/>
                  </a:cubicBezTo>
                  <a:cubicBezTo>
                    <a:pt x="28811" y="3946"/>
                    <a:pt x="23122" y="0"/>
                    <a:pt x="17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5" name="Google Shape;495;p23"/>
            <p:cNvGrpSpPr/>
            <p:nvPr/>
          </p:nvGrpSpPr>
          <p:grpSpPr>
            <a:xfrm rot="-6785158">
              <a:off x="502561" y="4201388"/>
              <a:ext cx="97452" cy="198903"/>
              <a:chOff x="8800202" y="3370171"/>
              <a:chExt cx="52288" cy="106721"/>
            </a:xfrm>
          </p:grpSpPr>
          <p:sp>
            <p:nvSpPr>
              <p:cNvPr id="496" name="Google Shape;496;p23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9" name="Google Shape;499;p23"/>
            <p:cNvGrpSpPr/>
            <p:nvPr/>
          </p:nvGrpSpPr>
          <p:grpSpPr>
            <a:xfrm rot="-6785158">
              <a:off x="7238111" y="383988"/>
              <a:ext cx="97452" cy="198903"/>
              <a:chOff x="8800202" y="3370171"/>
              <a:chExt cx="52288" cy="106721"/>
            </a:xfrm>
          </p:grpSpPr>
          <p:sp>
            <p:nvSpPr>
              <p:cNvPr id="500" name="Google Shape;500;p23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3" name="Google Shape;503;p23"/>
            <p:cNvSpPr/>
            <p:nvPr/>
          </p:nvSpPr>
          <p:spPr>
            <a:xfrm>
              <a:off x="7091773" y="539500"/>
              <a:ext cx="839056" cy="194150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8558913" y="10737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5" name="Google Shape;505;p23"/>
            <p:cNvGrpSpPr/>
            <p:nvPr/>
          </p:nvGrpSpPr>
          <p:grpSpPr>
            <a:xfrm>
              <a:off x="6899690" y="3889455"/>
              <a:ext cx="2904611" cy="962569"/>
              <a:chOff x="456975" y="1603100"/>
              <a:chExt cx="1111175" cy="368250"/>
            </a:xfrm>
          </p:grpSpPr>
          <p:sp>
            <p:nvSpPr>
              <p:cNvPr id="506" name="Google Shape;506;p23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3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3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1" name="Google Shape;511;p23"/>
            <p:cNvSpPr/>
            <p:nvPr/>
          </p:nvSpPr>
          <p:spPr>
            <a:xfrm>
              <a:off x="4239775" y="403267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2" name="Google Shape;512;p23"/>
            <p:cNvGrpSpPr/>
            <p:nvPr/>
          </p:nvGrpSpPr>
          <p:grpSpPr>
            <a:xfrm>
              <a:off x="3933085" y="4806086"/>
              <a:ext cx="2585038" cy="856660"/>
              <a:chOff x="456975" y="1603100"/>
              <a:chExt cx="1111175" cy="368250"/>
            </a:xfrm>
          </p:grpSpPr>
          <p:sp>
            <p:nvSpPr>
              <p:cNvPr id="513" name="Google Shape;513;p23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3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8" name="Google Shape;518;p23"/>
          <p:cNvSpPr txBox="1">
            <a:spLocks noGrp="1"/>
          </p:cNvSpPr>
          <p:nvPr>
            <p:ph type="ctrTitle"/>
          </p:nvPr>
        </p:nvSpPr>
        <p:spPr>
          <a:xfrm>
            <a:off x="4888375" y="3218625"/>
            <a:ext cx="2970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19" name="Google Shape;519;p23"/>
          <p:cNvSpPr txBox="1">
            <a:spLocks noGrp="1"/>
          </p:cNvSpPr>
          <p:nvPr>
            <p:ph type="subTitle" idx="1"/>
          </p:nvPr>
        </p:nvSpPr>
        <p:spPr>
          <a:xfrm>
            <a:off x="3679100" y="1347074"/>
            <a:ext cx="4180200" cy="18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idea">
  <p:cSld name="CUSTOM_13">
    <p:bg>
      <p:bgPr>
        <a:solidFill>
          <a:schemeClr val="lt2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5"/>
          <p:cNvSpPr txBox="1">
            <a:spLocks noGrp="1"/>
          </p:cNvSpPr>
          <p:nvPr>
            <p:ph type="title"/>
          </p:nvPr>
        </p:nvSpPr>
        <p:spPr>
          <a:xfrm>
            <a:off x="1388100" y="964400"/>
            <a:ext cx="6367800" cy="30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38" name="Google Shape;538;p25"/>
          <p:cNvSpPr/>
          <p:nvPr/>
        </p:nvSpPr>
        <p:spPr>
          <a:xfrm>
            <a:off x="488750" y="3159600"/>
            <a:ext cx="383725" cy="95400"/>
          </a:xfrm>
          <a:custGeom>
            <a:avLst/>
            <a:gdLst/>
            <a:ahLst/>
            <a:cxnLst/>
            <a:rect l="l" t="t" r="r" b="b"/>
            <a:pathLst>
              <a:path w="15349" h="3816" extrusionOk="0">
                <a:moveTo>
                  <a:pt x="4434" y="0"/>
                </a:moveTo>
                <a:cubicBezTo>
                  <a:pt x="3044" y="0"/>
                  <a:pt x="1443" y="567"/>
                  <a:pt x="1" y="1267"/>
                </a:cubicBezTo>
                <a:cubicBezTo>
                  <a:pt x="564" y="1149"/>
                  <a:pt x="1144" y="1092"/>
                  <a:pt x="1726" y="1092"/>
                </a:cubicBezTo>
                <a:cubicBezTo>
                  <a:pt x="3680" y="1092"/>
                  <a:pt x="5674" y="1736"/>
                  <a:pt x="7252" y="2910"/>
                </a:cubicBezTo>
                <a:cubicBezTo>
                  <a:pt x="7229" y="3348"/>
                  <a:pt x="7465" y="3815"/>
                  <a:pt x="7705" y="3815"/>
                </a:cubicBezTo>
                <a:cubicBezTo>
                  <a:pt x="7843" y="3815"/>
                  <a:pt x="7982" y="3660"/>
                  <a:pt x="8073" y="3255"/>
                </a:cubicBezTo>
                <a:cubicBezTo>
                  <a:pt x="8085" y="3136"/>
                  <a:pt x="8085" y="3029"/>
                  <a:pt x="8073" y="2922"/>
                </a:cubicBezTo>
                <a:cubicBezTo>
                  <a:pt x="9651" y="1739"/>
                  <a:pt x="11654" y="1092"/>
                  <a:pt x="13617" y="1092"/>
                </a:cubicBezTo>
                <a:cubicBezTo>
                  <a:pt x="14201" y="1092"/>
                  <a:pt x="14783" y="1150"/>
                  <a:pt x="15348" y="1267"/>
                </a:cubicBezTo>
                <a:cubicBezTo>
                  <a:pt x="13902" y="568"/>
                  <a:pt x="12300" y="2"/>
                  <a:pt x="10910" y="2"/>
                </a:cubicBezTo>
                <a:cubicBezTo>
                  <a:pt x="9485" y="2"/>
                  <a:pt x="8283" y="597"/>
                  <a:pt x="7704" y="2255"/>
                </a:cubicBezTo>
                <a:cubicBezTo>
                  <a:pt x="7692" y="2243"/>
                  <a:pt x="7692" y="2231"/>
                  <a:pt x="7669" y="2220"/>
                </a:cubicBezTo>
                <a:lnTo>
                  <a:pt x="7633" y="2243"/>
                </a:lnTo>
                <a:cubicBezTo>
                  <a:pt x="7055" y="593"/>
                  <a:pt x="5855" y="0"/>
                  <a:pt x="44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6406575" y="4581025"/>
            <a:ext cx="1666957" cy="562485"/>
          </a:xfrm>
          <a:custGeom>
            <a:avLst/>
            <a:gdLst/>
            <a:ahLst/>
            <a:cxnLst/>
            <a:rect l="l" t="t" r="r" b="b"/>
            <a:pathLst>
              <a:path w="28545" h="9632" extrusionOk="0">
                <a:moveTo>
                  <a:pt x="12458" y="0"/>
                </a:moveTo>
                <a:cubicBezTo>
                  <a:pt x="9664" y="0"/>
                  <a:pt x="6437" y="2714"/>
                  <a:pt x="6804" y="7024"/>
                </a:cubicBezTo>
                <a:cubicBezTo>
                  <a:pt x="6197" y="5810"/>
                  <a:pt x="5198" y="5303"/>
                  <a:pt x="4167" y="5303"/>
                </a:cubicBezTo>
                <a:cubicBezTo>
                  <a:pt x="2146" y="5303"/>
                  <a:pt x="1" y="7251"/>
                  <a:pt x="434" y="9632"/>
                </a:cubicBezTo>
                <a:lnTo>
                  <a:pt x="28545" y="9632"/>
                </a:lnTo>
                <a:cubicBezTo>
                  <a:pt x="28545" y="9632"/>
                  <a:pt x="27865" y="6762"/>
                  <a:pt x="25302" y="6762"/>
                </a:cubicBezTo>
                <a:cubicBezTo>
                  <a:pt x="24542" y="6762"/>
                  <a:pt x="23618" y="7014"/>
                  <a:pt x="22496" y="7667"/>
                </a:cubicBezTo>
                <a:cubicBezTo>
                  <a:pt x="22388" y="5553"/>
                  <a:pt x="20634" y="3913"/>
                  <a:pt x="18882" y="3913"/>
                </a:cubicBezTo>
                <a:cubicBezTo>
                  <a:pt x="17931" y="3913"/>
                  <a:pt x="16980" y="4396"/>
                  <a:pt x="16293" y="5548"/>
                </a:cubicBezTo>
                <a:cubicBezTo>
                  <a:pt x="16576" y="1670"/>
                  <a:pt x="14650" y="0"/>
                  <a:pt x="124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25"/>
          <p:cNvGrpSpPr/>
          <p:nvPr/>
        </p:nvGrpSpPr>
        <p:grpSpPr>
          <a:xfrm>
            <a:off x="292750" y="296375"/>
            <a:ext cx="318200" cy="260175"/>
            <a:chOff x="1077100" y="1940775"/>
            <a:chExt cx="318200" cy="260175"/>
          </a:xfrm>
        </p:grpSpPr>
        <p:sp>
          <p:nvSpPr>
            <p:cNvPr id="541" name="Google Shape;541;p25"/>
            <p:cNvSpPr/>
            <p:nvPr/>
          </p:nvSpPr>
          <p:spPr>
            <a:xfrm>
              <a:off x="1077100" y="2108050"/>
              <a:ext cx="77400" cy="92900"/>
            </a:xfrm>
            <a:custGeom>
              <a:avLst/>
              <a:gdLst/>
              <a:ahLst/>
              <a:cxnLst/>
              <a:rect l="l" t="t" r="r" b="b"/>
              <a:pathLst>
                <a:path w="3096" h="3716" extrusionOk="0">
                  <a:moveTo>
                    <a:pt x="487" y="1"/>
                  </a:moveTo>
                  <a:cubicBezTo>
                    <a:pt x="441" y="1"/>
                    <a:pt x="1" y="430"/>
                    <a:pt x="24" y="477"/>
                  </a:cubicBezTo>
                  <a:cubicBezTo>
                    <a:pt x="24" y="477"/>
                    <a:pt x="596" y="1620"/>
                    <a:pt x="1108" y="2216"/>
                  </a:cubicBezTo>
                  <a:cubicBezTo>
                    <a:pt x="1572" y="2859"/>
                    <a:pt x="2536" y="3716"/>
                    <a:pt x="2536" y="3716"/>
                  </a:cubicBezTo>
                  <a:cubicBezTo>
                    <a:pt x="2751" y="3633"/>
                    <a:pt x="2929" y="3502"/>
                    <a:pt x="3096" y="3347"/>
                  </a:cubicBezTo>
                  <a:cubicBezTo>
                    <a:pt x="3096" y="3347"/>
                    <a:pt x="2620" y="2121"/>
                    <a:pt x="2131" y="1430"/>
                  </a:cubicBezTo>
                  <a:cubicBezTo>
                    <a:pt x="1572" y="787"/>
                    <a:pt x="488" y="1"/>
                    <a:pt x="488" y="1"/>
                  </a:cubicBezTo>
                  <a:cubicBezTo>
                    <a:pt x="488" y="1"/>
                    <a:pt x="487" y="1"/>
                    <a:pt x="4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1085225" y="1980400"/>
              <a:ext cx="151425" cy="193525"/>
            </a:xfrm>
            <a:custGeom>
              <a:avLst/>
              <a:gdLst/>
              <a:ahLst/>
              <a:cxnLst/>
              <a:rect l="l" t="t" r="r" b="b"/>
              <a:pathLst>
                <a:path w="6057" h="7741" extrusionOk="0">
                  <a:moveTo>
                    <a:pt x="572" y="1"/>
                  </a:moveTo>
                  <a:cubicBezTo>
                    <a:pt x="439" y="1"/>
                    <a:pt x="0" y="259"/>
                    <a:pt x="32" y="345"/>
                  </a:cubicBezTo>
                  <a:lnTo>
                    <a:pt x="747" y="1821"/>
                  </a:lnTo>
                  <a:cubicBezTo>
                    <a:pt x="1211" y="2714"/>
                    <a:pt x="1735" y="3571"/>
                    <a:pt x="2307" y="4405"/>
                  </a:cubicBezTo>
                  <a:cubicBezTo>
                    <a:pt x="2890" y="5107"/>
                    <a:pt x="3628" y="6012"/>
                    <a:pt x="4342" y="6631"/>
                  </a:cubicBezTo>
                  <a:lnTo>
                    <a:pt x="5569" y="7738"/>
                  </a:lnTo>
                  <a:cubicBezTo>
                    <a:pt x="5573" y="7740"/>
                    <a:pt x="5578" y="7741"/>
                    <a:pt x="5583" y="7741"/>
                  </a:cubicBezTo>
                  <a:cubicBezTo>
                    <a:pt x="5697" y="7741"/>
                    <a:pt x="6056" y="7376"/>
                    <a:pt x="6045" y="7262"/>
                  </a:cubicBezTo>
                  <a:cubicBezTo>
                    <a:pt x="6045" y="7262"/>
                    <a:pt x="5628" y="6703"/>
                    <a:pt x="5069" y="5976"/>
                  </a:cubicBezTo>
                  <a:cubicBezTo>
                    <a:pt x="4485" y="5286"/>
                    <a:pt x="3902" y="4298"/>
                    <a:pt x="3342" y="3631"/>
                  </a:cubicBezTo>
                  <a:lnTo>
                    <a:pt x="604" y="11"/>
                  </a:lnTo>
                  <a:cubicBezTo>
                    <a:pt x="598" y="4"/>
                    <a:pt x="587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1233075" y="2028225"/>
              <a:ext cx="76800" cy="91775"/>
            </a:xfrm>
            <a:custGeom>
              <a:avLst/>
              <a:gdLst/>
              <a:ahLst/>
              <a:cxnLst/>
              <a:rect l="l" t="t" r="r" b="b"/>
              <a:pathLst>
                <a:path w="3072" h="3671" extrusionOk="0">
                  <a:moveTo>
                    <a:pt x="628" y="1"/>
                  </a:moveTo>
                  <a:cubicBezTo>
                    <a:pt x="529" y="1"/>
                    <a:pt x="0" y="126"/>
                    <a:pt x="0" y="170"/>
                  </a:cubicBezTo>
                  <a:lnTo>
                    <a:pt x="24" y="408"/>
                  </a:lnTo>
                  <a:cubicBezTo>
                    <a:pt x="36" y="611"/>
                    <a:pt x="72" y="813"/>
                    <a:pt x="131" y="1003"/>
                  </a:cubicBezTo>
                  <a:cubicBezTo>
                    <a:pt x="262" y="1504"/>
                    <a:pt x="488" y="1980"/>
                    <a:pt x="798" y="2385"/>
                  </a:cubicBezTo>
                  <a:cubicBezTo>
                    <a:pt x="1131" y="2766"/>
                    <a:pt x="1536" y="3075"/>
                    <a:pt x="1977" y="3313"/>
                  </a:cubicBezTo>
                  <a:cubicBezTo>
                    <a:pt x="2203" y="3456"/>
                    <a:pt x="2453" y="3575"/>
                    <a:pt x="2703" y="3670"/>
                  </a:cubicBezTo>
                  <a:cubicBezTo>
                    <a:pt x="2762" y="3659"/>
                    <a:pt x="3072" y="3194"/>
                    <a:pt x="3072" y="3111"/>
                  </a:cubicBezTo>
                  <a:cubicBezTo>
                    <a:pt x="3072" y="3111"/>
                    <a:pt x="2870" y="2861"/>
                    <a:pt x="2596" y="2551"/>
                  </a:cubicBezTo>
                  <a:cubicBezTo>
                    <a:pt x="2322" y="2254"/>
                    <a:pt x="2036" y="1849"/>
                    <a:pt x="1798" y="1563"/>
                  </a:cubicBezTo>
                  <a:cubicBezTo>
                    <a:pt x="1572" y="1265"/>
                    <a:pt x="1226" y="932"/>
                    <a:pt x="1024" y="599"/>
                  </a:cubicBezTo>
                  <a:cubicBezTo>
                    <a:pt x="917" y="468"/>
                    <a:pt x="834" y="325"/>
                    <a:pt x="750" y="182"/>
                  </a:cubicBezTo>
                  <a:lnTo>
                    <a:pt x="643" y="3"/>
                  </a:lnTo>
                  <a:cubicBezTo>
                    <a:pt x="641" y="2"/>
                    <a:pt x="636" y="1"/>
                    <a:pt x="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1328325" y="1940775"/>
              <a:ext cx="66975" cy="75925"/>
            </a:xfrm>
            <a:custGeom>
              <a:avLst/>
              <a:gdLst/>
              <a:ahLst/>
              <a:cxnLst/>
              <a:rect l="l" t="t" r="r" b="b"/>
              <a:pathLst>
                <a:path w="2679" h="3037" extrusionOk="0">
                  <a:moveTo>
                    <a:pt x="476" y="1"/>
                  </a:moveTo>
                  <a:cubicBezTo>
                    <a:pt x="298" y="132"/>
                    <a:pt x="131" y="299"/>
                    <a:pt x="0" y="477"/>
                  </a:cubicBezTo>
                  <a:cubicBezTo>
                    <a:pt x="0" y="477"/>
                    <a:pt x="429" y="1442"/>
                    <a:pt x="834" y="1930"/>
                  </a:cubicBezTo>
                  <a:cubicBezTo>
                    <a:pt x="1286" y="2454"/>
                    <a:pt x="2191" y="3037"/>
                    <a:pt x="2191" y="3037"/>
                  </a:cubicBezTo>
                  <a:cubicBezTo>
                    <a:pt x="2381" y="2906"/>
                    <a:pt x="2536" y="2751"/>
                    <a:pt x="2679" y="2573"/>
                  </a:cubicBezTo>
                  <a:cubicBezTo>
                    <a:pt x="2679" y="2573"/>
                    <a:pt x="2250" y="1596"/>
                    <a:pt x="1846" y="1120"/>
                  </a:cubicBezTo>
                  <a:cubicBezTo>
                    <a:pt x="1393" y="596"/>
                    <a:pt x="476" y="1"/>
                    <a:pt x="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25"/>
          <p:cNvGrpSpPr/>
          <p:nvPr/>
        </p:nvGrpSpPr>
        <p:grpSpPr>
          <a:xfrm>
            <a:off x="8073537" y="812358"/>
            <a:ext cx="915544" cy="411102"/>
            <a:chOff x="3672600" y="1165825"/>
            <a:chExt cx="557375" cy="250275"/>
          </a:xfrm>
        </p:grpSpPr>
        <p:sp>
          <p:nvSpPr>
            <p:cNvPr id="546" name="Google Shape;546;p25"/>
            <p:cNvSpPr/>
            <p:nvPr/>
          </p:nvSpPr>
          <p:spPr>
            <a:xfrm>
              <a:off x="3672600" y="1165825"/>
              <a:ext cx="557375" cy="250275"/>
            </a:xfrm>
            <a:custGeom>
              <a:avLst/>
              <a:gdLst/>
              <a:ahLst/>
              <a:cxnLst/>
              <a:rect l="l" t="t" r="r" b="b"/>
              <a:pathLst>
                <a:path w="22295" h="10011" extrusionOk="0">
                  <a:moveTo>
                    <a:pt x="12039" y="1"/>
                  </a:moveTo>
                  <a:cubicBezTo>
                    <a:pt x="9081" y="1"/>
                    <a:pt x="6352" y="1896"/>
                    <a:pt x="6996" y="5939"/>
                  </a:cubicBezTo>
                  <a:cubicBezTo>
                    <a:pt x="6214" y="4867"/>
                    <a:pt x="5312" y="4428"/>
                    <a:pt x="4435" y="4428"/>
                  </a:cubicBezTo>
                  <a:cubicBezTo>
                    <a:pt x="2134" y="4428"/>
                    <a:pt x="0" y="7450"/>
                    <a:pt x="638" y="10011"/>
                  </a:cubicBezTo>
                  <a:lnTo>
                    <a:pt x="22022" y="10011"/>
                  </a:lnTo>
                  <a:cubicBezTo>
                    <a:pt x="22295" y="8334"/>
                    <a:pt x="21138" y="7313"/>
                    <a:pt x="19593" y="7313"/>
                  </a:cubicBezTo>
                  <a:cubicBezTo>
                    <a:pt x="19185" y="7313"/>
                    <a:pt x="18750" y="7385"/>
                    <a:pt x="18307" y="7534"/>
                  </a:cubicBezTo>
                  <a:cubicBezTo>
                    <a:pt x="19359" y="2651"/>
                    <a:pt x="15538" y="1"/>
                    <a:pt x="12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4015975" y="1195825"/>
              <a:ext cx="8350" cy="16000"/>
            </a:xfrm>
            <a:custGeom>
              <a:avLst/>
              <a:gdLst/>
              <a:ahLst/>
              <a:cxnLst/>
              <a:rect l="l" t="t" r="r" b="b"/>
              <a:pathLst>
                <a:path w="334" h="640" extrusionOk="0">
                  <a:moveTo>
                    <a:pt x="36" y="0"/>
                  </a:moveTo>
                  <a:cubicBezTo>
                    <a:pt x="24" y="48"/>
                    <a:pt x="12" y="83"/>
                    <a:pt x="12" y="131"/>
                  </a:cubicBezTo>
                  <a:cubicBezTo>
                    <a:pt x="0" y="202"/>
                    <a:pt x="0" y="274"/>
                    <a:pt x="12" y="345"/>
                  </a:cubicBezTo>
                  <a:cubicBezTo>
                    <a:pt x="24" y="417"/>
                    <a:pt x="48" y="476"/>
                    <a:pt x="72" y="536"/>
                  </a:cubicBezTo>
                  <a:lnTo>
                    <a:pt x="119" y="631"/>
                  </a:lnTo>
                  <a:cubicBezTo>
                    <a:pt x="149" y="637"/>
                    <a:pt x="179" y="640"/>
                    <a:pt x="208" y="640"/>
                  </a:cubicBezTo>
                  <a:cubicBezTo>
                    <a:pt x="238" y="640"/>
                    <a:pt x="268" y="637"/>
                    <a:pt x="298" y="631"/>
                  </a:cubicBezTo>
                  <a:cubicBezTo>
                    <a:pt x="298" y="631"/>
                    <a:pt x="310" y="583"/>
                    <a:pt x="322" y="512"/>
                  </a:cubicBezTo>
                  <a:cubicBezTo>
                    <a:pt x="334" y="441"/>
                    <a:pt x="334" y="357"/>
                    <a:pt x="322" y="286"/>
                  </a:cubicBezTo>
                  <a:cubicBezTo>
                    <a:pt x="310" y="226"/>
                    <a:pt x="286" y="155"/>
                    <a:pt x="250" y="95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4032925" y="1191050"/>
              <a:ext cx="10750" cy="32475"/>
            </a:xfrm>
            <a:custGeom>
              <a:avLst/>
              <a:gdLst/>
              <a:ahLst/>
              <a:cxnLst/>
              <a:rect l="l" t="t" r="r" b="b"/>
              <a:pathLst>
                <a:path w="430" h="1299" extrusionOk="0">
                  <a:moveTo>
                    <a:pt x="156" y="1"/>
                  </a:moveTo>
                  <a:cubicBezTo>
                    <a:pt x="108" y="1"/>
                    <a:pt x="48" y="12"/>
                    <a:pt x="1" y="36"/>
                  </a:cubicBezTo>
                  <a:cubicBezTo>
                    <a:pt x="1" y="251"/>
                    <a:pt x="25" y="465"/>
                    <a:pt x="60" y="679"/>
                  </a:cubicBezTo>
                  <a:cubicBezTo>
                    <a:pt x="108" y="893"/>
                    <a:pt x="179" y="1096"/>
                    <a:pt x="275" y="1298"/>
                  </a:cubicBezTo>
                  <a:cubicBezTo>
                    <a:pt x="322" y="1298"/>
                    <a:pt x="382" y="1286"/>
                    <a:pt x="429" y="1263"/>
                  </a:cubicBezTo>
                  <a:cubicBezTo>
                    <a:pt x="429" y="1048"/>
                    <a:pt x="406" y="834"/>
                    <a:pt x="370" y="620"/>
                  </a:cubicBezTo>
                  <a:cubicBezTo>
                    <a:pt x="310" y="405"/>
                    <a:pt x="239" y="203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4051375" y="1202725"/>
              <a:ext cx="8075" cy="25175"/>
            </a:xfrm>
            <a:custGeom>
              <a:avLst/>
              <a:gdLst/>
              <a:ahLst/>
              <a:cxnLst/>
              <a:rect l="l" t="t" r="r" b="b"/>
              <a:pathLst>
                <a:path w="323" h="1007" extrusionOk="0">
                  <a:moveTo>
                    <a:pt x="163" y="1"/>
                  </a:moveTo>
                  <a:cubicBezTo>
                    <a:pt x="135" y="1"/>
                    <a:pt x="108" y="4"/>
                    <a:pt x="84" y="10"/>
                  </a:cubicBezTo>
                  <a:cubicBezTo>
                    <a:pt x="37" y="165"/>
                    <a:pt x="13" y="331"/>
                    <a:pt x="1" y="498"/>
                  </a:cubicBezTo>
                  <a:cubicBezTo>
                    <a:pt x="13" y="665"/>
                    <a:pt x="37" y="831"/>
                    <a:pt x="84" y="998"/>
                  </a:cubicBezTo>
                  <a:cubicBezTo>
                    <a:pt x="108" y="1004"/>
                    <a:pt x="135" y="1007"/>
                    <a:pt x="163" y="1007"/>
                  </a:cubicBezTo>
                  <a:cubicBezTo>
                    <a:pt x="191" y="1007"/>
                    <a:pt x="221" y="1004"/>
                    <a:pt x="251" y="998"/>
                  </a:cubicBezTo>
                  <a:cubicBezTo>
                    <a:pt x="287" y="831"/>
                    <a:pt x="311" y="665"/>
                    <a:pt x="322" y="498"/>
                  </a:cubicBezTo>
                  <a:cubicBezTo>
                    <a:pt x="311" y="331"/>
                    <a:pt x="287" y="165"/>
                    <a:pt x="251" y="10"/>
                  </a:cubicBezTo>
                  <a:cubicBezTo>
                    <a:pt x="221" y="4"/>
                    <a:pt x="191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3788250" y="1389000"/>
              <a:ext cx="18500" cy="16975"/>
            </a:xfrm>
            <a:custGeom>
              <a:avLst/>
              <a:gdLst/>
              <a:ahLst/>
              <a:cxnLst/>
              <a:rect l="l" t="t" r="r" b="b"/>
              <a:pathLst>
                <a:path w="740" h="679" extrusionOk="0">
                  <a:moveTo>
                    <a:pt x="120" y="0"/>
                  </a:moveTo>
                  <a:cubicBezTo>
                    <a:pt x="72" y="36"/>
                    <a:pt x="37" y="83"/>
                    <a:pt x="1" y="119"/>
                  </a:cubicBezTo>
                  <a:cubicBezTo>
                    <a:pt x="72" y="250"/>
                    <a:pt x="156" y="369"/>
                    <a:pt x="263" y="464"/>
                  </a:cubicBezTo>
                  <a:cubicBezTo>
                    <a:pt x="382" y="548"/>
                    <a:pt x="513" y="619"/>
                    <a:pt x="644" y="679"/>
                  </a:cubicBezTo>
                  <a:cubicBezTo>
                    <a:pt x="691" y="631"/>
                    <a:pt x="715" y="584"/>
                    <a:pt x="739" y="536"/>
                  </a:cubicBezTo>
                  <a:cubicBezTo>
                    <a:pt x="656" y="429"/>
                    <a:pt x="572" y="322"/>
                    <a:pt x="465" y="226"/>
                  </a:cubicBezTo>
                  <a:cubicBezTo>
                    <a:pt x="358" y="143"/>
                    <a:pt x="239" y="72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3801650" y="1378250"/>
              <a:ext cx="28300" cy="29525"/>
            </a:xfrm>
            <a:custGeom>
              <a:avLst/>
              <a:gdLst/>
              <a:ahLst/>
              <a:cxnLst/>
              <a:rect l="l" t="t" r="r" b="b"/>
              <a:pathLst>
                <a:path w="1132" h="1181" extrusionOk="0">
                  <a:moveTo>
                    <a:pt x="149" y="0"/>
                  </a:moveTo>
                  <a:cubicBezTo>
                    <a:pt x="115" y="0"/>
                    <a:pt x="1" y="74"/>
                    <a:pt x="1" y="85"/>
                  </a:cubicBezTo>
                  <a:lnTo>
                    <a:pt x="132" y="323"/>
                  </a:lnTo>
                  <a:cubicBezTo>
                    <a:pt x="215" y="466"/>
                    <a:pt x="310" y="609"/>
                    <a:pt x="429" y="728"/>
                  </a:cubicBezTo>
                  <a:cubicBezTo>
                    <a:pt x="608" y="894"/>
                    <a:pt x="810" y="1037"/>
                    <a:pt x="1013" y="1180"/>
                  </a:cubicBezTo>
                  <a:cubicBezTo>
                    <a:pt x="1060" y="1156"/>
                    <a:pt x="1108" y="1121"/>
                    <a:pt x="1132" y="1061"/>
                  </a:cubicBezTo>
                  <a:cubicBezTo>
                    <a:pt x="989" y="871"/>
                    <a:pt x="822" y="680"/>
                    <a:pt x="655" y="502"/>
                  </a:cubicBezTo>
                  <a:cubicBezTo>
                    <a:pt x="572" y="394"/>
                    <a:pt x="417" y="287"/>
                    <a:pt x="322" y="180"/>
                  </a:cubicBezTo>
                  <a:lnTo>
                    <a:pt x="155" y="2"/>
                  </a:lnTo>
                  <a:cubicBezTo>
                    <a:pt x="154" y="1"/>
                    <a:pt x="152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3829625" y="1386900"/>
              <a:ext cx="16400" cy="16400"/>
            </a:xfrm>
            <a:custGeom>
              <a:avLst/>
              <a:gdLst/>
              <a:ahLst/>
              <a:cxnLst/>
              <a:rect l="l" t="t" r="r" b="b"/>
              <a:pathLst>
                <a:path w="656" h="656" extrusionOk="0">
                  <a:moveTo>
                    <a:pt x="108" y="1"/>
                  </a:moveTo>
                  <a:cubicBezTo>
                    <a:pt x="72" y="37"/>
                    <a:pt x="37" y="72"/>
                    <a:pt x="1" y="120"/>
                  </a:cubicBezTo>
                  <a:cubicBezTo>
                    <a:pt x="60" y="227"/>
                    <a:pt x="132" y="346"/>
                    <a:pt x="215" y="441"/>
                  </a:cubicBezTo>
                  <a:cubicBezTo>
                    <a:pt x="310" y="525"/>
                    <a:pt x="418" y="596"/>
                    <a:pt x="537" y="656"/>
                  </a:cubicBezTo>
                  <a:cubicBezTo>
                    <a:pt x="584" y="620"/>
                    <a:pt x="620" y="584"/>
                    <a:pt x="656" y="537"/>
                  </a:cubicBezTo>
                  <a:cubicBezTo>
                    <a:pt x="596" y="418"/>
                    <a:pt x="525" y="310"/>
                    <a:pt x="441" y="215"/>
                  </a:cubicBezTo>
                  <a:cubicBezTo>
                    <a:pt x="334" y="132"/>
                    <a:pt x="227" y="60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25"/>
          <p:cNvGrpSpPr/>
          <p:nvPr/>
        </p:nvGrpSpPr>
        <p:grpSpPr>
          <a:xfrm>
            <a:off x="152187" y="3254988"/>
            <a:ext cx="1738931" cy="676883"/>
            <a:chOff x="1204900" y="1919475"/>
            <a:chExt cx="591775" cy="230350"/>
          </a:xfrm>
        </p:grpSpPr>
        <p:sp>
          <p:nvSpPr>
            <p:cNvPr id="554" name="Google Shape;554;p25"/>
            <p:cNvSpPr/>
            <p:nvPr/>
          </p:nvSpPr>
          <p:spPr>
            <a:xfrm>
              <a:off x="1204900" y="1919475"/>
              <a:ext cx="591775" cy="230350"/>
            </a:xfrm>
            <a:custGeom>
              <a:avLst/>
              <a:gdLst/>
              <a:ahLst/>
              <a:cxnLst/>
              <a:rect l="l" t="t" r="r" b="b"/>
              <a:pathLst>
                <a:path w="23671" h="9214" extrusionOk="0">
                  <a:moveTo>
                    <a:pt x="13477" y="0"/>
                  </a:moveTo>
                  <a:cubicBezTo>
                    <a:pt x="11108" y="0"/>
                    <a:pt x="8780" y="1383"/>
                    <a:pt x="9728" y="3987"/>
                  </a:cubicBezTo>
                  <a:cubicBezTo>
                    <a:pt x="9024" y="3386"/>
                    <a:pt x="8136" y="3109"/>
                    <a:pt x="7252" y="3109"/>
                  </a:cubicBezTo>
                  <a:cubicBezTo>
                    <a:pt x="5790" y="3109"/>
                    <a:pt x="4342" y="3867"/>
                    <a:pt x="3763" y="5165"/>
                  </a:cubicBezTo>
                  <a:cubicBezTo>
                    <a:pt x="3537" y="5665"/>
                    <a:pt x="3453" y="6213"/>
                    <a:pt x="3513" y="6761"/>
                  </a:cubicBezTo>
                  <a:cubicBezTo>
                    <a:pt x="3120" y="6558"/>
                    <a:pt x="2679" y="6439"/>
                    <a:pt x="2227" y="6427"/>
                  </a:cubicBezTo>
                  <a:cubicBezTo>
                    <a:pt x="905" y="6427"/>
                    <a:pt x="1" y="7582"/>
                    <a:pt x="251" y="9213"/>
                  </a:cubicBezTo>
                  <a:lnTo>
                    <a:pt x="22801" y="9213"/>
                  </a:lnTo>
                  <a:cubicBezTo>
                    <a:pt x="23670" y="7642"/>
                    <a:pt x="23265" y="6249"/>
                    <a:pt x="22253" y="5368"/>
                  </a:cubicBezTo>
                  <a:cubicBezTo>
                    <a:pt x="21553" y="4752"/>
                    <a:pt x="20561" y="4387"/>
                    <a:pt x="19501" y="4387"/>
                  </a:cubicBezTo>
                  <a:cubicBezTo>
                    <a:pt x="18759" y="4387"/>
                    <a:pt x="17983" y="4566"/>
                    <a:pt x="17253" y="4963"/>
                  </a:cubicBezTo>
                  <a:cubicBezTo>
                    <a:pt x="18601" y="1588"/>
                    <a:pt x="16016" y="0"/>
                    <a:pt x="13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1548400" y="1942575"/>
              <a:ext cx="31875" cy="21800"/>
            </a:xfrm>
            <a:custGeom>
              <a:avLst/>
              <a:gdLst/>
              <a:ahLst/>
              <a:cxnLst/>
              <a:rect l="l" t="t" r="r" b="b"/>
              <a:pathLst>
                <a:path w="1275" h="872" extrusionOk="0">
                  <a:moveTo>
                    <a:pt x="364" y="1"/>
                  </a:moveTo>
                  <a:cubicBezTo>
                    <a:pt x="342" y="1"/>
                    <a:pt x="320" y="1"/>
                    <a:pt x="298" y="3"/>
                  </a:cubicBezTo>
                  <a:cubicBezTo>
                    <a:pt x="203" y="3"/>
                    <a:pt x="96" y="15"/>
                    <a:pt x="12" y="50"/>
                  </a:cubicBezTo>
                  <a:cubicBezTo>
                    <a:pt x="0" y="98"/>
                    <a:pt x="12" y="158"/>
                    <a:pt x="36" y="205"/>
                  </a:cubicBezTo>
                  <a:cubicBezTo>
                    <a:pt x="119" y="217"/>
                    <a:pt x="203" y="217"/>
                    <a:pt x="274" y="241"/>
                  </a:cubicBezTo>
                  <a:cubicBezTo>
                    <a:pt x="417" y="265"/>
                    <a:pt x="548" y="324"/>
                    <a:pt x="667" y="396"/>
                  </a:cubicBezTo>
                  <a:cubicBezTo>
                    <a:pt x="786" y="467"/>
                    <a:pt x="893" y="562"/>
                    <a:pt x="977" y="669"/>
                  </a:cubicBezTo>
                  <a:cubicBezTo>
                    <a:pt x="1024" y="741"/>
                    <a:pt x="1072" y="800"/>
                    <a:pt x="1120" y="872"/>
                  </a:cubicBezTo>
                  <a:cubicBezTo>
                    <a:pt x="1179" y="872"/>
                    <a:pt x="1227" y="860"/>
                    <a:pt x="1274" y="824"/>
                  </a:cubicBezTo>
                  <a:cubicBezTo>
                    <a:pt x="1274" y="824"/>
                    <a:pt x="1262" y="789"/>
                    <a:pt x="1250" y="741"/>
                  </a:cubicBezTo>
                  <a:cubicBezTo>
                    <a:pt x="1239" y="681"/>
                    <a:pt x="1215" y="610"/>
                    <a:pt x="1191" y="550"/>
                  </a:cubicBezTo>
                  <a:cubicBezTo>
                    <a:pt x="1108" y="372"/>
                    <a:pt x="989" y="229"/>
                    <a:pt x="834" y="122"/>
                  </a:cubicBezTo>
                  <a:cubicBezTo>
                    <a:pt x="688" y="38"/>
                    <a:pt x="523" y="1"/>
                    <a:pt x="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1546025" y="1962275"/>
              <a:ext cx="24425" cy="19375"/>
            </a:xfrm>
            <a:custGeom>
              <a:avLst/>
              <a:gdLst/>
              <a:ahLst/>
              <a:cxnLst/>
              <a:rect l="l" t="t" r="r" b="b"/>
              <a:pathLst>
                <a:path w="977" h="775" extrusionOk="0">
                  <a:moveTo>
                    <a:pt x="48" y="1"/>
                  </a:moveTo>
                  <a:cubicBezTo>
                    <a:pt x="24" y="48"/>
                    <a:pt x="0" y="96"/>
                    <a:pt x="0" y="155"/>
                  </a:cubicBezTo>
                  <a:lnTo>
                    <a:pt x="155" y="262"/>
                  </a:lnTo>
                  <a:cubicBezTo>
                    <a:pt x="202" y="286"/>
                    <a:pt x="250" y="322"/>
                    <a:pt x="286" y="358"/>
                  </a:cubicBezTo>
                  <a:cubicBezTo>
                    <a:pt x="333" y="393"/>
                    <a:pt x="381" y="429"/>
                    <a:pt x="417" y="465"/>
                  </a:cubicBezTo>
                  <a:cubicBezTo>
                    <a:pt x="572" y="584"/>
                    <a:pt x="869" y="774"/>
                    <a:pt x="869" y="774"/>
                  </a:cubicBezTo>
                  <a:cubicBezTo>
                    <a:pt x="905" y="739"/>
                    <a:pt x="953" y="703"/>
                    <a:pt x="976" y="655"/>
                  </a:cubicBezTo>
                  <a:cubicBezTo>
                    <a:pt x="881" y="489"/>
                    <a:pt x="750" y="334"/>
                    <a:pt x="607" y="203"/>
                  </a:cubicBezTo>
                  <a:cubicBezTo>
                    <a:pt x="500" y="132"/>
                    <a:pt x="381" y="72"/>
                    <a:pt x="250" y="36"/>
                  </a:cubicBezTo>
                  <a:cubicBezTo>
                    <a:pt x="131" y="12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1653775" y="2127250"/>
              <a:ext cx="36925" cy="8200"/>
            </a:xfrm>
            <a:custGeom>
              <a:avLst/>
              <a:gdLst/>
              <a:ahLst/>
              <a:cxnLst/>
              <a:rect l="l" t="t" r="r" b="b"/>
              <a:pathLst>
                <a:path w="1477" h="328" extrusionOk="0">
                  <a:moveTo>
                    <a:pt x="744" y="1"/>
                  </a:moveTo>
                  <a:cubicBezTo>
                    <a:pt x="503" y="1"/>
                    <a:pt x="262" y="27"/>
                    <a:pt x="24" y="81"/>
                  </a:cubicBezTo>
                  <a:cubicBezTo>
                    <a:pt x="0" y="140"/>
                    <a:pt x="0" y="188"/>
                    <a:pt x="24" y="248"/>
                  </a:cubicBezTo>
                  <a:cubicBezTo>
                    <a:pt x="262" y="301"/>
                    <a:pt x="503" y="328"/>
                    <a:pt x="744" y="328"/>
                  </a:cubicBezTo>
                  <a:cubicBezTo>
                    <a:pt x="985" y="328"/>
                    <a:pt x="1226" y="301"/>
                    <a:pt x="1465" y="248"/>
                  </a:cubicBezTo>
                  <a:cubicBezTo>
                    <a:pt x="1477" y="188"/>
                    <a:pt x="1477" y="140"/>
                    <a:pt x="1465" y="81"/>
                  </a:cubicBezTo>
                  <a:cubicBezTo>
                    <a:pt x="1226" y="27"/>
                    <a:pt x="985" y="1"/>
                    <a:pt x="7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1663000" y="2109025"/>
              <a:ext cx="18475" cy="8050"/>
            </a:xfrm>
            <a:custGeom>
              <a:avLst/>
              <a:gdLst/>
              <a:ahLst/>
              <a:cxnLst/>
              <a:rect l="l" t="t" r="r" b="b"/>
              <a:pathLst>
                <a:path w="739" h="322" extrusionOk="0">
                  <a:moveTo>
                    <a:pt x="369" y="0"/>
                  </a:moveTo>
                  <a:cubicBezTo>
                    <a:pt x="250" y="12"/>
                    <a:pt x="131" y="36"/>
                    <a:pt x="12" y="84"/>
                  </a:cubicBezTo>
                  <a:cubicBezTo>
                    <a:pt x="0" y="131"/>
                    <a:pt x="0" y="191"/>
                    <a:pt x="12" y="238"/>
                  </a:cubicBezTo>
                  <a:cubicBezTo>
                    <a:pt x="131" y="286"/>
                    <a:pt x="250" y="310"/>
                    <a:pt x="369" y="322"/>
                  </a:cubicBezTo>
                  <a:cubicBezTo>
                    <a:pt x="500" y="310"/>
                    <a:pt x="619" y="286"/>
                    <a:pt x="738" y="238"/>
                  </a:cubicBezTo>
                  <a:cubicBezTo>
                    <a:pt x="738" y="191"/>
                    <a:pt x="738" y="131"/>
                    <a:pt x="738" y="84"/>
                  </a:cubicBezTo>
                  <a:cubicBezTo>
                    <a:pt x="619" y="36"/>
                    <a:pt x="500" y="12"/>
                    <a:pt x="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25"/>
          <p:cNvSpPr/>
          <p:nvPr/>
        </p:nvSpPr>
        <p:spPr>
          <a:xfrm>
            <a:off x="2242775" y="4618738"/>
            <a:ext cx="952900" cy="138325"/>
          </a:xfrm>
          <a:custGeom>
            <a:avLst/>
            <a:gdLst/>
            <a:ahLst/>
            <a:cxnLst/>
            <a:rect l="l" t="t" r="r" b="b"/>
            <a:pathLst>
              <a:path w="38116" h="5533" extrusionOk="0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2983988" y="4922725"/>
            <a:ext cx="293325" cy="67875"/>
          </a:xfrm>
          <a:custGeom>
            <a:avLst/>
            <a:gdLst/>
            <a:ahLst/>
            <a:cxnLst/>
            <a:rect l="l" t="t" r="r" b="b"/>
            <a:pathLst>
              <a:path w="11733" h="2715" extrusionOk="0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8311250" y="2787738"/>
            <a:ext cx="952900" cy="138325"/>
          </a:xfrm>
          <a:custGeom>
            <a:avLst/>
            <a:gdLst/>
            <a:ahLst/>
            <a:cxnLst/>
            <a:rect l="l" t="t" r="r" b="b"/>
            <a:pathLst>
              <a:path w="38116" h="5533" extrusionOk="0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9052463" y="3091725"/>
            <a:ext cx="293325" cy="67875"/>
          </a:xfrm>
          <a:custGeom>
            <a:avLst/>
            <a:gdLst/>
            <a:ahLst/>
            <a:cxnLst/>
            <a:rect l="l" t="t" r="r" b="b"/>
            <a:pathLst>
              <a:path w="11733" h="2715" extrusionOk="0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">
    <p:bg>
      <p:bgPr>
        <a:solidFill>
          <a:schemeClr val="lt2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26"/>
          <p:cNvGrpSpPr/>
          <p:nvPr/>
        </p:nvGrpSpPr>
        <p:grpSpPr>
          <a:xfrm>
            <a:off x="-572967" y="1481125"/>
            <a:ext cx="9324679" cy="3379988"/>
            <a:chOff x="-572967" y="1481125"/>
            <a:chExt cx="9324679" cy="3379988"/>
          </a:xfrm>
        </p:grpSpPr>
        <p:grpSp>
          <p:nvGrpSpPr>
            <p:cNvPr id="565" name="Google Shape;565;p26"/>
            <p:cNvGrpSpPr/>
            <p:nvPr/>
          </p:nvGrpSpPr>
          <p:grpSpPr>
            <a:xfrm>
              <a:off x="-572967" y="4039827"/>
              <a:ext cx="1700876" cy="563680"/>
              <a:chOff x="456975" y="1603100"/>
              <a:chExt cx="1111175" cy="368250"/>
            </a:xfrm>
          </p:grpSpPr>
          <p:sp>
            <p:nvSpPr>
              <p:cNvPr id="566" name="Google Shape;566;p26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6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6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6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6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1" name="Google Shape;571;p26"/>
            <p:cNvSpPr/>
            <p:nvPr/>
          </p:nvSpPr>
          <p:spPr>
            <a:xfrm>
              <a:off x="8458388" y="148112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5116700" y="47227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5172113" y="4419913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3611413" y="43520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5" name="Google Shape;575;p26"/>
            <p:cNvGrpSpPr/>
            <p:nvPr/>
          </p:nvGrpSpPr>
          <p:grpSpPr>
            <a:xfrm>
              <a:off x="7369491" y="4268474"/>
              <a:ext cx="1288247" cy="574373"/>
              <a:chOff x="7624716" y="2969549"/>
              <a:chExt cx="1288247" cy="574373"/>
            </a:xfrm>
          </p:grpSpPr>
          <p:sp>
            <p:nvSpPr>
              <p:cNvPr id="576" name="Google Shape;576;p26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6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6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6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6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6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2" name="Google Shape;582;p26"/>
            <p:cNvSpPr/>
            <p:nvPr/>
          </p:nvSpPr>
          <p:spPr>
            <a:xfrm>
              <a:off x="158025" y="157761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899238" y="188160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26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26"/>
          <p:cNvSpPr txBox="1">
            <a:spLocks noGrp="1"/>
          </p:cNvSpPr>
          <p:nvPr>
            <p:ph type="ctrTitle" idx="2"/>
          </p:nvPr>
        </p:nvSpPr>
        <p:spPr>
          <a:xfrm>
            <a:off x="1288475" y="2324036"/>
            <a:ext cx="30093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6" name="Google Shape;586;p26"/>
          <p:cNvSpPr txBox="1">
            <a:spLocks noGrp="1"/>
          </p:cNvSpPr>
          <p:nvPr>
            <p:ph type="subTitle" idx="1"/>
          </p:nvPr>
        </p:nvSpPr>
        <p:spPr>
          <a:xfrm>
            <a:off x="1453950" y="2714118"/>
            <a:ext cx="2678700" cy="11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87" name="Google Shape;587;p26"/>
          <p:cNvSpPr txBox="1">
            <a:spLocks noGrp="1"/>
          </p:cNvSpPr>
          <p:nvPr>
            <p:ph type="ctrTitle" idx="3"/>
          </p:nvPr>
        </p:nvSpPr>
        <p:spPr>
          <a:xfrm>
            <a:off x="4831175" y="2324036"/>
            <a:ext cx="30093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8" name="Google Shape;588;p26"/>
          <p:cNvSpPr txBox="1">
            <a:spLocks noGrp="1"/>
          </p:cNvSpPr>
          <p:nvPr>
            <p:ph type="subTitle" idx="4"/>
          </p:nvPr>
        </p:nvSpPr>
        <p:spPr>
          <a:xfrm>
            <a:off x="4996550" y="2714118"/>
            <a:ext cx="2678700" cy="11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1_1">
    <p:bg>
      <p:bgPr>
        <a:solidFill>
          <a:schemeClr val="lt2"/>
        </a:solidFill>
        <a:effectLst/>
      </p:bgPr>
    </p:bg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7"/>
          <p:cNvGrpSpPr/>
          <p:nvPr/>
        </p:nvGrpSpPr>
        <p:grpSpPr>
          <a:xfrm>
            <a:off x="-172617" y="1207377"/>
            <a:ext cx="10182901" cy="3936130"/>
            <a:chOff x="-172617" y="1207377"/>
            <a:chExt cx="10182901" cy="3936130"/>
          </a:xfrm>
        </p:grpSpPr>
        <p:grpSp>
          <p:nvGrpSpPr>
            <p:cNvPr id="591" name="Google Shape;591;p27"/>
            <p:cNvGrpSpPr/>
            <p:nvPr/>
          </p:nvGrpSpPr>
          <p:grpSpPr>
            <a:xfrm>
              <a:off x="-172617" y="4579827"/>
              <a:ext cx="1700876" cy="563680"/>
              <a:chOff x="456975" y="1603100"/>
              <a:chExt cx="1111175" cy="368250"/>
            </a:xfrm>
          </p:grpSpPr>
          <p:sp>
            <p:nvSpPr>
              <p:cNvPr id="592" name="Google Shape;592;p27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7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7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7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7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7" name="Google Shape;597;p27"/>
            <p:cNvSpPr/>
            <p:nvPr/>
          </p:nvSpPr>
          <p:spPr>
            <a:xfrm>
              <a:off x="685450" y="37218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1604963" y="415477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3620288" y="365402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0" name="Google Shape;600;p27"/>
            <p:cNvGrpSpPr/>
            <p:nvPr/>
          </p:nvGrpSpPr>
          <p:grpSpPr>
            <a:xfrm>
              <a:off x="8309408" y="1207377"/>
              <a:ext cx="1700876" cy="563680"/>
              <a:chOff x="456975" y="1603100"/>
              <a:chExt cx="1111175" cy="368250"/>
            </a:xfrm>
          </p:grpSpPr>
          <p:sp>
            <p:nvSpPr>
              <p:cNvPr id="601" name="Google Shape;601;p27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7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7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7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7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6" name="Google Shape;606;p27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7"/>
          <p:cNvSpPr txBox="1">
            <a:spLocks noGrp="1"/>
          </p:cNvSpPr>
          <p:nvPr>
            <p:ph type="ctrTitle" idx="2"/>
          </p:nvPr>
        </p:nvSpPr>
        <p:spPr>
          <a:xfrm>
            <a:off x="5369350" y="1464463"/>
            <a:ext cx="22443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8" name="Google Shape;608;p27"/>
          <p:cNvSpPr txBox="1">
            <a:spLocks noGrp="1"/>
          </p:cNvSpPr>
          <p:nvPr>
            <p:ph type="subTitle" idx="1"/>
          </p:nvPr>
        </p:nvSpPr>
        <p:spPr>
          <a:xfrm>
            <a:off x="5369350" y="1850799"/>
            <a:ext cx="26922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09" name="Google Shape;609;p27"/>
          <p:cNvSpPr txBox="1">
            <a:spLocks noGrp="1"/>
          </p:cNvSpPr>
          <p:nvPr>
            <p:ph type="ctrTitle" idx="3"/>
          </p:nvPr>
        </p:nvSpPr>
        <p:spPr>
          <a:xfrm>
            <a:off x="5369350" y="3111963"/>
            <a:ext cx="22443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0" name="Google Shape;610;p27"/>
          <p:cNvSpPr txBox="1">
            <a:spLocks noGrp="1"/>
          </p:cNvSpPr>
          <p:nvPr>
            <p:ph type="subTitle" idx="4"/>
          </p:nvPr>
        </p:nvSpPr>
        <p:spPr>
          <a:xfrm>
            <a:off x="5369350" y="3498299"/>
            <a:ext cx="26922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11" name="Google Shape;611;p27"/>
          <p:cNvSpPr txBox="1">
            <a:spLocks noGrp="1"/>
          </p:cNvSpPr>
          <p:nvPr>
            <p:ph type="title" idx="5" hasCustomPrompt="1"/>
          </p:nvPr>
        </p:nvSpPr>
        <p:spPr>
          <a:xfrm>
            <a:off x="4679841" y="1357584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500" b="0">
                <a:solidFill>
                  <a:schemeClr val="lt2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12" name="Google Shape;612;p27"/>
          <p:cNvSpPr txBox="1">
            <a:spLocks noGrp="1"/>
          </p:cNvSpPr>
          <p:nvPr>
            <p:ph type="title" idx="6" hasCustomPrompt="1"/>
          </p:nvPr>
        </p:nvSpPr>
        <p:spPr>
          <a:xfrm>
            <a:off x="4679841" y="3011882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500" b="0">
                <a:solidFill>
                  <a:schemeClr val="lt2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11_1_1">
    <p:bg>
      <p:bgPr>
        <a:solidFill>
          <a:schemeClr val="lt2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28"/>
          <p:cNvGrpSpPr/>
          <p:nvPr/>
        </p:nvGrpSpPr>
        <p:grpSpPr>
          <a:xfrm>
            <a:off x="-172617" y="1207377"/>
            <a:ext cx="10182901" cy="3936130"/>
            <a:chOff x="-172617" y="1207377"/>
            <a:chExt cx="10182901" cy="3936130"/>
          </a:xfrm>
        </p:grpSpPr>
        <p:grpSp>
          <p:nvGrpSpPr>
            <p:cNvPr id="615" name="Google Shape;615;p28"/>
            <p:cNvGrpSpPr/>
            <p:nvPr/>
          </p:nvGrpSpPr>
          <p:grpSpPr>
            <a:xfrm>
              <a:off x="-172617" y="4579827"/>
              <a:ext cx="1700876" cy="563680"/>
              <a:chOff x="456975" y="1603100"/>
              <a:chExt cx="1111175" cy="368250"/>
            </a:xfrm>
          </p:grpSpPr>
          <p:sp>
            <p:nvSpPr>
              <p:cNvPr id="616" name="Google Shape;616;p28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8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8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8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8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28"/>
            <p:cNvSpPr/>
            <p:nvPr/>
          </p:nvSpPr>
          <p:spPr>
            <a:xfrm>
              <a:off x="472288" y="161122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400313" y="195377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3620288" y="365402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4" name="Google Shape;624;p28"/>
            <p:cNvGrpSpPr/>
            <p:nvPr/>
          </p:nvGrpSpPr>
          <p:grpSpPr>
            <a:xfrm>
              <a:off x="8309408" y="1207377"/>
              <a:ext cx="1700876" cy="563680"/>
              <a:chOff x="456975" y="1603100"/>
              <a:chExt cx="1111175" cy="368250"/>
            </a:xfrm>
          </p:grpSpPr>
          <p:sp>
            <p:nvSpPr>
              <p:cNvPr id="625" name="Google Shape;625;p28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8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8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8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8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0" name="Google Shape;630;p28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28"/>
          <p:cNvSpPr txBox="1">
            <a:spLocks noGrp="1"/>
          </p:cNvSpPr>
          <p:nvPr>
            <p:ph type="ctrTitle" idx="2"/>
          </p:nvPr>
        </p:nvSpPr>
        <p:spPr>
          <a:xfrm>
            <a:off x="4646054" y="1616875"/>
            <a:ext cx="36198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2" name="Google Shape;632;p28"/>
          <p:cNvSpPr txBox="1">
            <a:spLocks noGrp="1"/>
          </p:cNvSpPr>
          <p:nvPr>
            <p:ph type="subTitle" idx="1"/>
          </p:nvPr>
        </p:nvSpPr>
        <p:spPr>
          <a:xfrm>
            <a:off x="4646050" y="2003200"/>
            <a:ext cx="3163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3" name="Google Shape;633;p28"/>
          <p:cNvSpPr txBox="1">
            <a:spLocks noGrp="1"/>
          </p:cNvSpPr>
          <p:nvPr>
            <p:ph type="ctrTitle" idx="3"/>
          </p:nvPr>
        </p:nvSpPr>
        <p:spPr>
          <a:xfrm>
            <a:off x="878258" y="3035776"/>
            <a:ext cx="36198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4" name="Google Shape;634;p28"/>
          <p:cNvSpPr txBox="1">
            <a:spLocks noGrp="1"/>
          </p:cNvSpPr>
          <p:nvPr>
            <p:ph type="subTitle" idx="4"/>
          </p:nvPr>
        </p:nvSpPr>
        <p:spPr>
          <a:xfrm>
            <a:off x="1334276" y="3422100"/>
            <a:ext cx="3163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2">
    <p:bg>
      <p:bgPr>
        <a:solidFill>
          <a:schemeClr val="lt2"/>
        </a:solidFill>
        <a:effectLst/>
      </p:bgPr>
    </p:bg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29"/>
          <p:cNvGrpSpPr/>
          <p:nvPr/>
        </p:nvGrpSpPr>
        <p:grpSpPr>
          <a:xfrm>
            <a:off x="-172608" y="949552"/>
            <a:ext cx="9640042" cy="4193908"/>
            <a:chOff x="-172608" y="949552"/>
            <a:chExt cx="9640042" cy="4193908"/>
          </a:xfrm>
        </p:grpSpPr>
        <p:grpSp>
          <p:nvGrpSpPr>
            <p:cNvPr id="637" name="Google Shape;637;p29"/>
            <p:cNvGrpSpPr/>
            <p:nvPr/>
          </p:nvGrpSpPr>
          <p:grpSpPr>
            <a:xfrm>
              <a:off x="-172608" y="4402467"/>
              <a:ext cx="2236017" cy="740993"/>
              <a:chOff x="456975" y="1603100"/>
              <a:chExt cx="1111175" cy="368250"/>
            </a:xfrm>
          </p:grpSpPr>
          <p:sp>
            <p:nvSpPr>
              <p:cNvPr id="638" name="Google Shape;638;p29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9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9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9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9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3" name="Google Shape;643;p29"/>
            <p:cNvSpPr/>
            <p:nvPr/>
          </p:nvSpPr>
          <p:spPr>
            <a:xfrm>
              <a:off x="6337875" y="422263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6081113" y="46145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458938" y="112297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6" name="Google Shape;646;p29"/>
            <p:cNvGrpSpPr/>
            <p:nvPr/>
          </p:nvGrpSpPr>
          <p:grpSpPr>
            <a:xfrm>
              <a:off x="7766558" y="949552"/>
              <a:ext cx="1700876" cy="563680"/>
              <a:chOff x="456975" y="1603100"/>
              <a:chExt cx="1111175" cy="368250"/>
            </a:xfrm>
          </p:grpSpPr>
          <p:sp>
            <p:nvSpPr>
              <p:cNvPr id="647" name="Google Shape;647;p29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9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9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9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9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2" name="Google Shape;652;p29"/>
            <p:cNvSpPr/>
            <p:nvPr/>
          </p:nvSpPr>
          <p:spPr>
            <a:xfrm>
              <a:off x="1075675" y="1374900"/>
              <a:ext cx="556363" cy="138320"/>
            </a:xfrm>
            <a:custGeom>
              <a:avLst/>
              <a:gdLst/>
              <a:ahLst/>
              <a:cxnLst/>
              <a:rect l="l" t="t" r="r" b="b"/>
              <a:pathLst>
                <a:path w="15349" h="3816" extrusionOk="0">
                  <a:moveTo>
                    <a:pt x="4434" y="0"/>
                  </a:moveTo>
                  <a:cubicBezTo>
                    <a:pt x="3044" y="0"/>
                    <a:pt x="1443" y="567"/>
                    <a:pt x="1" y="1267"/>
                  </a:cubicBezTo>
                  <a:cubicBezTo>
                    <a:pt x="564" y="1149"/>
                    <a:pt x="1144" y="1092"/>
                    <a:pt x="1726" y="1092"/>
                  </a:cubicBezTo>
                  <a:cubicBezTo>
                    <a:pt x="3680" y="1092"/>
                    <a:pt x="5674" y="1736"/>
                    <a:pt x="7252" y="2910"/>
                  </a:cubicBezTo>
                  <a:cubicBezTo>
                    <a:pt x="7229" y="3348"/>
                    <a:pt x="7465" y="3815"/>
                    <a:pt x="7705" y="3815"/>
                  </a:cubicBezTo>
                  <a:cubicBezTo>
                    <a:pt x="7843" y="3815"/>
                    <a:pt x="7982" y="3660"/>
                    <a:pt x="8073" y="3255"/>
                  </a:cubicBezTo>
                  <a:cubicBezTo>
                    <a:pt x="8085" y="3136"/>
                    <a:pt x="8085" y="3029"/>
                    <a:pt x="8073" y="2922"/>
                  </a:cubicBezTo>
                  <a:cubicBezTo>
                    <a:pt x="9651" y="1739"/>
                    <a:pt x="11654" y="1092"/>
                    <a:pt x="13617" y="1092"/>
                  </a:cubicBezTo>
                  <a:cubicBezTo>
                    <a:pt x="14201" y="1092"/>
                    <a:pt x="14783" y="1150"/>
                    <a:pt x="15348" y="1267"/>
                  </a:cubicBezTo>
                  <a:cubicBezTo>
                    <a:pt x="13902" y="568"/>
                    <a:pt x="12300" y="2"/>
                    <a:pt x="10910" y="2"/>
                  </a:cubicBezTo>
                  <a:cubicBezTo>
                    <a:pt x="9485" y="2"/>
                    <a:pt x="8283" y="597"/>
                    <a:pt x="7704" y="2255"/>
                  </a:cubicBezTo>
                  <a:cubicBezTo>
                    <a:pt x="7692" y="2243"/>
                    <a:pt x="7692" y="2231"/>
                    <a:pt x="7669" y="2220"/>
                  </a:cubicBezTo>
                  <a:lnTo>
                    <a:pt x="7633" y="2243"/>
                  </a:lnTo>
                  <a:cubicBezTo>
                    <a:pt x="7055" y="593"/>
                    <a:pt x="5855" y="0"/>
                    <a:pt x="4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3" name="Google Shape;653;p29"/>
            <p:cNvGrpSpPr/>
            <p:nvPr/>
          </p:nvGrpSpPr>
          <p:grpSpPr>
            <a:xfrm>
              <a:off x="7176625" y="4339456"/>
              <a:ext cx="1178904" cy="529357"/>
              <a:chOff x="3672600" y="1165825"/>
              <a:chExt cx="557375" cy="250275"/>
            </a:xfrm>
          </p:grpSpPr>
          <p:sp>
            <p:nvSpPr>
              <p:cNvPr id="654" name="Google Shape;654;p29"/>
              <p:cNvSpPr/>
              <p:nvPr/>
            </p:nvSpPr>
            <p:spPr>
              <a:xfrm>
                <a:off x="3672600" y="1165825"/>
                <a:ext cx="557375" cy="250275"/>
              </a:xfrm>
              <a:custGeom>
                <a:avLst/>
                <a:gdLst/>
                <a:ahLst/>
                <a:cxnLst/>
                <a:rect l="l" t="t" r="r" b="b"/>
                <a:pathLst>
                  <a:path w="22295" h="10011" extrusionOk="0">
                    <a:moveTo>
                      <a:pt x="12039" y="1"/>
                    </a:moveTo>
                    <a:cubicBezTo>
                      <a:pt x="9081" y="1"/>
                      <a:pt x="6352" y="1896"/>
                      <a:pt x="6996" y="5939"/>
                    </a:cubicBezTo>
                    <a:cubicBezTo>
                      <a:pt x="6214" y="4867"/>
                      <a:pt x="5312" y="4428"/>
                      <a:pt x="4435" y="4428"/>
                    </a:cubicBezTo>
                    <a:cubicBezTo>
                      <a:pt x="2134" y="4428"/>
                      <a:pt x="0" y="7450"/>
                      <a:pt x="638" y="10011"/>
                    </a:cubicBezTo>
                    <a:lnTo>
                      <a:pt x="22022" y="10011"/>
                    </a:lnTo>
                    <a:cubicBezTo>
                      <a:pt x="22295" y="8334"/>
                      <a:pt x="21138" y="7313"/>
                      <a:pt x="19593" y="7313"/>
                    </a:cubicBezTo>
                    <a:cubicBezTo>
                      <a:pt x="19185" y="7313"/>
                      <a:pt x="18750" y="7385"/>
                      <a:pt x="18307" y="7534"/>
                    </a:cubicBezTo>
                    <a:cubicBezTo>
                      <a:pt x="19359" y="2651"/>
                      <a:pt x="15538" y="1"/>
                      <a:pt x="12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9"/>
              <p:cNvSpPr/>
              <p:nvPr/>
            </p:nvSpPr>
            <p:spPr>
              <a:xfrm>
                <a:off x="4015975" y="1195825"/>
                <a:ext cx="83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40" extrusionOk="0">
                    <a:moveTo>
                      <a:pt x="36" y="0"/>
                    </a:moveTo>
                    <a:cubicBezTo>
                      <a:pt x="24" y="48"/>
                      <a:pt x="12" y="83"/>
                      <a:pt x="12" y="131"/>
                    </a:cubicBezTo>
                    <a:cubicBezTo>
                      <a:pt x="0" y="202"/>
                      <a:pt x="0" y="274"/>
                      <a:pt x="12" y="345"/>
                    </a:cubicBezTo>
                    <a:cubicBezTo>
                      <a:pt x="24" y="417"/>
                      <a:pt x="48" y="476"/>
                      <a:pt x="72" y="536"/>
                    </a:cubicBezTo>
                    <a:lnTo>
                      <a:pt x="119" y="631"/>
                    </a:lnTo>
                    <a:cubicBezTo>
                      <a:pt x="149" y="637"/>
                      <a:pt x="179" y="640"/>
                      <a:pt x="208" y="640"/>
                    </a:cubicBezTo>
                    <a:cubicBezTo>
                      <a:pt x="238" y="640"/>
                      <a:pt x="268" y="637"/>
                      <a:pt x="298" y="631"/>
                    </a:cubicBezTo>
                    <a:cubicBezTo>
                      <a:pt x="298" y="631"/>
                      <a:pt x="310" y="583"/>
                      <a:pt x="322" y="512"/>
                    </a:cubicBezTo>
                    <a:cubicBezTo>
                      <a:pt x="334" y="441"/>
                      <a:pt x="334" y="357"/>
                      <a:pt x="322" y="286"/>
                    </a:cubicBezTo>
                    <a:cubicBezTo>
                      <a:pt x="310" y="226"/>
                      <a:pt x="286" y="155"/>
                      <a:pt x="250" y="95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9"/>
              <p:cNvSpPr/>
              <p:nvPr/>
            </p:nvSpPr>
            <p:spPr>
              <a:xfrm>
                <a:off x="4032925" y="1191050"/>
                <a:ext cx="107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299" extrusionOk="0">
                    <a:moveTo>
                      <a:pt x="156" y="1"/>
                    </a:moveTo>
                    <a:cubicBezTo>
                      <a:pt x="108" y="1"/>
                      <a:pt x="48" y="12"/>
                      <a:pt x="1" y="36"/>
                    </a:cubicBezTo>
                    <a:cubicBezTo>
                      <a:pt x="1" y="251"/>
                      <a:pt x="25" y="465"/>
                      <a:pt x="60" y="679"/>
                    </a:cubicBezTo>
                    <a:cubicBezTo>
                      <a:pt x="108" y="893"/>
                      <a:pt x="179" y="1096"/>
                      <a:pt x="275" y="1298"/>
                    </a:cubicBezTo>
                    <a:cubicBezTo>
                      <a:pt x="322" y="1298"/>
                      <a:pt x="382" y="1286"/>
                      <a:pt x="429" y="1263"/>
                    </a:cubicBezTo>
                    <a:cubicBezTo>
                      <a:pt x="429" y="1048"/>
                      <a:pt x="406" y="834"/>
                      <a:pt x="370" y="620"/>
                    </a:cubicBezTo>
                    <a:cubicBezTo>
                      <a:pt x="310" y="405"/>
                      <a:pt x="239" y="203"/>
                      <a:pt x="1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9"/>
              <p:cNvSpPr/>
              <p:nvPr/>
            </p:nvSpPr>
            <p:spPr>
              <a:xfrm>
                <a:off x="4051375" y="1202725"/>
                <a:ext cx="807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007" extrusionOk="0">
                    <a:moveTo>
                      <a:pt x="163" y="1"/>
                    </a:moveTo>
                    <a:cubicBezTo>
                      <a:pt x="135" y="1"/>
                      <a:pt x="108" y="4"/>
                      <a:pt x="84" y="10"/>
                    </a:cubicBezTo>
                    <a:cubicBezTo>
                      <a:pt x="37" y="165"/>
                      <a:pt x="13" y="331"/>
                      <a:pt x="1" y="498"/>
                    </a:cubicBezTo>
                    <a:cubicBezTo>
                      <a:pt x="13" y="665"/>
                      <a:pt x="37" y="831"/>
                      <a:pt x="84" y="998"/>
                    </a:cubicBezTo>
                    <a:cubicBezTo>
                      <a:pt x="108" y="1004"/>
                      <a:pt x="135" y="1007"/>
                      <a:pt x="163" y="1007"/>
                    </a:cubicBezTo>
                    <a:cubicBezTo>
                      <a:pt x="191" y="1007"/>
                      <a:pt x="221" y="1004"/>
                      <a:pt x="251" y="998"/>
                    </a:cubicBezTo>
                    <a:cubicBezTo>
                      <a:pt x="287" y="831"/>
                      <a:pt x="311" y="665"/>
                      <a:pt x="322" y="498"/>
                    </a:cubicBezTo>
                    <a:cubicBezTo>
                      <a:pt x="311" y="331"/>
                      <a:pt x="287" y="165"/>
                      <a:pt x="251" y="10"/>
                    </a:cubicBezTo>
                    <a:cubicBezTo>
                      <a:pt x="221" y="4"/>
                      <a:pt x="191" y="1"/>
                      <a:pt x="1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9"/>
              <p:cNvSpPr/>
              <p:nvPr/>
            </p:nvSpPr>
            <p:spPr>
              <a:xfrm>
                <a:off x="3788250" y="1389000"/>
                <a:ext cx="185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79" extrusionOk="0">
                    <a:moveTo>
                      <a:pt x="120" y="0"/>
                    </a:moveTo>
                    <a:cubicBezTo>
                      <a:pt x="72" y="36"/>
                      <a:pt x="37" y="83"/>
                      <a:pt x="1" y="119"/>
                    </a:cubicBezTo>
                    <a:cubicBezTo>
                      <a:pt x="72" y="250"/>
                      <a:pt x="156" y="369"/>
                      <a:pt x="263" y="464"/>
                    </a:cubicBezTo>
                    <a:cubicBezTo>
                      <a:pt x="382" y="548"/>
                      <a:pt x="513" y="619"/>
                      <a:pt x="644" y="679"/>
                    </a:cubicBezTo>
                    <a:cubicBezTo>
                      <a:pt x="691" y="631"/>
                      <a:pt x="715" y="584"/>
                      <a:pt x="739" y="536"/>
                    </a:cubicBezTo>
                    <a:cubicBezTo>
                      <a:pt x="656" y="429"/>
                      <a:pt x="572" y="322"/>
                      <a:pt x="465" y="226"/>
                    </a:cubicBezTo>
                    <a:cubicBezTo>
                      <a:pt x="358" y="143"/>
                      <a:pt x="239" y="72"/>
                      <a:pt x="1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9"/>
              <p:cNvSpPr/>
              <p:nvPr/>
            </p:nvSpPr>
            <p:spPr>
              <a:xfrm>
                <a:off x="3801650" y="1378250"/>
                <a:ext cx="28300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81" extrusionOk="0">
                    <a:moveTo>
                      <a:pt x="149" y="0"/>
                    </a:moveTo>
                    <a:cubicBezTo>
                      <a:pt x="115" y="0"/>
                      <a:pt x="1" y="74"/>
                      <a:pt x="1" y="85"/>
                    </a:cubicBezTo>
                    <a:lnTo>
                      <a:pt x="132" y="323"/>
                    </a:lnTo>
                    <a:cubicBezTo>
                      <a:pt x="215" y="466"/>
                      <a:pt x="310" y="609"/>
                      <a:pt x="429" y="728"/>
                    </a:cubicBezTo>
                    <a:cubicBezTo>
                      <a:pt x="608" y="894"/>
                      <a:pt x="810" y="1037"/>
                      <a:pt x="1013" y="1180"/>
                    </a:cubicBezTo>
                    <a:cubicBezTo>
                      <a:pt x="1060" y="1156"/>
                      <a:pt x="1108" y="1121"/>
                      <a:pt x="1132" y="1061"/>
                    </a:cubicBezTo>
                    <a:cubicBezTo>
                      <a:pt x="989" y="871"/>
                      <a:pt x="822" y="680"/>
                      <a:pt x="655" y="502"/>
                    </a:cubicBezTo>
                    <a:cubicBezTo>
                      <a:pt x="572" y="394"/>
                      <a:pt x="417" y="287"/>
                      <a:pt x="322" y="180"/>
                    </a:cubicBezTo>
                    <a:lnTo>
                      <a:pt x="155" y="2"/>
                    </a:lnTo>
                    <a:cubicBezTo>
                      <a:pt x="154" y="1"/>
                      <a:pt x="152" y="0"/>
                      <a:pt x="1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9"/>
              <p:cNvSpPr/>
              <p:nvPr/>
            </p:nvSpPr>
            <p:spPr>
              <a:xfrm>
                <a:off x="3829625" y="1386900"/>
                <a:ext cx="164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108" y="1"/>
                    </a:moveTo>
                    <a:cubicBezTo>
                      <a:pt x="72" y="37"/>
                      <a:pt x="37" y="72"/>
                      <a:pt x="1" y="120"/>
                    </a:cubicBezTo>
                    <a:cubicBezTo>
                      <a:pt x="60" y="227"/>
                      <a:pt x="132" y="346"/>
                      <a:pt x="215" y="441"/>
                    </a:cubicBezTo>
                    <a:cubicBezTo>
                      <a:pt x="310" y="525"/>
                      <a:pt x="418" y="596"/>
                      <a:pt x="537" y="656"/>
                    </a:cubicBezTo>
                    <a:cubicBezTo>
                      <a:pt x="584" y="620"/>
                      <a:pt x="620" y="584"/>
                      <a:pt x="656" y="537"/>
                    </a:cubicBezTo>
                    <a:cubicBezTo>
                      <a:pt x="596" y="418"/>
                      <a:pt x="525" y="310"/>
                      <a:pt x="441" y="215"/>
                    </a:cubicBezTo>
                    <a:cubicBezTo>
                      <a:pt x="334" y="132"/>
                      <a:pt x="227" y="60"/>
                      <a:pt x="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1" name="Google Shape;661;p29"/>
            <p:cNvSpPr/>
            <p:nvPr/>
          </p:nvSpPr>
          <p:spPr>
            <a:xfrm>
              <a:off x="8204600" y="4339454"/>
              <a:ext cx="451990" cy="112372"/>
            </a:xfrm>
            <a:custGeom>
              <a:avLst/>
              <a:gdLst/>
              <a:ahLst/>
              <a:cxnLst/>
              <a:rect l="l" t="t" r="r" b="b"/>
              <a:pathLst>
                <a:path w="15349" h="3816" extrusionOk="0">
                  <a:moveTo>
                    <a:pt x="4434" y="0"/>
                  </a:moveTo>
                  <a:cubicBezTo>
                    <a:pt x="3044" y="0"/>
                    <a:pt x="1443" y="567"/>
                    <a:pt x="1" y="1267"/>
                  </a:cubicBezTo>
                  <a:cubicBezTo>
                    <a:pt x="564" y="1149"/>
                    <a:pt x="1144" y="1092"/>
                    <a:pt x="1726" y="1092"/>
                  </a:cubicBezTo>
                  <a:cubicBezTo>
                    <a:pt x="3680" y="1092"/>
                    <a:pt x="5674" y="1736"/>
                    <a:pt x="7252" y="2910"/>
                  </a:cubicBezTo>
                  <a:cubicBezTo>
                    <a:pt x="7229" y="3348"/>
                    <a:pt x="7465" y="3815"/>
                    <a:pt x="7705" y="3815"/>
                  </a:cubicBezTo>
                  <a:cubicBezTo>
                    <a:pt x="7843" y="3815"/>
                    <a:pt x="7982" y="3660"/>
                    <a:pt x="8073" y="3255"/>
                  </a:cubicBezTo>
                  <a:cubicBezTo>
                    <a:pt x="8085" y="3136"/>
                    <a:pt x="8085" y="3029"/>
                    <a:pt x="8073" y="2922"/>
                  </a:cubicBezTo>
                  <a:cubicBezTo>
                    <a:pt x="9651" y="1739"/>
                    <a:pt x="11654" y="1092"/>
                    <a:pt x="13617" y="1092"/>
                  </a:cubicBezTo>
                  <a:cubicBezTo>
                    <a:pt x="14201" y="1092"/>
                    <a:pt x="14783" y="1150"/>
                    <a:pt x="15348" y="1267"/>
                  </a:cubicBezTo>
                  <a:cubicBezTo>
                    <a:pt x="13902" y="568"/>
                    <a:pt x="12300" y="2"/>
                    <a:pt x="10910" y="2"/>
                  </a:cubicBezTo>
                  <a:cubicBezTo>
                    <a:pt x="9485" y="2"/>
                    <a:pt x="8283" y="597"/>
                    <a:pt x="7704" y="2255"/>
                  </a:cubicBezTo>
                  <a:cubicBezTo>
                    <a:pt x="7692" y="2243"/>
                    <a:pt x="7692" y="2231"/>
                    <a:pt x="7669" y="2220"/>
                  </a:cubicBezTo>
                  <a:lnTo>
                    <a:pt x="7633" y="2243"/>
                  </a:lnTo>
                  <a:cubicBezTo>
                    <a:pt x="7055" y="593"/>
                    <a:pt x="5855" y="0"/>
                    <a:pt x="4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29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29"/>
          <p:cNvSpPr txBox="1">
            <a:spLocks noGrp="1"/>
          </p:cNvSpPr>
          <p:nvPr>
            <p:ph type="ctrTitle" idx="2"/>
          </p:nvPr>
        </p:nvSpPr>
        <p:spPr>
          <a:xfrm>
            <a:off x="752225" y="2503325"/>
            <a:ext cx="23106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4" name="Google Shape;664;p29"/>
          <p:cNvSpPr txBox="1">
            <a:spLocks noGrp="1"/>
          </p:cNvSpPr>
          <p:nvPr>
            <p:ph type="subTitle" idx="1"/>
          </p:nvPr>
        </p:nvSpPr>
        <p:spPr>
          <a:xfrm>
            <a:off x="752282" y="2839271"/>
            <a:ext cx="2310600" cy="11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65" name="Google Shape;665;p29"/>
          <p:cNvSpPr txBox="1">
            <a:spLocks noGrp="1"/>
          </p:cNvSpPr>
          <p:nvPr>
            <p:ph type="ctrTitle" idx="3"/>
          </p:nvPr>
        </p:nvSpPr>
        <p:spPr>
          <a:xfrm>
            <a:off x="3416705" y="2503325"/>
            <a:ext cx="23106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6" name="Google Shape;666;p29"/>
          <p:cNvSpPr txBox="1">
            <a:spLocks noGrp="1"/>
          </p:cNvSpPr>
          <p:nvPr>
            <p:ph type="subTitle" idx="4"/>
          </p:nvPr>
        </p:nvSpPr>
        <p:spPr>
          <a:xfrm>
            <a:off x="3416758" y="2839271"/>
            <a:ext cx="2310600" cy="11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67" name="Google Shape;667;p29"/>
          <p:cNvSpPr txBox="1">
            <a:spLocks noGrp="1"/>
          </p:cNvSpPr>
          <p:nvPr>
            <p:ph type="ctrTitle" idx="5"/>
          </p:nvPr>
        </p:nvSpPr>
        <p:spPr>
          <a:xfrm>
            <a:off x="6081116" y="2503325"/>
            <a:ext cx="23106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8" name="Google Shape;668;p29"/>
          <p:cNvSpPr txBox="1">
            <a:spLocks noGrp="1"/>
          </p:cNvSpPr>
          <p:nvPr>
            <p:ph type="subTitle" idx="6"/>
          </p:nvPr>
        </p:nvSpPr>
        <p:spPr>
          <a:xfrm>
            <a:off x="6081177" y="2839271"/>
            <a:ext cx="2310600" cy="11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2_1">
    <p:bg>
      <p:bgPr>
        <a:solidFill>
          <a:schemeClr val="lt2"/>
        </a:solid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30"/>
          <p:cNvGrpSpPr/>
          <p:nvPr/>
        </p:nvGrpSpPr>
        <p:grpSpPr>
          <a:xfrm>
            <a:off x="-413800" y="393127"/>
            <a:ext cx="10363009" cy="4943911"/>
            <a:chOff x="-413800" y="393127"/>
            <a:chExt cx="10363009" cy="4943911"/>
          </a:xfrm>
        </p:grpSpPr>
        <p:grpSp>
          <p:nvGrpSpPr>
            <p:cNvPr id="671" name="Google Shape;671;p30"/>
            <p:cNvGrpSpPr/>
            <p:nvPr/>
          </p:nvGrpSpPr>
          <p:grpSpPr>
            <a:xfrm>
              <a:off x="-172608" y="4402467"/>
              <a:ext cx="2236017" cy="740993"/>
              <a:chOff x="456975" y="1603100"/>
              <a:chExt cx="1111175" cy="368250"/>
            </a:xfrm>
          </p:grpSpPr>
          <p:sp>
            <p:nvSpPr>
              <p:cNvPr id="672" name="Google Shape;672;p30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0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0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0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0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7" name="Google Shape;677;p30"/>
            <p:cNvSpPr/>
            <p:nvPr/>
          </p:nvSpPr>
          <p:spPr>
            <a:xfrm>
              <a:off x="-413800" y="432646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8747863" y="493347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458938" y="112297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30"/>
            <p:cNvGrpSpPr/>
            <p:nvPr/>
          </p:nvGrpSpPr>
          <p:grpSpPr>
            <a:xfrm>
              <a:off x="8248333" y="393127"/>
              <a:ext cx="1700876" cy="563680"/>
              <a:chOff x="456975" y="1603100"/>
              <a:chExt cx="1111175" cy="368250"/>
            </a:xfrm>
          </p:grpSpPr>
          <p:sp>
            <p:nvSpPr>
              <p:cNvPr id="681" name="Google Shape;681;p30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0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0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0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0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6" name="Google Shape;686;p30"/>
            <p:cNvSpPr/>
            <p:nvPr/>
          </p:nvSpPr>
          <p:spPr>
            <a:xfrm>
              <a:off x="1023363" y="1162225"/>
              <a:ext cx="556363" cy="138320"/>
            </a:xfrm>
            <a:custGeom>
              <a:avLst/>
              <a:gdLst/>
              <a:ahLst/>
              <a:cxnLst/>
              <a:rect l="l" t="t" r="r" b="b"/>
              <a:pathLst>
                <a:path w="15349" h="3816" extrusionOk="0">
                  <a:moveTo>
                    <a:pt x="4434" y="0"/>
                  </a:moveTo>
                  <a:cubicBezTo>
                    <a:pt x="3044" y="0"/>
                    <a:pt x="1443" y="567"/>
                    <a:pt x="1" y="1267"/>
                  </a:cubicBezTo>
                  <a:cubicBezTo>
                    <a:pt x="564" y="1149"/>
                    <a:pt x="1144" y="1092"/>
                    <a:pt x="1726" y="1092"/>
                  </a:cubicBezTo>
                  <a:cubicBezTo>
                    <a:pt x="3680" y="1092"/>
                    <a:pt x="5674" y="1736"/>
                    <a:pt x="7252" y="2910"/>
                  </a:cubicBezTo>
                  <a:cubicBezTo>
                    <a:pt x="7229" y="3348"/>
                    <a:pt x="7465" y="3815"/>
                    <a:pt x="7705" y="3815"/>
                  </a:cubicBezTo>
                  <a:cubicBezTo>
                    <a:pt x="7843" y="3815"/>
                    <a:pt x="7982" y="3660"/>
                    <a:pt x="8073" y="3255"/>
                  </a:cubicBezTo>
                  <a:cubicBezTo>
                    <a:pt x="8085" y="3136"/>
                    <a:pt x="8085" y="3029"/>
                    <a:pt x="8073" y="2922"/>
                  </a:cubicBezTo>
                  <a:cubicBezTo>
                    <a:pt x="9651" y="1739"/>
                    <a:pt x="11654" y="1092"/>
                    <a:pt x="13617" y="1092"/>
                  </a:cubicBezTo>
                  <a:cubicBezTo>
                    <a:pt x="14201" y="1092"/>
                    <a:pt x="14783" y="1150"/>
                    <a:pt x="15348" y="1267"/>
                  </a:cubicBezTo>
                  <a:cubicBezTo>
                    <a:pt x="13902" y="568"/>
                    <a:pt x="12300" y="2"/>
                    <a:pt x="10910" y="2"/>
                  </a:cubicBezTo>
                  <a:cubicBezTo>
                    <a:pt x="9485" y="2"/>
                    <a:pt x="8283" y="597"/>
                    <a:pt x="7704" y="2255"/>
                  </a:cubicBezTo>
                  <a:cubicBezTo>
                    <a:pt x="7692" y="2243"/>
                    <a:pt x="7692" y="2231"/>
                    <a:pt x="7669" y="2220"/>
                  </a:cubicBezTo>
                  <a:lnTo>
                    <a:pt x="7633" y="2243"/>
                  </a:lnTo>
                  <a:cubicBezTo>
                    <a:pt x="7055" y="593"/>
                    <a:pt x="5855" y="0"/>
                    <a:pt x="4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7" name="Google Shape;687;p30"/>
            <p:cNvGrpSpPr/>
            <p:nvPr/>
          </p:nvGrpSpPr>
          <p:grpSpPr>
            <a:xfrm>
              <a:off x="7251600" y="4807681"/>
              <a:ext cx="1178904" cy="529357"/>
              <a:chOff x="3672600" y="1165825"/>
              <a:chExt cx="557375" cy="250275"/>
            </a:xfrm>
          </p:grpSpPr>
          <p:sp>
            <p:nvSpPr>
              <p:cNvPr id="688" name="Google Shape;688;p30"/>
              <p:cNvSpPr/>
              <p:nvPr/>
            </p:nvSpPr>
            <p:spPr>
              <a:xfrm>
                <a:off x="3672600" y="1165825"/>
                <a:ext cx="557375" cy="250275"/>
              </a:xfrm>
              <a:custGeom>
                <a:avLst/>
                <a:gdLst/>
                <a:ahLst/>
                <a:cxnLst/>
                <a:rect l="l" t="t" r="r" b="b"/>
                <a:pathLst>
                  <a:path w="22295" h="10011" extrusionOk="0">
                    <a:moveTo>
                      <a:pt x="12039" y="1"/>
                    </a:moveTo>
                    <a:cubicBezTo>
                      <a:pt x="9081" y="1"/>
                      <a:pt x="6352" y="1896"/>
                      <a:pt x="6996" y="5939"/>
                    </a:cubicBezTo>
                    <a:cubicBezTo>
                      <a:pt x="6214" y="4867"/>
                      <a:pt x="5312" y="4428"/>
                      <a:pt x="4435" y="4428"/>
                    </a:cubicBezTo>
                    <a:cubicBezTo>
                      <a:pt x="2134" y="4428"/>
                      <a:pt x="0" y="7450"/>
                      <a:pt x="638" y="10011"/>
                    </a:cubicBezTo>
                    <a:lnTo>
                      <a:pt x="22022" y="10011"/>
                    </a:lnTo>
                    <a:cubicBezTo>
                      <a:pt x="22295" y="8334"/>
                      <a:pt x="21138" y="7313"/>
                      <a:pt x="19593" y="7313"/>
                    </a:cubicBezTo>
                    <a:cubicBezTo>
                      <a:pt x="19185" y="7313"/>
                      <a:pt x="18750" y="7385"/>
                      <a:pt x="18307" y="7534"/>
                    </a:cubicBezTo>
                    <a:cubicBezTo>
                      <a:pt x="19359" y="2651"/>
                      <a:pt x="15538" y="1"/>
                      <a:pt x="12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0"/>
              <p:cNvSpPr/>
              <p:nvPr/>
            </p:nvSpPr>
            <p:spPr>
              <a:xfrm>
                <a:off x="4015975" y="1195825"/>
                <a:ext cx="83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40" extrusionOk="0">
                    <a:moveTo>
                      <a:pt x="36" y="0"/>
                    </a:moveTo>
                    <a:cubicBezTo>
                      <a:pt x="24" y="48"/>
                      <a:pt x="12" y="83"/>
                      <a:pt x="12" y="131"/>
                    </a:cubicBezTo>
                    <a:cubicBezTo>
                      <a:pt x="0" y="202"/>
                      <a:pt x="0" y="274"/>
                      <a:pt x="12" y="345"/>
                    </a:cubicBezTo>
                    <a:cubicBezTo>
                      <a:pt x="24" y="417"/>
                      <a:pt x="48" y="476"/>
                      <a:pt x="72" y="536"/>
                    </a:cubicBezTo>
                    <a:lnTo>
                      <a:pt x="119" y="631"/>
                    </a:lnTo>
                    <a:cubicBezTo>
                      <a:pt x="149" y="637"/>
                      <a:pt x="179" y="640"/>
                      <a:pt x="208" y="640"/>
                    </a:cubicBezTo>
                    <a:cubicBezTo>
                      <a:pt x="238" y="640"/>
                      <a:pt x="268" y="637"/>
                      <a:pt x="298" y="631"/>
                    </a:cubicBezTo>
                    <a:cubicBezTo>
                      <a:pt x="298" y="631"/>
                      <a:pt x="310" y="583"/>
                      <a:pt x="322" y="512"/>
                    </a:cubicBezTo>
                    <a:cubicBezTo>
                      <a:pt x="334" y="441"/>
                      <a:pt x="334" y="357"/>
                      <a:pt x="322" y="286"/>
                    </a:cubicBezTo>
                    <a:cubicBezTo>
                      <a:pt x="310" y="226"/>
                      <a:pt x="286" y="155"/>
                      <a:pt x="250" y="95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0"/>
              <p:cNvSpPr/>
              <p:nvPr/>
            </p:nvSpPr>
            <p:spPr>
              <a:xfrm>
                <a:off x="4032925" y="1191050"/>
                <a:ext cx="107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299" extrusionOk="0">
                    <a:moveTo>
                      <a:pt x="156" y="1"/>
                    </a:moveTo>
                    <a:cubicBezTo>
                      <a:pt x="108" y="1"/>
                      <a:pt x="48" y="12"/>
                      <a:pt x="1" y="36"/>
                    </a:cubicBezTo>
                    <a:cubicBezTo>
                      <a:pt x="1" y="251"/>
                      <a:pt x="25" y="465"/>
                      <a:pt x="60" y="679"/>
                    </a:cubicBezTo>
                    <a:cubicBezTo>
                      <a:pt x="108" y="893"/>
                      <a:pt x="179" y="1096"/>
                      <a:pt x="275" y="1298"/>
                    </a:cubicBezTo>
                    <a:cubicBezTo>
                      <a:pt x="322" y="1298"/>
                      <a:pt x="382" y="1286"/>
                      <a:pt x="429" y="1263"/>
                    </a:cubicBezTo>
                    <a:cubicBezTo>
                      <a:pt x="429" y="1048"/>
                      <a:pt x="406" y="834"/>
                      <a:pt x="370" y="620"/>
                    </a:cubicBezTo>
                    <a:cubicBezTo>
                      <a:pt x="310" y="405"/>
                      <a:pt x="239" y="203"/>
                      <a:pt x="1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0"/>
              <p:cNvSpPr/>
              <p:nvPr/>
            </p:nvSpPr>
            <p:spPr>
              <a:xfrm>
                <a:off x="4051375" y="1202725"/>
                <a:ext cx="807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007" extrusionOk="0">
                    <a:moveTo>
                      <a:pt x="163" y="1"/>
                    </a:moveTo>
                    <a:cubicBezTo>
                      <a:pt x="135" y="1"/>
                      <a:pt x="108" y="4"/>
                      <a:pt x="84" y="10"/>
                    </a:cubicBezTo>
                    <a:cubicBezTo>
                      <a:pt x="37" y="165"/>
                      <a:pt x="13" y="331"/>
                      <a:pt x="1" y="498"/>
                    </a:cubicBezTo>
                    <a:cubicBezTo>
                      <a:pt x="13" y="665"/>
                      <a:pt x="37" y="831"/>
                      <a:pt x="84" y="998"/>
                    </a:cubicBezTo>
                    <a:cubicBezTo>
                      <a:pt x="108" y="1004"/>
                      <a:pt x="135" y="1007"/>
                      <a:pt x="163" y="1007"/>
                    </a:cubicBezTo>
                    <a:cubicBezTo>
                      <a:pt x="191" y="1007"/>
                      <a:pt x="221" y="1004"/>
                      <a:pt x="251" y="998"/>
                    </a:cubicBezTo>
                    <a:cubicBezTo>
                      <a:pt x="287" y="831"/>
                      <a:pt x="311" y="665"/>
                      <a:pt x="322" y="498"/>
                    </a:cubicBezTo>
                    <a:cubicBezTo>
                      <a:pt x="311" y="331"/>
                      <a:pt x="287" y="165"/>
                      <a:pt x="251" y="10"/>
                    </a:cubicBezTo>
                    <a:cubicBezTo>
                      <a:pt x="221" y="4"/>
                      <a:pt x="191" y="1"/>
                      <a:pt x="1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0"/>
              <p:cNvSpPr/>
              <p:nvPr/>
            </p:nvSpPr>
            <p:spPr>
              <a:xfrm>
                <a:off x="3788250" y="1389000"/>
                <a:ext cx="185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79" extrusionOk="0">
                    <a:moveTo>
                      <a:pt x="120" y="0"/>
                    </a:moveTo>
                    <a:cubicBezTo>
                      <a:pt x="72" y="36"/>
                      <a:pt x="37" y="83"/>
                      <a:pt x="1" y="119"/>
                    </a:cubicBezTo>
                    <a:cubicBezTo>
                      <a:pt x="72" y="250"/>
                      <a:pt x="156" y="369"/>
                      <a:pt x="263" y="464"/>
                    </a:cubicBezTo>
                    <a:cubicBezTo>
                      <a:pt x="382" y="548"/>
                      <a:pt x="513" y="619"/>
                      <a:pt x="644" y="679"/>
                    </a:cubicBezTo>
                    <a:cubicBezTo>
                      <a:pt x="691" y="631"/>
                      <a:pt x="715" y="584"/>
                      <a:pt x="739" y="536"/>
                    </a:cubicBezTo>
                    <a:cubicBezTo>
                      <a:pt x="656" y="429"/>
                      <a:pt x="572" y="322"/>
                      <a:pt x="465" y="226"/>
                    </a:cubicBezTo>
                    <a:cubicBezTo>
                      <a:pt x="358" y="143"/>
                      <a:pt x="239" y="72"/>
                      <a:pt x="1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0"/>
              <p:cNvSpPr/>
              <p:nvPr/>
            </p:nvSpPr>
            <p:spPr>
              <a:xfrm>
                <a:off x="3801650" y="1378250"/>
                <a:ext cx="28300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81" extrusionOk="0">
                    <a:moveTo>
                      <a:pt x="149" y="0"/>
                    </a:moveTo>
                    <a:cubicBezTo>
                      <a:pt x="115" y="0"/>
                      <a:pt x="1" y="74"/>
                      <a:pt x="1" y="85"/>
                    </a:cubicBezTo>
                    <a:lnTo>
                      <a:pt x="132" y="323"/>
                    </a:lnTo>
                    <a:cubicBezTo>
                      <a:pt x="215" y="466"/>
                      <a:pt x="310" y="609"/>
                      <a:pt x="429" y="728"/>
                    </a:cubicBezTo>
                    <a:cubicBezTo>
                      <a:pt x="608" y="894"/>
                      <a:pt x="810" y="1037"/>
                      <a:pt x="1013" y="1180"/>
                    </a:cubicBezTo>
                    <a:cubicBezTo>
                      <a:pt x="1060" y="1156"/>
                      <a:pt x="1108" y="1121"/>
                      <a:pt x="1132" y="1061"/>
                    </a:cubicBezTo>
                    <a:cubicBezTo>
                      <a:pt x="989" y="871"/>
                      <a:pt x="822" y="680"/>
                      <a:pt x="655" y="502"/>
                    </a:cubicBezTo>
                    <a:cubicBezTo>
                      <a:pt x="572" y="394"/>
                      <a:pt x="417" y="287"/>
                      <a:pt x="322" y="180"/>
                    </a:cubicBezTo>
                    <a:lnTo>
                      <a:pt x="155" y="2"/>
                    </a:lnTo>
                    <a:cubicBezTo>
                      <a:pt x="154" y="1"/>
                      <a:pt x="152" y="0"/>
                      <a:pt x="1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0"/>
              <p:cNvSpPr/>
              <p:nvPr/>
            </p:nvSpPr>
            <p:spPr>
              <a:xfrm>
                <a:off x="3829625" y="1386900"/>
                <a:ext cx="164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108" y="1"/>
                    </a:moveTo>
                    <a:cubicBezTo>
                      <a:pt x="72" y="37"/>
                      <a:pt x="37" y="72"/>
                      <a:pt x="1" y="120"/>
                    </a:cubicBezTo>
                    <a:cubicBezTo>
                      <a:pt x="60" y="227"/>
                      <a:pt x="132" y="346"/>
                      <a:pt x="215" y="441"/>
                    </a:cubicBezTo>
                    <a:cubicBezTo>
                      <a:pt x="310" y="525"/>
                      <a:pt x="418" y="596"/>
                      <a:pt x="537" y="656"/>
                    </a:cubicBezTo>
                    <a:cubicBezTo>
                      <a:pt x="584" y="620"/>
                      <a:pt x="620" y="584"/>
                      <a:pt x="656" y="537"/>
                    </a:cubicBezTo>
                    <a:cubicBezTo>
                      <a:pt x="596" y="418"/>
                      <a:pt x="525" y="310"/>
                      <a:pt x="441" y="215"/>
                    </a:cubicBezTo>
                    <a:cubicBezTo>
                      <a:pt x="334" y="132"/>
                      <a:pt x="227" y="60"/>
                      <a:pt x="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5" name="Google Shape;695;p30"/>
            <p:cNvSpPr/>
            <p:nvPr/>
          </p:nvSpPr>
          <p:spPr>
            <a:xfrm>
              <a:off x="1023375" y="4068029"/>
              <a:ext cx="451990" cy="112372"/>
            </a:xfrm>
            <a:custGeom>
              <a:avLst/>
              <a:gdLst/>
              <a:ahLst/>
              <a:cxnLst/>
              <a:rect l="l" t="t" r="r" b="b"/>
              <a:pathLst>
                <a:path w="15349" h="3816" extrusionOk="0">
                  <a:moveTo>
                    <a:pt x="4434" y="0"/>
                  </a:moveTo>
                  <a:cubicBezTo>
                    <a:pt x="3044" y="0"/>
                    <a:pt x="1443" y="567"/>
                    <a:pt x="1" y="1267"/>
                  </a:cubicBezTo>
                  <a:cubicBezTo>
                    <a:pt x="564" y="1149"/>
                    <a:pt x="1144" y="1092"/>
                    <a:pt x="1726" y="1092"/>
                  </a:cubicBezTo>
                  <a:cubicBezTo>
                    <a:pt x="3680" y="1092"/>
                    <a:pt x="5674" y="1736"/>
                    <a:pt x="7252" y="2910"/>
                  </a:cubicBezTo>
                  <a:cubicBezTo>
                    <a:pt x="7229" y="3348"/>
                    <a:pt x="7465" y="3815"/>
                    <a:pt x="7705" y="3815"/>
                  </a:cubicBezTo>
                  <a:cubicBezTo>
                    <a:pt x="7843" y="3815"/>
                    <a:pt x="7982" y="3660"/>
                    <a:pt x="8073" y="3255"/>
                  </a:cubicBezTo>
                  <a:cubicBezTo>
                    <a:pt x="8085" y="3136"/>
                    <a:pt x="8085" y="3029"/>
                    <a:pt x="8073" y="2922"/>
                  </a:cubicBezTo>
                  <a:cubicBezTo>
                    <a:pt x="9651" y="1739"/>
                    <a:pt x="11654" y="1092"/>
                    <a:pt x="13617" y="1092"/>
                  </a:cubicBezTo>
                  <a:cubicBezTo>
                    <a:pt x="14201" y="1092"/>
                    <a:pt x="14783" y="1150"/>
                    <a:pt x="15348" y="1267"/>
                  </a:cubicBezTo>
                  <a:cubicBezTo>
                    <a:pt x="13902" y="568"/>
                    <a:pt x="12300" y="2"/>
                    <a:pt x="10910" y="2"/>
                  </a:cubicBezTo>
                  <a:cubicBezTo>
                    <a:pt x="9485" y="2"/>
                    <a:pt x="8283" y="597"/>
                    <a:pt x="7704" y="2255"/>
                  </a:cubicBezTo>
                  <a:cubicBezTo>
                    <a:pt x="7692" y="2243"/>
                    <a:pt x="7692" y="2231"/>
                    <a:pt x="7669" y="2220"/>
                  </a:cubicBezTo>
                  <a:lnTo>
                    <a:pt x="7633" y="2243"/>
                  </a:lnTo>
                  <a:cubicBezTo>
                    <a:pt x="7055" y="593"/>
                    <a:pt x="5855" y="0"/>
                    <a:pt x="4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Google Shape;696;p30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30"/>
          <p:cNvSpPr txBox="1">
            <a:spLocks noGrp="1"/>
          </p:cNvSpPr>
          <p:nvPr>
            <p:ph type="ctrTitle" idx="2"/>
          </p:nvPr>
        </p:nvSpPr>
        <p:spPr>
          <a:xfrm>
            <a:off x="5131100" y="1284414"/>
            <a:ext cx="32994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8" name="Google Shape;698;p30"/>
          <p:cNvSpPr txBox="1">
            <a:spLocks noGrp="1"/>
          </p:cNvSpPr>
          <p:nvPr>
            <p:ph type="subTitle" idx="1"/>
          </p:nvPr>
        </p:nvSpPr>
        <p:spPr>
          <a:xfrm>
            <a:off x="5131190" y="1620363"/>
            <a:ext cx="3299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99" name="Google Shape;699;p30"/>
          <p:cNvSpPr txBox="1">
            <a:spLocks noGrp="1"/>
          </p:cNvSpPr>
          <p:nvPr>
            <p:ph type="ctrTitle" idx="3"/>
          </p:nvPr>
        </p:nvSpPr>
        <p:spPr>
          <a:xfrm>
            <a:off x="5131100" y="2429164"/>
            <a:ext cx="32994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0" name="Google Shape;700;p30"/>
          <p:cNvSpPr txBox="1">
            <a:spLocks noGrp="1"/>
          </p:cNvSpPr>
          <p:nvPr>
            <p:ph type="subTitle" idx="4"/>
          </p:nvPr>
        </p:nvSpPr>
        <p:spPr>
          <a:xfrm>
            <a:off x="5131190" y="2765113"/>
            <a:ext cx="3299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01" name="Google Shape;701;p30"/>
          <p:cNvSpPr txBox="1">
            <a:spLocks noGrp="1"/>
          </p:cNvSpPr>
          <p:nvPr>
            <p:ph type="ctrTitle" idx="5"/>
          </p:nvPr>
        </p:nvSpPr>
        <p:spPr>
          <a:xfrm>
            <a:off x="5131100" y="3573914"/>
            <a:ext cx="32994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2" name="Google Shape;702;p30"/>
          <p:cNvSpPr txBox="1">
            <a:spLocks noGrp="1"/>
          </p:cNvSpPr>
          <p:nvPr>
            <p:ph type="subTitle" idx="6"/>
          </p:nvPr>
        </p:nvSpPr>
        <p:spPr>
          <a:xfrm>
            <a:off x="5131190" y="3909864"/>
            <a:ext cx="3299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6"/>
          <p:cNvGrpSpPr/>
          <p:nvPr/>
        </p:nvGrpSpPr>
        <p:grpSpPr>
          <a:xfrm>
            <a:off x="-693987" y="316775"/>
            <a:ext cx="10710260" cy="4634988"/>
            <a:chOff x="-693987" y="316775"/>
            <a:chExt cx="10710260" cy="4634988"/>
          </a:xfrm>
        </p:grpSpPr>
        <p:grpSp>
          <p:nvGrpSpPr>
            <p:cNvPr id="80" name="Google Shape;80;p6"/>
            <p:cNvGrpSpPr/>
            <p:nvPr/>
          </p:nvGrpSpPr>
          <p:grpSpPr>
            <a:xfrm>
              <a:off x="-469994" y="455104"/>
              <a:ext cx="1483317" cy="577807"/>
              <a:chOff x="651200" y="238075"/>
              <a:chExt cx="880725" cy="343075"/>
            </a:xfrm>
          </p:grpSpPr>
          <p:sp>
            <p:nvSpPr>
              <p:cNvPr id="81" name="Google Shape;81;p6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6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6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6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6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" name="Google Shape;86;p6"/>
            <p:cNvSpPr/>
            <p:nvPr/>
          </p:nvSpPr>
          <p:spPr>
            <a:xfrm>
              <a:off x="-232900" y="43972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719988" y="467770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-693987" y="481343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8022125" y="31677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oogle Shape;90;p6"/>
            <p:cNvGrpSpPr/>
            <p:nvPr/>
          </p:nvGrpSpPr>
          <p:grpSpPr>
            <a:xfrm>
              <a:off x="8532956" y="4345666"/>
              <a:ext cx="1483317" cy="577807"/>
              <a:chOff x="651200" y="238075"/>
              <a:chExt cx="880725" cy="343075"/>
            </a:xfrm>
          </p:grpSpPr>
          <p:sp>
            <p:nvSpPr>
              <p:cNvPr id="91" name="Google Shape;91;p6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6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6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6"/>
            <p:cNvSpPr/>
            <p:nvPr/>
          </p:nvSpPr>
          <p:spPr>
            <a:xfrm>
              <a:off x="8681688" y="66562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8239625" y="87307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_1_1">
    <p:bg>
      <p:bgPr>
        <a:solidFill>
          <a:schemeClr val="lt2"/>
        </a:solidFill>
        <a:effectLst/>
      </p:bgPr>
    </p:bg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31"/>
          <p:cNvGrpSpPr/>
          <p:nvPr/>
        </p:nvGrpSpPr>
        <p:grpSpPr>
          <a:xfrm>
            <a:off x="-693987" y="674563"/>
            <a:ext cx="10601310" cy="3953073"/>
            <a:chOff x="-693987" y="674563"/>
            <a:chExt cx="10601310" cy="3953073"/>
          </a:xfrm>
        </p:grpSpPr>
        <p:grpSp>
          <p:nvGrpSpPr>
            <p:cNvPr id="705" name="Google Shape;705;p31"/>
            <p:cNvGrpSpPr/>
            <p:nvPr/>
          </p:nvGrpSpPr>
          <p:grpSpPr>
            <a:xfrm>
              <a:off x="-576369" y="4049829"/>
              <a:ext cx="1483317" cy="577807"/>
              <a:chOff x="651200" y="238075"/>
              <a:chExt cx="880725" cy="343075"/>
            </a:xfrm>
          </p:grpSpPr>
          <p:sp>
            <p:nvSpPr>
              <p:cNvPr id="706" name="Google Shape;706;p31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1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1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1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1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1" name="Google Shape;711;p31"/>
            <p:cNvSpPr/>
            <p:nvPr/>
          </p:nvSpPr>
          <p:spPr>
            <a:xfrm>
              <a:off x="-45950" y="67456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695263" y="9785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-693987" y="12327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8859925" y="39114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8211888" y="446971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6" name="Google Shape;716;p31"/>
            <p:cNvGrpSpPr/>
            <p:nvPr/>
          </p:nvGrpSpPr>
          <p:grpSpPr>
            <a:xfrm>
              <a:off x="8424006" y="812904"/>
              <a:ext cx="1483317" cy="577807"/>
              <a:chOff x="651200" y="238075"/>
              <a:chExt cx="880725" cy="343075"/>
            </a:xfrm>
          </p:grpSpPr>
          <p:sp>
            <p:nvSpPr>
              <p:cNvPr id="717" name="Google Shape;717;p31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31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31"/>
          <p:cNvSpPr txBox="1">
            <a:spLocks noGrp="1"/>
          </p:cNvSpPr>
          <p:nvPr>
            <p:ph type="ctrTitle" idx="2"/>
          </p:nvPr>
        </p:nvSpPr>
        <p:spPr>
          <a:xfrm>
            <a:off x="5752200" y="1484150"/>
            <a:ext cx="23136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4" name="Google Shape;724;p31"/>
          <p:cNvSpPr txBox="1">
            <a:spLocks noGrp="1"/>
          </p:cNvSpPr>
          <p:nvPr>
            <p:ph type="subTitle" idx="1"/>
          </p:nvPr>
        </p:nvSpPr>
        <p:spPr>
          <a:xfrm>
            <a:off x="5752224" y="1907743"/>
            <a:ext cx="2313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25" name="Google Shape;725;p31"/>
          <p:cNvSpPr txBox="1">
            <a:spLocks noGrp="1"/>
          </p:cNvSpPr>
          <p:nvPr>
            <p:ph type="ctrTitle" idx="3"/>
          </p:nvPr>
        </p:nvSpPr>
        <p:spPr>
          <a:xfrm>
            <a:off x="5752200" y="3031937"/>
            <a:ext cx="23136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6" name="Google Shape;726;p31"/>
          <p:cNvSpPr txBox="1">
            <a:spLocks noGrp="1"/>
          </p:cNvSpPr>
          <p:nvPr>
            <p:ph type="subTitle" idx="4"/>
          </p:nvPr>
        </p:nvSpPr>
        <p:spPr>
          <a:xfrm>
            <a:off x="5752227" y="3458825"/>
            <a:ext cx="23136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27" name="Google Shape;727;p31"/>
          <p:cNvSpPr txBox="1">
            <a:spLocks noGrp="1"/>
          </p:cNvSpPr>
          <p:nvPr>
            <p:ph type="ctrTitle" idx="5"/>
          </p:nvPr>
        </p:nvSpPr>
        <p:spPr>
          <a:xfrm>
            <a:off x="2144775" y="1484150"/>
            <a:ext cx="22101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8" name="Google Shape;728;p31"/>
          <p:cNvSpPr txBox="1">
            <a:spLocks noGrp="1"/>
          </p:cNvSpPr>
          <p:nvPr>
            <p:ph type="subTitle" idx="6"/>
          </p:nvPr>
        </p:nvSpPr>
        <p:spPr>
          <a:xfrm>
            <a:off x="2144793" y="1907751"/>
            <a:ext cx="2313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29" name="Google Shape;729;p31"/>
          <p:cNvSpPr txBox="1">
            <a:spLocks noGrp="1"/>
          </p:cNvSpPr>
          <p:nvPr>
            <p:ph type="ctrTitle" idx="7"/>
          </p:nvPr>
        </p:nvSpPr>
        <p:spPr>
          <a:xfrm>
            <a:off x="2144775" y="3035273"/>
            <a:ext cx="22101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0" name="Google Shape;730;p31"/>
          <p:cNvSpPr txBox="1">
            <a:spLocks noGrp="1"/>
          </p:cNvSpPr>
          <p:nvPr>
            <p:ph type="subTitle" idx="8"/>
          </p:nvPr>
        </p:nvSpPr>
        <p:spPr>
          <a:xfrm>
            <a:off x="2144800" y="3458825"/>
            <a:ext cx="22101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3_1_1_2">
    <p:bg>
      <p:bgPr>
        <a:solidFill>
          <a:schemeClr val="lt2"/>
        </a:solidFill>
        <a:effectLst/>
      </p:bgPr>
    </p:bg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2" name="Google Shape;732;p32"/>
          <p:cNvGrpSpPr/>
          <p:nvPr/>
        </p:nvGrpSpPr>
        <p:grpSpPr>
          <a:xfrm>
            <a:off x="-591662" y="2394637"/>
            <a:ext cx="10170538" cy="2769535"/>
            <a:chOff x="-591662" y="2394638"/>
            <a:chExt cx="10170538" cy="2769535"/>
          </a:xfrm>
        </p:grpSpPr>
        <p:grpSp>
          <p:nvGrpSpPr>
            <p:cNvPr id="733" name="Google Shape;733;p32"/>
            <p:cNvGrpSpPr/>
            <p:nvPr/>
          </p:nvGrpSpPr>
          <p:grpSpPr>
            <a:xfrm>
              <a:off x="258931" y="4586354"/>
              <a:ext cx="1483317" cy="577807"/>
              <a:chOff x="651200" y="238075"/>
              <a:chExt cx="880725" cy="343075"/>
            </a:xfrm>
          </p:grpSpPr>
          <p:sp>
            <p:nvSpPr>
              <p:cNvPr id="734" name="Google Shape;734;p32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2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2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2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2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9" name="Google Shape;739;p32"/>
            <p:cNvSpPr/>
            <p:nvPr/>
          </p:nvSpPr>
          <p:spPr>
            <a:xfrm>
              <a:off x="-210200" y="239463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314263" y="31883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-591662" y="282903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8625975" y="300326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8218763" y="250257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4" name="Google Shape;744;p32"/>
            <p:cNvGrpSpPr/>
            <p:nvPr/>
          </p:nvGrpSpPr>
          <p:grpSpPr>
            <a:xfrm>
              <a:off x="7607305" y="4493358"/>
              <a:ext cx="1722082" cy="670815"/>
              <a:chOff x="651200" y="238075"/>
              <a:chExt cx="880725" cy="343075"/>
            </a:xfrm>
          </p:grpSpPr>
          <p:sp>
            <p:nvSpPr>
              <p:cNvPr id="745" name="Google Shape;745;p32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2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2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2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2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50" name="Google Shape;750;p32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32"/>
          <p:cNvSpPr txBox="1">
            <a:spLocks noGrp="1"/>
          </p:cNvSpPr>
          <p:nvPr>
            <p:ph type="ctrTitle" idx="2"/>
          </p:nvPr>
        </p:nvSpPr>
        <p:spPr>
          <a:xfrm>
            <a:off x="5232250" y="1889975"/>
            <a:ext cx="21771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32"/>
          <p:cNvSpPr txBox="1">
            <a:spLocks noGrp="1"/>
          </p:cNvSpPr>
          <p:nvPr>
            <p:ph type="subTitle" idx="1"/>
          </p:nvPr>
        </p:nvSpPr>
        <p:spPr>
          <a:xfrm>
            <a:off x="5232250" y="2287243"/>
            <a:ext cx="2177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3" name="Google Shape;753;p32"/>
          <p:cNvSpPr txBox="1">
            <a:spLocks noGrp="1"/>
          </p:cNvSpPr>
          <p:nvPr>
            <p:ph type="ctrTitle" idx="3"/>
          </p:nvPr>
        </p:nvSpPr>
        <p:spPr>
          <a:xfrm>
            <a:off x="5205700" y="3639925"/>
            <a:ext cx="22302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32"/>
          <p:cNvSpPr txBox="1">
            <a:spLocks noGrp="1"/>
          </p:cNvSpPr>
          <p:nvPr>
            <p:ph type="subTitle" idx="4"/>
          </p:nvPr>
        </p:nvSpPr>
        <p:spPr>
          <a:xfrm>
            <a:off x="5205700" y="4008543"/>
            <a:ext cx="2230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5" name="Google Shape;755;p32"/>
          <p:cNvSpPr txBox="1">
            <a:spLocks noGrp="1"/>
          </p:cNvSpPr>
          <p:nvPr>
            <p:ph type="ctrTitle" idx="5"/>
          </p:nvPr>
        </p:nvSpPr>
        <p:spPr>
          <a:xfrm>
            <a:off x="1712763" y="1889975"/>
            <a:ext cx="21771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32"/>
          <p:cNvSpPr txBox="1">
            <a:spLocks noGrp="1"/>
          </p:cNvSpPr>
          <p:nvPr>
            <p:ph type="subTitle" idx="6"/>
          </p:nvPr>
        </p:nvSpPr>
        <p:spPr>
          <a:xfrm>
            <a:off x="1708211" y="2287243"/>
            <a:ext cx="2177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7" name="Google Shape;757;p32"/>
          <p:cNvSpPr txBox="1">
            <a:spLocks noGrp="1"/>
          </p:cNvSpPr>
          <p:nvPr>
            <p:ph type="ctrTitle" idx="7"/>
          </p:nvPr>
        </p:nvSpPr>
        <p:spPr>
          <a:xfrm>
            <a:off x="1712762" y="3559550"/>
            <a:ext cx="2177100" cy="5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32"/>
          <p:cNvSpPr txBox="1">
            <a:spLocks noGrp="1"/>
          </p:cNvSpPr>
          <p:nvPr>
            <p:ph type="subTitle" idx="8"/>
          </p:nvPr>
        </p:nvSpPr>
        <p:spPr>
          <a:xfrm>
            <a:off x="1708199" y="4008541"/>
            <a:ext cx="2177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_1_1_1">
    <p:bg>
      <p:bgPr>
        <a:solidFill>
          <a:schemeClr val="lt2"/>
        </a:solid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" name="Google Shape;839;p36"/>
          <p:cNvGrpSpPr/>
          <p:nvPr/>
        </p:nvGrpSpPr>
        <p:grpSpPr>
          <a:xfrm flipH="1">
            <a:off x="-124187" y="431388"/>
            <a:ext cx="9557460" cy="4238200"/>
            <a:chOff x="233788" y="539988"/>
            <a:chExt cx="9557460" cy="4238200"/>
          </a:xfrm>
        </p:grpSpPr>
        <p:grpSp>
          <p:nvGrpSpPr>
            <p:cNvPr id="840" name="Google Shape;840;p36"/>
            <p:cNvGrpSpPr/>
            <p:nvPr/>
          </p:nvGrpSpPr>
          <p:grpSpPr>
            <a:xfrm>
              <a:off x="294595" y="1046418"/>
              <a:ext cx="1295601" cy="577830"/>
              <a:chOff x="8042384" y="2038616"/>
              <a:chExt cx="1720815" cy="767473"/>
            </a:xfrm>
          </p:grpSpPr>
          <p:sp>
            <p:nvSpPr>
              <p:cNvPr id="841" name="Google Shape;841;p36"/>
              <p:cNvSpPr/>
              <p:nvPr/>
            </p:nvSpPr>
            <p:spPr>
              <a:xfrm>
                <a:off x="8042384" y="2038616"/>
                <a:ext cx="1720815" cy="767473"/>
              </a:xfrm>
              <a:custGeom>
                <a:avLst/>
                <a:gdLst/>
                <a:ahLst/>
                <a:cxnLst/>
                <a:rect l="l" t="t" r="r" b="b"/>
                <a:pathLst>
                  <a:path w="43310" h="19316" extrusionOk="0">
                    <a:moveTo>
                      <a:pt x="25615" y="0"/>
                    </a:moveTo>
                    <a:cubicBezTo>
                      <a:pt x="20922" y="0"/>
                      <a:pt x="16203" y="3639"/>
                      <a:pt x="16707" y="11601"/>
                    </a:cubicBezTo>
                    <a:cubicBezTo>
                      <a:pt x="14853" y="8904"/>
                      <a:pt x="12411" y="7768"/>
                      <a:pt x="10025" y="7768"/>
                    </a:cubicBezTo>
                    <a:cubicBezTo>
                      <a:pt x="4883" y="7768"/>
                      <a:pt x="0" y="13039"/>
                      <a:pt x="1819" y="19316"/>
                    </a:cubicBezTo>
                    <a:lnTo>
                      <a:pt x="43309" y="19316"/>
                    </a:lnTo>
                    <a:cubicBezTo>
                      <a:pt x="43309" y="15688"/>
                      <a:pt x="40582" y="11557"/>
                      <a:pt x="36902" y="11557"/>
                    </a:cubicBezTo>
                    <a:cubicBezTo>
                      <a:pt x="35985" y="11557"/>
                      <a:pt x="35010" y="11813"/>
                      <a:pt x="34003" y="12397"/>
                    </a:cubicBezTo>
                    <a:cubicBezTo>
                      <a:pt x="35952" y="4439"/>
                      <a:pt x="30799" y="0"/>
                      <a:pt x="256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8825909" y="2181653"/>
                <a:ext cx="49348" cy="69413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747" extrusionOk="0">
                    <a:moveTo>
                      <a:pt x="1136" y="0"/>
                    </a:moveTo>
                    <a:lnTo>
                      <a:pt x="1030" y="32"/>
                    </a:lnTo>
                    <a:cubicBezTo>
                      <a:pt x="934" y="64"/>
                      <a:pt x="849" y="107"/>
                      <a:pt x="775" y="149"/>
                    </a:cubicBezTo>
                    <a:cubicBezTo>
                      <a:pt x="552" y="266"/>
                      <a:pt x="372" y="436"/>
                      <a:pt x="234" y="637"/>
                    </a:cubicBezTo>
                    <a:cubicBezTo>
                      <a:pt x="106" y="849"/>
                      <a:pt x="22" y="1093"/>
                      <a:pt x="11" y="1337"/>
                    </a:cubicBezTo>
                    <a:cubicBezTo>
                      <a:pt x="0" y="1433"/>
                      <a:pt x="0" y="1529"/>
                      <a:pt x="11" y="1624"/>
                    </a:cubicBezTo>
                    <a:lnTo>
                      <a:pt x="22" y="1730"/>
                    </a:lnTo>
                    <a:cubicBezTo>
                      <a:pt x="64" y="1741"/>
                      <a:pt x="109" y="1746"/>
                      <a:pt x="154" y="1746"/>
                    </a:cubicBezTo>
                    <a:cubicBezTo>
                      <a:pt x="199" y="1746"/>
                      <a:pt x="244" y="1741"/>
                      <a:pt x="287" y="1730"/>
                    </a:cubicBezTo>
                    <a:cubicBezTo>
                      <a:pt x="287" y="1730"/>
                      <a:pt x="297" y="1698"/>
                      <a:pt x="319" y="1635"/>
                    </a:cubicBezTo>
                    <a:cubicBezTo>
                      <a:pt x="329" y="1560"/>
                      <a:pt x="351" y="1486"/>
                      <a:pt x="382" y="1422"/>
                    </a:cubicBezTo>
                    <a:cubicBezTo>
                      <a:pt x="457" y="1242"/>
                      <a:pt x="542" y="1072"/>
                      <a:pt x="648" y="913"/>
                    </a:cubicBezTo>
                    <a:cubicBezTo>
                      <a:pt x="754" y="754"/>
                      <a:pt x="870" y="605"/>
                      <a:pt x="998" y="457"/>
                    </a:cubicBezTo>
                    <a:cubicBezTo>
                      <a:pt x="1115" y="319"/>
                      <a:pt x="1242" y="234"/>
                      <a:pt x="1242" y="234"/>
                    </a:cubicBezTo>
                    <a:cubicBezTo>
                      <a:pt x="1221" y="149"/>
                      <a:pt x="1178" y="64"/>
                      <a:pt x="11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8874383" y="2198500"/>
                <a:ext cx="47282" cy="47679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1200" extrusionOk="0">
                    <a:moveTo>
                      <a:pt x="1125" y="1"/>
                    </a:moveTo>
                    <a:lnTo>
                      <a:pt x="1041" y="12"/>
                    </a:lnTo>
                    <a:cubicBezTo>
                      <a:pt x="966" y="12"/>
                      <a:pt x="892" y="22"/>
                      <a:pt x="818" y="43"/>
                    </a:cubicBezTo>
                    <a:cubicBezTo>
                      <a:pt x="637" y="96"/>
                      <a:pt x="457" y="192"/>
                      <a:pt x="319" y="330"/>
                    </a:cubicBezTo>
                    <a:cubicBezTo>
                      <a:pt x="192" y="468"/>
                      <a:pt x="107" y="638"/>
                      <a:pt x="54" y="829"/>
                    </a:cubicBezTo>
                    <a:cubicBezTo>
                      <a:pt x="32" y="892"/>
                      <a:pt x="22" y="967"/>
                      <a:pt x="11" y="1030"/>
                    </a:cubicBezTo>
                    <a:lnTo>
                      <a:pt x="1" y="1115"/>
                    </a:lnTo>
                    <a:cubicBezTo>
                      <a:pt x="75" y="1158"/>
                      <a:pt x="160" y="1189"/>
                      <a:pt x="255" y="1200"/>
                    </a:cubicBezTo>
                    <a:cubicBezTo>
                      <a:pt x="298" y="1136"/>
                      <a:pt x="351" y="1062"/>
                      <a:pt x="404" y="998"/>
                    </a:cubicBezTo>
                    <a:cubicBezTo>
                      <a:pt x="499" y="892"/>
                      <a:pt x="595" y="786"/>
                      <a:pt x="690" y="691"/>
                    </a:cubicBezTo>
                    <a:cubicBezTo>
                      <a:pt x="786" y="585"/>
                      <a:pt x="881" y="489"/>
                      <a:pt x="987" y="404"/>
                    </a:cubicBezTo>
                    <a:cubicBezTo>
                      <a:pt x="1051" y="351"/>
                      <a:pt x="1115" y="309"/>
                      <a:pt x="1189" y="266"/>
                    </a:cubicBezTo>
                    <a:cubicBezTo>
                      <a:pt x="1178" y="171"/>
                      <a:pt x="1157" y="86"/>
                      <a:pt x="11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8122644" y="2614658"/>
                <a:ext cx="66671" cy="60314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518" extrusionOk="0">
                    <a:moveTo>
                      <a:pt x="202" y="0"/>
                    </a:moveTo>
                    <a:cubicBezTo>
                      <a:pt x="181" y="0"/>
                      <a:pt x="1" y="181"/>
                      <a:pt x="22" y="191"/>
                    </a:cubicBezTo>
                    <a:cubicBezTo>
                      <a:pt x="383" y="754"/>
                      <a:pt x="892" y="1210"/>
                      <a:pt x="1486" y="1518"/>
                    </a:cubicBezTo>
                    <a:cubicBezTo>
                      <a:pt x="1561" y="1475"/>
                      <a:pt x="1624" y="1411"/>
                      <a:pt x="1677" y="1327"/>
                    </a:cubicBezTo>
                    <a:cubicBezTo>
                      <a:pt x="1306" y="775"/>
                      <a:pt x="797" y="319"/>
                      <a:pt x="2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8146284" y="2574170"/>
                <a:ext cx="46805" cy="43030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083" extrusionOk="0">
                    <a:moveTo>
                      <a:pt x="223" y="1"/>
                    </a:moveTo>
                    <a:cubicBezTo>
                      <a:pt x="138" y="43"/>
                      <a:pt x="64" y="85"/>
                      <a:pt x="0" y="149"/>
                    </a:cubicBezTo>
                    <a:cubicBezTo>
                      <a:pt x="74" y="393"/>
                      <a:pt x="202" y="605"/>
                      <a:pt x="371" y="796"/>
                    </a:cubicBezTo>
                    <a:cubicBezTo>
                      <a:pt x="509" y="902"/>
                      <a:pt x="658" y="987"/>
                      <a:pt x="828" y="1030"/>
                    </a:cubicBezTo>
                    <a:cubicBezTo>
                      <a:pt x="976" y="1072"/>
                      <a:pt x="1093" y="1083"/>
                      <a:pt x="1093" y="1083"/>
                    </a:cubicBezTo>
                    <a:cubicBezTo>
                      <a:pt x="1135" y="1009"/>
                      <a:pt x="1167" y="913"/>
                      <a:pt x="1178" y="828"/>
                    </a:cubicBezTo>
                    <a:cubicBezTo>
                      <a:pt x="1178" y="828"/>
                      <a:pt x="1104" y="754"/>
                      <a:pt x="1008" y="680"/>
                    </a:cubicBezTo>
                    <a:cubicBezTo>
                      <a:pt x="902" y="616"/>
                      <a:pt x="817" y="489"/>
                      <a:pt x="722" y="414"/>
                    </a:cubicBezTo>
                    <a:cubicBezTo>
                      <a:pt x="552" y="266"/>
                      <a:pt x="223" y="1"/>
                      <a:pt x="2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6" name="Google Shape;846;p36"/>
            <p:cNvSpPr/>
            <p:nvPr/>
          </p:nvSpPr>
          <p:spPr>
            <a:xfrm>
              <a:off x="7580850" y="42860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8307913" y="4590088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8" name="Google Shape;848;p36"/>
            <p:cNvGrpSpPr/>
            <p:nvPr/>
          </p:nvGrpSpPr>
          <p:grpSpPr>
            <a:xfrm>
              <a:off x="8307931" y="1709991"/>
              <a:ext cx="1483317" cy="577807"/>
              <a:chOff x="651200" y="238075"/>
              <a:chExt cx="880725" cy="343075"/>
            </a:xfrm>
          </p:grpSpPr>
          <p:sp>
            <p:nvSpPr>
              <p:cNvPr id="849" name="Google Shape;849;p36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4" name="Google Shape;854;p36"/>
            <p:cNvSpPr/>
            <p:nvPr/>
          </p:nvSpPr>
          <p:spPr>
            <a:xfrm>
              <a:off x="5104625" y="18593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503200" y="5399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1254188" y="843988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33788" y="3887088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2329588" y="4710313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9" name="Google Shape;859;p36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0" name="Google Shape;860;p36"/>
          <p:cNvSpPr txBox="1">
            <a:spLocks noGrp="1"/>
          </p:cNvSpPr>
          <p:nvPr>
            <p:ph type="subTitle" idx="1"/>
          </p:nvPr>
        </p:nvSpPr>
        <p:spPr>
          <a:xfrm>
            <a:off x="1020625" y="2205400"/>
            <a:ext cx="1965300" cy="12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4">
    <p:bg>
      <p:bgPr>
        <a:solidFill>
          <a:schemeClr val="lt2"/>
        </a:solidFill>
        <a:effectLst/>
      </p:bgPr>
    </p:bg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0" name="Google Shape;900;p38"/>
          <p:cNvGrpSpPr/>
          <p:nvPr/>
        </p:nvGrpSpPr>
        <p:grpSpPr>
          <a:xfrm>
            <a:off x="-614969" y="693504"/>
            <a:ext cx="10316342" cy="4109734"/>
            <a:chOff x="-614969" y="693504"/>
            <a:chExt cx="10316342" cy="4109734"/>
          </a:xfrm>
        </p:grpSpPr>
        <p:grpSp>
          <p:nvGrpSpPr>
            <p:cNvPr id="901" name="Google Shape;901;p38"/>
            <p:cNvGrpSpPr/>
            <p:nvPr/>
          </p:nvGrpSpPr>
          <p:grpSpPr>
            <a:xfrm>
              <a:off x="8218056" y="693504"/>
              <a:ext cx="1483317" cy="577807"/>
              <a:chOff x="651200" y="238075"/>
              <a:chExt cx="880725" cy="343075"/>
            </a:xfrm>
          </p:grpSpPr>
          <p:sp>
            <p:nvSpPr>
              <p:cNvPr id="902" name="Google Shape;902;p38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8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8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8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8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7" name="Google Shape;907;p38"/>
            <p:cNvGrpSpPr/>
            <p:nvPr/>
          </p:nvGrpSpPr>
          <p:grpSpPr>
            <a:xfrm>
              <a:off x="-614969" y="1047066"/>
              <a:ext cx="1483317" cy="577807"/>
              <a:chOff x="651200" y="238075"/>
              <a:chExt cx="880725" cy="343075"/>
            </a:xfrm>
          </p:grpSpPr>
          <p:sp>
            <p:nvSpPr>
              <p:cNvPr id="908" name="Google Shape;908;p38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8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8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8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8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3" name="Google Shape;913;p38"/>
            <p:cNvSpPr/>
            <p:nvPr/>
          </p:nvSpPr>
          <p:spPr>
            <a:xfrm>
              <a:off x="7845188" y="466491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612838" y="4735363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5" name="Google Shape;915;p38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38"/>
          <p:cNvSpPr txBox="1">
            <a:spLocks noGrp="1"/>
          </p:cNvSpPr>
          <p:nvPr>
            <p:ph type="ctrTitle" idx="2"/>
          </p:nvPr>
        </p:nvSpPr>
        <p:spPr>
          <a:xfrm>
            <a:off x="819472" y="1620959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7" name="Google Shape;917;p38"/>
          <p:cNvSpPr txBox="1">
            <a:spLocks noGrp="1"/>
          </p:cNvSpPr>
          <p:nvPr>
            <p:ph type="subTitle" idx="1"/>
          </p:nvPr>
        </p:nvSpPr>
        <p:spPr>
          <a:xfrm>
            <a:off x="736500" y="2038000"/>
            <a:ext cx="2222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18" name="Google Shape;918;p38"/>
          <p:cNvSpPr txBox="1">
            <a:spLocks noGrp="1"/>
          </p:cNvSpPr>
          <p:nvPr>
            <p:ph type="ctrTitle" idx="3"/>
          </p:nvPr>
        </p:nvSpPr>
        <p:spPr>
          <a:xfrm>
            <a:off x="3549233" y="1620959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9" name="Google Shape;919;p38"/>
          <p:cNvSpPr txBox="1">
            <a:spLocks noGrp="1"/>
          </p:cNvSpPr>
          <p:nvPr>
            <p:ph type="subTitle" idx="4"/>
          </p:nvPr>
        </p:nvSpPr>
        <p:spPr>
          <a:xfrm>
            <a:off x="3466250" y="2038000"/>
            <a:ext cx="2222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20" name="Google Shape;920;p38"/>
          <p:cNvSpPr txBox="1">
            <a:spLocks noGrp="1"/>
          </p:cNvSpPr>
          <p:nvPr>
            <p:ph type="ctrTitle" idx="5"/>
          </p:nvPr>
        </p:nvSpPr>
        <p:spPr>
          <a:xfrm>
            <a:off x="6272202" y="1620959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1" name="Google Shape;921;p38"/>
          <p:cNvSpPr txBox="1">
            <a:spLocks noGrp="1"/>
          </p:cNvSpPr>
          <p:nvPr>
            <p:ph type="subTitle" idx="6"/>
          </p:nvPr>
        </p:nvSpPr>
        <p:spPr>
          <a:xfrm>
            <a:off x="6189262" y="2038000"/>
            <a:ext cx="2222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22" name="Google Shape;922;p38"/>
          <p:cNvSpPr txBox="1">
            <a:spLocks noGrp="1"/>
          </p:cNvSpPr>
          <p:nvPr>
            <p:ph type="ctrTitle" idx="7"/>
          </p:nvPr>
        </p:nvSpPr>
        <p:spPr>
          <a:xfrm>
            <a:off x="819472" y="3348572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3" name="Google Shape;923;p38"/>
          <p:cNvSpPr txBox="1">
            <a:spLocks noGrp="1"/>
          </p:cNvSpPr>
          <p:nvPr>
            <p:ph type="subTitle" idx="8"/>
          </p:nvPr>
        </p:nvSpPr>
        <p:spPr>
          <a:xfrm>
            <a:off x="736500" y="3766700"/>
            <a:ext cx="2222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24" name="Google Shape;924;p38"/>
          <p:cNvSpPr txBox="1">
            <a:spLocks noGrp="1"/>
          </p:cNvSpPr>
          <p:nvPr>
            <p:ph type="ctrTitle" idx="9"/>
          </p:nvPr>
        </p:nvSpPr>
        <p:spPr>
          <a:xfrm>
            <a:off x="3549233" y="3348572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5" name="Google Shape;925;p38"/>
          <p:cNvSpPr txBox="1">
            <a:spLocks noGrp="1"/>
          </p:cNvSpPr>
          <p:nvPr>
            <p:ph type="subTitle" idx="13"/>
          </p:nvPr>
        </p:nvSpPr>
        <p:spPr>
          <a:xfrm>
            <a:off x="3466250" y="3766700"/>
            <a:ext cx="2222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26" name="Google Shape;926;p38"/>
          <p:cNvSpPr txBox="1">
            <a:spLocks noGrp="1"/>
          </p:cNvSpPr>
          <p:nvPr>
            <p:ph type="ctrTitle" idx="14"/>
          </p:nvPr>
        </p:nvSpPr>
        <p:spPr>
          <a:xfrm>
            <a:off x="6272202" y="3348572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7" name="Google Shape;927;p38"/>
          <p:cNvSpPr txBox="1">
            <a:spLocks noGrp="1"/>
          </p:cNvSpPr>
          <p:nvPr>
            <p:ph type="subTitle" idx="15"/>
          </p:nvPr>
        </p:nvSpPr>
        <p:spPr>
          <a:xfrm>
            <a:off x="6189262" y="3766700"/>
            <a:ext cx="2222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5_1">
    <p:bg>
      <p:bgPr>
        <a:solidFill>
          <a:schemeClr val="lt2"/>
        </a:solidFill>
        <a:effectLst/>
      </p:bgPr>
    </p:bg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8" name="Google Shape;978;p40"/>
          <p:cNvGrpSpPr/>
          <p:nvPr/>
        </p:nvGrpSpPr>
        <p:grpSpPr>
          <a:xfrm>
            <a:off x="52196" y="258030"/>
            <a:ext cx="2087278" cy="691815"/>
            <a:chOff x="223350" y="3354150"/>
            <a:chExt cx="1111200" cy="368300"/>
          </a:xfrm>
        </p:grpSpPr>
        <p:sp>
          <p:nvSpPr>
            <p:cNvPr id="979" name="Google Shape;979;p40"/>
            <p:cNvSpPr/>
            <p:nvPr/>
          </p:nvSpPr>
          <p:spPr>
            <a:xfrm>
              <a:off x="223350" y="3354150"/>
              <a:ext cx="1111200" cy="368300"/>
            </a:xfrm>
            <a:custGeom>
              <a:avLst/>
              <a:gdLst/>
              <a:ahLst/>
              <a:cxnLst/>
              <a:rect l="l" t="t" r="r" b="b"/>
              <a:pathLst>
                <a:path w="44448" h="14732" extrusionOk="0">
                  <a:moveTo>
                    <a:pt x="19404" y="1"/>
                  </a:moveTo>
                  <a:cubicBezTo>
                    <a:pt x="15057" y="1"/>
                    <a:pt x="10037" y="4145"/>
                    <a:pt x="10608" y="10721"/>
                  </a:cubicBezTo>
                  <a:cubicBezTo>
                    <a:pt x="9663" y="8870"/>
                    <a:pt x="8110" y="8098"/>
                    <a:pt x="6505" y="8098"/>
                  </a:cubicBezTo>
                  <a:cubicBezTo>
                    <a:pt x="3352" y="8098"/>
                    <a:pt x="1" y="11079"/>
                    <a:pt x="676" y="14721"/>
                  </a:cubicBezTo>
                  <a:lnTo>
                    <a:pt x="676" y="14732"/>
                  </a:lnTo>
                  <a:lnTo>
                    <a:pt x="44447" y="14732"/>
                  </a:lnTo>
                  <a:cubicBezTo>
                    <a:pt x="44447" y="14732"/>
                    <a:pt x="43386" y="10348"/>
                    <a:pt x="39397" y="10348"/>
                  </a:cubicBezTo>
                  <a:cubicBezTo>
                    <a:pt x="38216" y="10348"/>
                    <a:pt x="36778" y="10732"/>
                    <a:pt x="35035" y="11729"/>
                  </a:cubicBezTo>
                  <a:cubicBezTo>
                    <a:pt x="34870" y="8489"/>
                    <a:pt x="32137" y="5986"/>
                    <a:pt x="29405" y="5986"/>
                  </a:cubicBezTo>
                  <a:cubicBezTo>
                    <a:pt x="27922" y="5986"/>
                    <a:pt x="26440" y="6723"/>
                    <a:pt x="25368" y="8482"/>
                  </a:cubicBezTo>
                  <a:cubicBezTo>
                    <a:pt x="25811" y="2552"/>
                    <a:pt x="22815" y="1"/>
                    <a:pt x="19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563350" y="3419225"/>
              <a:ext cx="37425" cy="41075"/>
            </a:xfrm>
            <a:custGeom>
              <a:avLst/>
              <a:gdLst/>
              <a:ahLst/>
              <a:cxnLst/>
              <a:rect l="l" t="t" r="r" b="b"/>
              <a:pathLst>
                <a:path w="1497" h="1643" extrusionOk="0">
                  <a:moveTo>
                    <a:pt x="1390" y="0"/>
                  </a:moveTo>
                  <a:lnTo>
                    <a:pt x="1284" y="21"/>
                  </a:lnTo>
                  <a:cubicBezTo>
                    <a:pt x="1189" y="53"/>
                    <a:pt x="1104" y="74"/>
                    <a:pt x="1019" y="117"/>
                  </a:cubicBezTo>
                  <a:cubicBezTo>
                    <a:pt x="786" y="212"/>
                    <a:pt x="573" y="350"/>
                    <a:pt x="393" y="531"/>
                  </a:cubicBezTo>
                  <a:cubicBezTo>
                    <a:pt x="128" y="828"/>
                    <a:pt x="0" y="1231"/>
                    <a:pt x="53" y="1634"/>
                  </a:cubicBezTo>
                  <a:cubicBezTo>
                    <a:pt x="96" y="1640"/>
                    <a:pt x="138" y="1642"/>
                    <a:pt x="181" y="1642"/>
                  </a:cubicBezTo>
                  <a:cubicBezTo>
                    <a:pt x="223" y="1642"/>
                    <a:pt x="266" y="1640"/>
                    <a:pt x="308" y="1634"/>
                  </a:cubicBezTo>
                  <a:cubicBezTo>
                    <a:pt x="329" y="1518"/>
                    <a:pt x="372" y="1422"/>
                    <a:pt x="414" y="1316"/>
                  </a:cubicBezTo>
                  <a:cubicBezTo>
                    <a:pt x="510" y="1146"/>
                    <a:pt x="626" y="987"/>
                    <a:pt x="764" y="849"/>
                  </a:cubicBezTo>
                  <a:cubicBezTo>
                    <a:pt x="902" y="701"/>
                    <a:pt x="1051" y="563"/>
                    <a:pt x="1210" y="435"/>
                  </a:cubicBezTo>
                  <a:cubicBezTo>
                    <a:pt x="1274" y="382"/>
                    <a:pt x="1337" y="329"/>
                    <a:pt x="1412" y="287"/>
                  </a:cubicBezTo>
                  <a:lnTo>
                    <a:pt x="1497" y="223"/>
                  </a:lnTo>
                  <a:cubicBezTo>
                    <a:pt x="1475" y="138"/>
                    <a:pt x="1444" y="64"/>
                    <a:pt x="1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589075" y="3443625"/>
              <a:ext cx="25750" cy="23825"/>
            </a:xfrm>
            <a:custGeom>
              <a:avLst/>
              <a:gdLst/>
              <a:ahLst/>
              <a:cxnLst/>
              <a:rect l="l" t="t" r="r" b="b"/>
              <a:pathLst>
                <a:path w="1030" h="953" extrusionOk="0">
                  <a:moveTo>
                    <a:pt x="956" y="0"/>
                  </a:moveTo>
                  <a:cubicBezTo>
                    <a:pt x="871" y="0"/>
                    <a:pt x="786" y="11"/>
                    <a:pt x="701" y="32"/>
                  </a:cubicBezTo>
                  <a:cubicBezTo>
                    <a:pt x="552" y="64"/>
                    <a:pt x="404" y="128"/>
                    <a:pt x="277" y="223"/>
                  </a:cubicBezTo>
                  <a:cubicBezTo>
                    <a:pt x="149" y="340"/>
                    <a:pt x="54" y="489"/>
                    <a:pt x="22" y="658"/>
                  </a:cubicBezTo>
                  <a:cubicBezTo>
                    <a:pt x="1" y="754"/>
                    <a:pt x="1" y="849"/>
                    <a:pt x="22" y="945"/>
                  </a:cubicBezTo>
                  <a:cubicBezTo>
                    <a:pt x="64" y="950"/>
                    <a:pt x="107" y="953"/>
                    <a:pt x="149" y="953"/>
                  </a:cubicBezTo>
                  <a:cubicBezTo>
                    <a:pt x="192" y="953"/>
                    <a:pt x="234" y="950"/>
                    <a:pt x="277" y="945"/>
                  </a:cubicBezTo>
                  <a:cubicBezTo>
                    <a:pt x="298" y="892"/>
                    <a:pt x="330" y="839"/>
                    <a:pt x="372" y="796"/>
                  </a:cubicBezTo>
                  <a:cubicBezTo>
                    <a:pt x="436" y="722"/>
                    <a:pt x="521" y="648"/>
                    <a:pt x="595" y="595"/>
                  </a:cubicBezTo>
                  <a:cubicBezTo>
                    <a:pt x="669" y="531"/>
                    <a:pt x="775" y="446"/>
                    <a:pt x="860" y="361"/>
                  </a:cubicBezTo>
                  <a:cubicBezTo>
                    <a:pt x="956" y="287"/>
                    <a:pt x="1030" y="234"/>
                    <a:pt x="1030" y="234"/>
                  </a:cubicBezTo>
                  <a:cubicBezTo>
                    <a:pt x="1019" y="149"/>
                    <a:pt x="988" y="64"/>
                    <a:pt x="9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913525" y="3683600"/>
              <a:ext cx="61025" cy="12125"/>
            </a:xfrm>
            <a:custGeom>
              <a:avLst/>
              <a:gdLst/>
              <a:ahLst/>
              <a:cxnLst/>
              <a:rect l="l" t="t" r="r" b="b"/>
              <a:pathLst>
                <a:path w="2441" h="485" extrusionOk="0">
                  <a:moveTo>
                    <a:pt x="956" y="1"/>
                  </a:moveTo>
                  <a:cubicBezTo>
                    <a:pt x="648" y="1"/>
                    <a:pt x="340" y="15"/>
                    <a:pt x="32" y="47"/>
                  </a:cubicBezTo>
                  <a:cubicBezTo>
                    <a:pt x="0" y="132"/>
                    <a:pt x="0" y="217"/>
                    <a:pt x="32" y="302"/>
                  </a:cubicBezTo>
                  <a:cubicBezTo>
                    <a:pt x="414" y="387"/>
                    <a:pt x="807" y="450"/>
                    <a:pt x="1199" y="482"/>
                  </a:cubicBezTo>
                  <a:cubicBezTo>
                    <a:pt x="1271" y="484"/>
                    <a:pt x="1342" y="485"/>
                    <a:pt x="1414" y="485"/>
                  </a:cubicBezTo>
                  <a:cubicBezTo>
                    <a:pt x="1749" y="485"/>
                    <a:pt x="2088" y="466"/>
                    <a:pt x="2420" y="440"/>
                  </a:cubicBezTo>
                  <a:cubicBezTo>
                    <a:pt x="2441" y="355"/>
                    <a:pt x="2441" y="270"/>
                    <a:pt x="2420" y="185"/>
                  </a:cubicBezTo>
                  <a:cubicBezTo>
                    <a:pt x="2027" y="100"/>
                    <a:pt x="1634" y="36"/>
                    <a:pt x="1242" y="5"/>
                  </a:cubicBezTo>
                  <a:cubicBezTo>
                    <a:pt x="1147" y="2"/>
                    <a:pt x="1051" y="1"/>
                    <a:pt x="9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920150" y="3656800"/>
              <a:ext cx="40075" cy="12325"/>
            </a:xfrm>
            <a:custGeom>
              <a:avLst/>
              <a:gdLst/>
              <a:ahLst/>
              <a:cxnLst/>
              <a:rect l="l" t="t" r="r" b="b"/>
              <a:pathLst>
                <a:path w="1603" h="493" extrusionOk="0">
                  <a:moveTo>
                    <a:pt x="669" y="0"/>
                  </a:moveTo>
                  <a:cubicBezTo>
                    <a:pt x="557" y="0"/>
                    <a:pt x="439" y="5"/>
                    <a:pt x="340" y="5"/>
                  </a:cubicBezTo>
                  <a:lnTo>
                    <a:pt x="75" y="5"/>
                  </a:lnTo>
                  <a:cubicBezTo>
                    <a:pt x="43" y="79"/>
                    <a:pt x="11" y="164"/>
                    <a:pt x="0" y="249"/>
                  </a:cubicBezTo>
                  <a:cubicBezTo>
                    <a:pt x="0" y="249"/>
                    <a:pt x="117" y="302"/>
                    <a:pt x="276" y="366"/>
                  </a:cubicBezTo>
                  <a:cubicBezTo>
                    <a:pt x="436" y="429"/>
                    <a:pt x="616" y="472"/>
                    <a:pt x="796" y="493"/>
                  </a:cubicBezTo>
                  <a:cubicBezTo>
                    <a:pt x="1062" y="482"/>
                    <a:pt x="1327" y="450"/>
                    <a:pt x="1592" y="387"/>
                  </a:cubicBezTo>
                  <a:cubicBezTo>
                    <a:pt x="1603" y="302"/>
                    <a:pt x="1603" y="217"/>
                    <a:pt x="1592" y="143"/>
                  </a:cubicBezTo>
                  <a:cubicBezTo>
                    <a:pt x="1338" y="79"/>
                    <a:pt x="1083" y="37"/>
                    <a:pt x="828" y="5"/>
                  </a:cubicBezTo>
                  <a:cubicBezTo>
                    <a:pt x="779" y="1"/>
                    <a:pt x="724" y="0"/>
                    <a:pt x="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40"/>
          <p:cNvGrpSpPr/>
          <p:nvPr/>
        </p:nvGrpSpPr>
        <p:grpSpPr>
          <a:xfrm>
            <a:off x="7759663" y="1482661"/>
            <a:ext cx="1924125" cy="857884"/>
            <a:chOff x="7624716" y="2969549"/>
            <a:chExt cx="1288247" cy="574373"/>
          </a:xfrm>
        </p:grpSpPr>
        <p:sp>
          <p:nvSpPr>
            <p:cNvPr id="985" name="Google Shape;985;p40"/>
            <p:cNvSpPr/>
            <p:nvPr/>
          </p:nvSpPr>
          <p:spPr>
            <a:xfrm>
              <a:off x="7624716" y="2969549"/>
              <a:ext cx="1288247" cy="574373"/>
            </a:xfrm>
            <a:custGeom>
              <a:avLst/>
              <a:gdLst/>
              <a:ahLst/>
              <a:cxnLst/>
              <a:rect l="l" t="t" r="r" b="b"/>
              <a:pathLst>
                <a:path w="32423" h="14456" extrusionOk="0">
                  <a:moveTo>
                    <a:pt x="13248" y="0"/>
                  </a:moveTo>
                  <a:cubicBezTo>
                    <a:pt x="9366" y="0"/>
                    <a:pt x="5508" y="3323"/>
                    <a:pt x="6973" y="9277"/>
                  </a:cubicBezTo>
                  <a:cubicBezTo>
                    <a:pt x="6217" y="8839"/>
                    <a:pt x="5486" y="8647"/>
                    <a:pt x="4800" y="8647"/>
                  </a:cubicBezTo>
                  <a:cubicBezTo>
                    <a:pt x="2042" y="8647"/>
                    <a:pt x="1" y="11745"/>
                    <a:pt x="1" y="14455"/>
                  </a:cubicBezTo>
                  <a:lnTo>
                    <a:pt x="31060" y="14455"/>
                  </a:lnTo>
                  <a:cubicBezTo>
                    <a:pt x="32423" y="9759"/>
                    <a:pt x="28766" y="5815"/>
                    <a:pt x="24917" y="5815"/>
                  </a:cubicBezTo>
                  <a:cubicBezTo>
                    <a:pt x="23131" y="5815"/>
                    <a:pt x="21304" y="6665"/>
                    <a:pt x="19918" y="8683"/>
                  </a:cubicBezTo>
                  <a:cubicBezTo>
                    <a:pt x="20296" y="2723"/>
                    <a:pt x="16763" y="0"/>
                    <a:pt x="1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8289600" y="3075873"/>
              <a:ext cx="37150" cy="52526"/>
            </a:xfrm>
            <a:custGeom>
              <a:avLst/>
              <a:gdLst/>
              <a:ahLst/>
              <a:cxnLst/>
              <a:rect l="l" t="t" r="r" b="b"/>
              <a:pathLst>
                <a:path w="935" h="1322" extrusionOk="0">
                  <a:moveTo>
                    <a:pt x="86" y="1"/>
                  </a:moveTo>
                  <a:cubicBezTo>
                    <a:pt x="43" y="54"/>
                    <a:pt x="11" y="118"/>
                    <a:pt x="1" y="192"/>
                  </a:cubicBezTo>
                  <a:cubicBezTo>
                    <a:pt x="1" y="192"/>
                    <a:pt x="86" y="255"/>
                    <a:pt x="181" y="362"/>
                  </a:cubicBezTo>
                  <a:cubicBezTo>
                    <a:pt x="277" y="468"/>
                    <a:pt x="362" y="584"/>
                    <a:pt x="436" y="701"/>
                  </a:cubicBezTo>
                  <a:cubicBezTo>
                    <a:pt x="521" y="818"/>
                    <a:pt x="584" y="945"/>
                    <a:pt x="638" y="1073"/>
                  </a:cubicBezTo>
                  <a:cubicBezTo>
                    <a:pt x="659" y="1126"/>
                    <a:pt x="680" y="1189"/>
                    <a:pt x="691" y="1242"/>
                  </a:cubicBezTo>
                  <a:lnTo>
                    <a:pt x="712" y="1306"/>
                  </a:lnTo>
                  <a:cubicBezTo>
                    <a:pt x="744" y="1317"/>
                    <a:pt x="778" y="1322"/>
                    <a:pt x="813" y="1322"/>
                  </a:cubicBezTo>
                  <a:cubicBezTo>
                    <a:pt x="847" y="1322"/>
                    <a:pt x="882" y="1317"/>
                    <a:pt x="913" y="1306"/>
                  </a:cubicBezTo>
                  <a:cubicBezTo>
                    <a:pt x="913" y="1306"/>
                    <a:pt x="913" y="1274"/>
                    <a:pt x="924" y="1232"/>
                  </a:cubicBezTo>
                  <a:cubicBezTo>
                    <a:pt x="935" y="1157"/>
                    <a:pt x="935" y="1083"/>
                    <a:pt x="924" y="1019"/>
                  </a:cubicBezTo>
                  <a:cubicBezTo>
                    <a:pt x="913" y="828"/>
                    <a:pt x="860" y="648"/>
                    <a:pt x="765" y="489"/>
                  </a:cubicBezTo>
                  <a:cubicBezTo>
                    <a:pt x="659" y="330"/>
                    <a:pt x="510" y="213"/>
                    <a:pt x="351" y="118"/>
                  </a:cubicBezTo>
                  <a:cubicBezTo>
                    <a:pt x="298" y="86"/>
                    <a:pt x="234" y="54"/>
                    <a:pt x="160" y="33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8254635" y="3089382"/>
              <a:ext cx="35441" cy="35441"/>
            </a:xfrm>
            <a:custGeom>
              <a:avLst/>
              <a:gdLst/>
              <a:ahLst/>
              <a:cxnLst/>
              <a:rect l="l" t="t" r="r" b="b"/>
              <a:pathLst>
                <a:path w="892" h="892" extrusionOk="0">
                  <a:moveTo>
                    <a:pt x="53" y="0"/>
                  </a:moveTo>
                  <a:cubicBezTo>
                    <a:pt x="32" y="53"/>
                    <a:pt x="11" y="117"/>
                    <a:pt x="0" y="191"/>
                  </a:cubicBezTo>
                  <a:cubicBezTo>
                    <a:pt x="53" y="223"/>
                    <a:pt x="106" y="255"/>
                    <a:pt x="159" y="297"/>
                  </a:cubicBezTo>
                  <a:cubicBezTo>
                    <a:pt x="234" y="361"/>
                    <a:pt x="308" y="425"/>
                    <a:pt x="372" y="510"/>
                  </a:cubicBezTo>
                  <a:cubicBezTo>
                    <a:pt x="456" y="584"/>
                    <a:pt x="520" y="658"/>
                    <a:pt x="594" y="743"/>
                  </a:cubicBezTo>
                  <a:cubicBezTo>
                    <a:pt x="637" y="786"/>
                    <a:pt x="669" y="839"/>
                    <a:pt x="700" y="892"/>
                  </a:cubicBezTo>
                  <a:cubicBezTo>
                    <a:pt x="775" y="881"/>
                    <a:pt x="838" y="860"/>
                    <a:pt x="891" y="828"/>
                  </a:cubicBezTo>
                  <a:cubicBezTo>
                    <a:pt x="891" y="828"/>
                    <a:pt x="891" y="807"/>
                    <a:pt x="891" y="764"/>
                  </a:cubicBezTo>
                  <a:cubicBezTo>
                    <a:pt x="881" y="711"/>
                    <a:pt x="870" y="658"/>
                    <a:pt x="849" y="616"/>
                  </a:cubicBezTo>
                  <a:cubicBezTo>
                    <a:pt x="817" y="478"/>
                    <a:pt x="754" y="351"/>
                    <a:pt x="658" y="244"/>
                  </a:cubicBezTo>
                  <a:cubicBezTo>
                    <a:pt x="552" y="138"/>
                    <a:pt x="425" y="64"/>
                    <a:pt x="276" y="32"/>
                  </a:cubicBezTo>
                  <a:cubicBezTo>
                    <a:pt x="223" y="11"/>
                    <a:pt x="170" y="0"/>
                    <a:pt x="1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8816214" y="3445226"/>
              <a:ext cx="32064" cy="31667"/>
            </a:xfrm>
            <a:custGeom>
              <a:avLst/>
              <a:gdLst/>
              <a:ahLst/>
              <a:cxnLst/>
              <a:rect l="l" t="t" r="r" b="b"/>
              <a:pathLst>
                <a:path w="807" h="797" extrusionOk="0">
                  <a:moveTo>
                    <a:pt x="658" y="0"/>
                  </a:moveTo>
                  <a:cubicBezTo>
                    <a:pt x="361" y="117"/>
                    <a:pt x="117" y="361"/>
                    <a:pt x="0" y="658"/>
                  </a:cubicBezTo>
                  <a:cubicBezTo>
                    <a:pt x="43" y="711"/>
                    <a:pt x="85" y="754"/>
                    <a:pt x="138" y="796"/>
                  </a:cubicBezTo>
                  <a:cubicBezTo>
                    <a:pt x="287" y="722"/>
                    <a:pt x="414" y="637"/>
                    <a:pt x="541" y="531"/>
                  </a:cubicBezTo>
                  <a:cubicBezTo>
                    <a:pt x="648" y="414"/>
                    <a:pt x="732" y="276"/>
                    <a:pt x="807" y="138"/>
                  </a:cubicBezTo>
                  <a:cubicBezTo>
                    <a:pt x="764" y="85"/>
                    <a:pt x="711" y="32"/>
                    <a:pt x="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8803142" y="3400924"/>
              <a:ext cx="49348" cy="44739"/>
            </a:xfrm>
            <a:custGeom>
              <a:avLst/>
              <a:gdLst/>
              <a:ahLst/>
              <a:cxnLst/>
              <a:rect l="l" t="t" r="r" b="b"/>
              <a:pathLst>
                <a:path w="1242" h="1126" extrusionOk="0">
                  <a:moveTo>
                    <a:pt x="1096" y="0"/>
                  </a:moveTo>
                  <a:cubicBezTo>
                    <a:pt x="1095" y="0"/>
                    <a:pt x="1094" y="1"/>
                    <a:pt x="1093" y="1"/>
                  </a:cubicBezTo>
                  <a:cubicBezTo>
                    <a:pt x="881" y="118"/>
                    <a:pt x="679" y="266"/>
                    <a:pt x="488" y="415"/>
                  </a:cubicBezTo>
                  <a:cubicBezTo>
                    <a:pt x="308" y="595"/>
                    <a:pt x="149" y="786"/>
                    <a:pt x="0" y="988"/>
                  </a:cubicBezTo>
                  <a:cubicBezTo>
                    <a:pt x="32" y="1041"/>
                    <a:pt x="85" y="1094"/>
                    <a:pt x="138" y="1126"/>
                  </a:cubicBezTo>
                  <a:cubicBezTo>
                    <a:pt x="351" y="1009"/>
                    <a:pt x="552" y="861"/>
                    <a:pt x="743" y="712"/>
                  </a:cubicBezTo>
                  <a:cubicBezTo>
                    <a:pt x="924" y="532"/>
                    <a:pt x="1093" y="341"/>
                    <a:pt x="1242" y="139"/>
                  </a:cubicBezTo>
                  <a:cubicBezTo>
                    <a:pt x="1242" y="129"/>
                    <a:pt x="1124" y="0"/>
                    <a:pt x="1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8800202" y="3370171"/>
              <a:ext cx="35004" cy="32501"/>
            </a:xfrm>
            <a:custGeom>
              <a:avLst/>
              <a:gdLst/>
              <a:ahLst/>
              <a:cxnLst/>
              <a:rect l="l" t="t" r="r" b="b"/>
              <a:pathLst>
                <a:path w="881" h="818" extrusionOk="0">
                  <a:moveTo>
                    <a:pt x="722" y="0"/>
                  </a:moveTo>
                  <a:cubicBezTo>
                    <a:pt x="722" y="0"/>
                    <a:pt x="467" y="202"/>
                    <a:pt x="340" y="319"/>
                  </a:cubicBezTo>
                  <a:cubicBezTo>
                    <a:pt x="276" y="361"/>
                    <a:pt x="202" y="457"/>
                    <a:pt x="127" y="520"/>
                  </a:cubicBezTo>
                  <a:lnTo>
                    <a:pt x="0" y="626"/>
                  </a:lnTo>
                  <a:cubicBezTo>
                    <a:pt x="11" y="690"/>
                    <a:pt x="32" y="754"/>
                    <a:pt x="64" y="817"/>
                  </a:cubicBezTo>
                  <a:cubicBezTo>
                    <a:pt x="64" y="817"/>
                    <a:pt x="149" y="807"/>
                    <a:pt x="265" y="775"/>
                  </a:cubicBezTo>
                  <a:cubicBezTo>
                    <a:pt x="382" y="743"/>
                    <a:pt x="499" y="680"/>
                    <a:pt x="605" y="605"/>
                  </a:cubicBezTo>
                  <a:cubicBezTo>
                    <a:pt x="722" y="457"/>
                    <a:pt x="817" y="298"/>
                    <a:pt x="881" y="117"/>
                  </a:cubicBezTo>
                  <a:cubicBezTo>
                    <a:pt x="828" y="75"/>
                    <a:pt x="775" y="32"/>
                    <a:pt x="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0"/>
          <p:cNvGrpSpPr/>
          <p:nvPr/>
        </p:nvGrpSpPr>
        <p:grpSpPr>
          <a:xfrm flipH="1">
            <a:off x="1384482" y="4603512"/>
            <a:ext cx="1319551" cy="588388"/>
            <a:chOff x="7624716" y="2969549"/>
            <a:chExt cx="1288247" cy="574373"/>
          </a:xfrm>
        </p:grpSpPr>
        <p:sp>
          <p:nvSpPr>
            <p:cNvPr id="992" name="Google Shape;992;p40"/>
            <p:cNvSpPr/>
            <p:nvPr/>
          </p:nvSpPr>
          <p:spPr>
            <a:xfrm>
              <a:off x="7624716" y="2969549"/>
              <a:ext cx="1288247" cy="574373"/>
            </a:xfrm>
            <a:custGeom>
              <a:avLst/>
              <a:gdLst/>
              <a:ahLst/>
              <a:cxnLst/>
              <a:rect l="l" t="t" r="r" b="b"/>
              <a:pathLst>
                <a:path w="32423" h="14456" extrusionOk="0">
                  <a:moveTo>
                    <a:pt x="13248" y="0"/>
                  </a:moveTo>
                  <a:cubicBezTo>
                    <a:pt x="9366" y="0"/>
                    <a:pt x="5508" y="3323"/>
                    <a:pt x="6973" y="9277"/>
                  </a:cubicBezTo>
                  <a:cubicBezTo>
                    <a:pt x="6217" y="8839"/>
                    <a:pt x="5486" y="8647"/>
                    <a:pt x="4800" y="8647"/>
                  </a:cubicBezTo>
                  <a:cubicBezTo>
                    <a:pt x="2042" y="8647"/>
                    <a:pt x="1" y="11745"/>
                    <a:pt x="1" y="14455"/>
                  </a:cubicBezTo>
                  <a:lnTo>
                    <a:pt x="31060" y="14455"/>
                  </a:lnTo>
                  <a:cubicBezTo>
                    <a:pt x="32423" y="9759"/>
                    <a:pt x="28766" y="5815"/>
                    <a:pt x="24917" y="5815"/>
                  </a:cubicBezTo>
                  <a:cubicBezTo>
                    <a:pt x="23131" y="5815"/>
                    <a:pt x="21304" y="6665"/>
                    <a:pt x="19918" y="8683"/>
                  </a:cubicBezTo>
                  <a:cubicBezTo>
                    <a:pt x="20296" y="2723"/>
                    <a:pt x="16763" y="0"/>
                    <a:pt x="1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8289600" y="3075873"/>
              <a:ext cx="37150" cy="52526"/>
            </a:xfrm>
            <a:custGeom>
              <a:avLst/>
              <a:gdLst/>
              <a:ahLst/>
              <a:cxnLst/>
              <a:rect l="l" t="t" r="r" b="b"/>
              <a:pathLst>
                <a:path w="935" h="1322" extrusionOk="0">
                  <a:moveTo>
                    <a:pt x="86" y="1"/>
                  </a:moveTo>
                  <a:cubicBezTo>
                    <a:pt x="43" y="54"/>
                    <a:pt x="11" y="118"/>
                    <a:pt x="1" y="192"/>
                  </a:cubicBezTo>
                  <a:cubicBezTo>
                    <a:pt x="1" y="192"/>
                    <a:pt x="86" y="255"/>
                    <a:pt x="181" y="362"/>
                  </a:cubicBezTo>
                  <a:cubicBezTo>
                    <a:pt x="277" y="468"/>
                    <a:pt x="362" y="584"/>
                    <a:pt x="436" y="701"/>
                  </a:cubicBezTo>
                  <a:cubicBezTo>
                    <a:pt x="521" y="818"/>
                    <a:pt x="584" y="945"/>
                    <a:pt x="638" y="1073"/>
                  </a:cubicBezTo>
                  <a:cubicBezTo>
                    <a:pt x="659" y="1126"/>
                    <a:pt x="680" y="1189"/>
                    <a:pt x="691" y="1242"/>
                  </a:cubicBezTo>
                  <a:lnTo>
                    <a:pt x="712" y="1306"/>
                  </a:lnTo>
                  <a:cubicBezTo>
                    <a:pt x="744" y="1317"/>
                    <a:pt x="778" y="1322"/>
                    <a:pt x="813" y="1322"/>
                  </a:cubicBezTo>
                  <a:cubicBezTo>
                    <a:pt x="847" y="1322"/>
                    <a:pt x="882" y="1317"/>
                    <a:pt x="913" y="1306"/>
                  </a:cubicBezTo>
                  <a:cubicBezTo>
                    <a:pt x="913" y="1306"/>
                    <a:pt x="913" y="1274"/>
                    <a:pt x="924" y="1232"/>
                  </a:cubicBezTo>
                  <a:cubicBezTo>
                    <a:pt x="935" y="1157"/>
                    <a:pt x="935" y="1083"/>
                    <a:pt x="924" y="1019"/>
                  </a:cubicBezTo>
                  <a:cubicBezTo>
                    <a:pt x="913" y="828"/>
                    <a:pt x="860" y="648"/>
                    <a:pt x="765" y="489"/>
                  </a:cubicBezTo>
                  <a:cubicBezTo>
                    <a:pt x="659" y="330"/>
                    <a:pt x="510" y="213"/>
                    <a:pt x="351" y="118"/>
                  </a:cubicBezTo>
                  <a:cubicBezTo>
                    <a:pt x="298" y="86"/>
                    <a:pt x="234" y="54"/>
                    <a:pt x="160" y="33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8254635" y="3089382"/>
              <a:ext cx="35441" cy="35441"/>
            </a:xfrm>
            <a:custGeom>
              <a:avLst/>
              <a:gdLst/>
              <a:ahLst/>
              <a:cxnLst/>
              <a:rect l="l" t="t" r="r" b="b"/>
              <a:pathLst>
                <a:path w="892" h="892" extrusionOk="0">
                  <a:moveTo>
                    <a:pt x="53" y="0"/>
                  </a:moveTo>
                  <a:cubicBezTo>
                    <a:pt x="32" y="53"/>
                    <a:pt x="11" y="117"/>
                    <a:pt x="0" y="191"/>
                  </a:cubicBezTo>
                  <a:cubicBezTo>
                    <a:pt x="53" y="223"/>
                    <a:pt x="106" y="255"/>
                    <a:pt x="159" y="297"/>
                  </a:cubicBezTo>
                  <a:cubicBezTo>
                    <a:pt x="234" y="361"/>
                    <a:pt x="308" y="425"/>
                    <a:pt x="372" y="510"/>
                  </a:cubicBezTo>
                  <a:cubicBezTo>
                    <a:pt x="456" y="584"/>
                    <a:pt x="520" y="658"/>
                    <a:pt x="594" y="743"/>
                  </a:cubicBezTo>
                  <a:cubicBezTo>
                    <a:pt x="637" y="786"/>
                    <a:pt x="669" y="839"/>
                    <a:pt x="700" y="892"/>
                  </a:cubicBezTo>
                  <a:cubicBezTo>
                    <a:pt x="775" y="881"/>
                    <a:pt x="838" y="860"/>
                    <a:pt x="891" y="828"/>
                  </a:cubicBezTo>
                  <a:cubicBezTo>
                    <a:pt x="891" y="828"/>
                    <a:pt x="891" y="807"/>
                    <a:pt x="891" y="764"/>
                  </a:cubicBezTo>
                  <a:cubicBezTo>
                    <a:pt x="881" y="711"/>
                    <a:pt x="870" y="658"/>
                    <a:pt x="849" y="616"/>
                  </a:cubicBezTo>
                  <a:cubicBezTo>
                    <a:pt x="817" y="478"/>
                    <a:pt x="754" y="351"/>
                    <a:pt x="658" y="244"/>
                  </a:cubicBezTo>
                  <a:cubicBezTo>
                    <a:pt x="552" y="138"/>
                    <a:pt x="425" y="64"/>
                    <a:pt x="276" y="32"/>
                  </a:cubicBezTo>
                  <a:cubicBezTo>
                    <a:pt x="223" y="11"/>
                    <a:pt x="170" y="0"/>
                    <a:pt x="1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8816214" y="3445226"/>
              <a:ext cx="32064" cy="31667"/>
            </a:xfrm>
            <a:custGeom>
              <a:avLst/>
              <a:gdLst/>
              <a:ahLst/>
              <a:cxnLst/>
              <a:rect l="l" t="t" r="r" b="b"/>
              <a:pathLst>
                <a:path w="807" h="797" extrusionOk="0">
                  <a:moveTo>
                    <a:pt x="658" y="0"/>
                  </a:moveTo>
                  <a:cubicBezTo>
                    <a:pt x="361" y="117"/>
                    <a:pt x="117" y="361"/>
                    <a:pt x="0" y="658"/>
                  </a:cubicBezTo>
                  <a:cubicBezTo>
                    <a:pt x="43" y="711"/>
                    <a:pt x="85" y="754"/>
                    <a:pt x="138" y="796"/>
                  </a:cubicBezTo>
                  <a:cubicBezTo>
                    <a:pt x="287" y="722"/>
                    <a:pt x="414" y="637"/>
                    <a:pt x="541" y="531"/>
                  </a:cubicBezTo>
                  <a:cubicBezTo>
                    <a:pt x="648" y="414"/>
                    <a:pt x="732" y="276"/>
                    <a:pt x="807" y="138"/>
                  </a:cubicBezTo>
                  <a:cubicBezTo>
                    <a:pt x="764" y="85"/>
                    <a:pt x="711" y="32"/>
                    <a:pt x="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8803142" y="3400924"/>
              <a:ext cx="49348" cy="44739"/>
            </a:xfrm>
            <a:custGeom>
              <a:avLst/>
              <a:gdLst/>
              <a:ahLst/>
              <a:cxnLst/>
              <a:rect l="l" t="t" r="r" b="b"/>
              <a:pathLst>
                <a:path w="1242" h="1126" extrusionOk="0">
                  <a:moveTo>
                    <a:pt x="1096" y="0"/>
                  </a:moveTo>
                  <a:cubicBezTo>
                    <a:pt x="1095" y="0"/>
                    <a:pt x="1094" y="1"/>
                    <a:pt x="1093" y="1"/>
                  </a:cubicBezTo>
                  <a:cubicBezTo>
                    <a:pt x="881" y="118"/>
                    <a:pt x="679" y="266"/>
                    <a:pt x="488" y="415"/>
                  </a:cubicBezTo>
                  <a:cubicBezTo>
                    <a:pt x="308" y="595"/>
                    <a:pt x="149" y="786"/>
                    <a:pt x="0" y="988"/>
                  </a:cubicBezTo>
                  <a:cubicBezTo>
                    <a:pt x="32" y="1041"/>
                    <a:pt x="85" y="1094"/>
                    <a:pt x="138" y="1126"/>
                  </a:cubicBezTo>
                  <a:cubicBezTo>
                    <a:pt x="351" y="1009"/>
                    <a:pt x="552" y="861"/>
                    <a:pt x="743" y="712"/>
                  </a:cubicBezTo>
                  <a:cubicBezTo>
                    <a:pt x="924" y="532"/>
                    <a:pt x="1093" y="341"/>
                    <a:pt x="1242" y="139"/>
                  </a:cubicBezTo>
                  <a:cubicBezTo>
                    <a:pt x="1242" y="129"/>
                    <a:pt x="1124" y="0"/>
                    <a:pt x="1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8800202" y="3370171"/>
              <a:ext cx="35004" cy="32501"/>
            </a:xfrm>
            <a:custGeom>
              <a:avLst/>
              <a:gdLst/>
              <a:ahLst/>
              <a:cxnLst/>
              <a:rect l="l" t="t" r="r" b="b"/>
              <a:pathLst>
                <a:path w="881" h="818" extrusionOk="0">
                  <a:moveTo>
                    <a:pt x="722" y="0"/>
                  </a:moveTo>
                  <a:cubicBezTo>
                    <a:pt x="722" y="0"/>
                    <a:pt x="467" y="202"/>
                    <a:pt x="340" y="319"/>
                  </a:cubicBezTo>
                  <a:cubicBezTo>
                    <a:pt x="276" y="361"/>
                    <a:pt x="202" y="457"/>
                    <a:pt x="127" y="520"/>
                  </a:cubicBezTo>
                  <a:lnTo>
                    <a:pt x="0" y="626"/>
                  </a:lnTo>
                  <a:cubicBezTo>
                    <a:pt x="11" y="690"/>
                    <a:pt x="32" y="754"/>
                    <a:pt x="64" y="817"/>
                  </a:cubicBezTo>
                  <a:cubicBezTo>
                    <a:pt x="64" y="817"/>
                    <a:pt x="149" y="807"/>
                    <a:pt x="265" y="775"/>
                  </a:cubicBezTo>
                  <a:cubicBezTo>
                    <a:pt x="382" y="743"/>
                    <a:pt x="499" y="680"/>
                    <a:pt x="605" y="605"/>
                  </a:cubicBezTo>
                  <a:cubicBezTo>
                    <a:pt x="722" y="457"/>
                    <a:pt x="817" y="298"/>
                    <a:pt x="881" y="117"/>
                  </a:cubicBezTo>
                  <a:cubicBezTo>
                    <a:pt x="828" y="75"/>
                    <a:pt x="775" y="32"/>
                    <a:pt x="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40"/>
          <p:cNvGrpSpPr/>
          <p:nvPr/>
        </p:nvGrpSpPr>
        <p:grpSpPr>
          <a:xfrm flipH="1">
            <a:off x="6045982" y="4555112"/>
            <a:ext cx="1319551" cy="588388"/>
            <a:chOff x="7624716" y="2969549"/>
            <a:chExt cx="1288247" cy="574373"/>
          </a:xfrm>
        </p:grpSpPr>
        <p:sp>
          <p:nvSpPr>
            <p:cNvPr id="999" name="Google Shape;999;p40"/>
            <p:cNvSpPr/>
            <p:nvPr/>
          </p:nvSpPr>
          <p:spPr>
            <a:xfrm>
              <a:off x="7624716" y="2969549"/>
              <a:ext cx="1288247" cy="574373"/>
            </a:xfrm>
            <a:custGeom>
              <a:avLst/>
              <a:gdLst/>
              <a:ahLst/>
              <a:cxnLst/>
              <a:rect l="l" t="t" r="r" b="b"/>
              <a:pathLst>
                <a:path w="32423" h="14456" extrusionOk="0">
                  <a:moveTo>
                    <a:pt x="13248" y="0"/>
                  </a:moveTo>
                  <a:cubicBezTo>
                    <a:pt x="9366" y="0"/>
                    <a:pt x="5508" y="3323"/>
                    <a:pt x="6973" y="9277"/>
                  </a:cubicBezTo>
                  <a:cubicBezTo>
                    <a:pt x="6217" y="8839"/>
                    <a:pt x="5486" y="8647"/>
                    <a:pt x="4800" y="8647"/>
                  </a:cubicBezTo>
                  <a:cubicBezTo>
                    <a:pt x="2042" y="8647"/>
                    <a:pt x="1" y="11745"/>
                    <a:pt x="1" y="14455"/>
                  </a:cubicBezTo>
                  <a:lnTo>
                    <a:pt x="31060" y="14455"/>
                  </a:lnTo>
                  <a:cubicBezTo>
                    <a:pt x="32423" y="9759"/>
                    <a:pt x="28766" y="5815"/>
                    <a:pt x="24917" y="5815"/>
                  </a:cubicBezTo>
                  <a:cubicBezTo>
                    <a:pt x="23131" y="5815"/>
                    <a:pt x="21304" y="6665"/>
                    <a:pt x="19918" y="8683"/>
                  </a:cubicBezTo>
                  <a:cubicBezTo>
                    <a:pt x="20296" y="2723"/>
                    <a:pt x="16763" y="0"/>
                    <a:pt x="1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8289600" y="3075873"/>
              <a:ext cx="37150" cy="52526"/>
            </a:xfrm>
            <a:custGeom>
              <a:avLst/>
              <a:gdLst/>
              <a:ahLst/>
              <a:cxnLst/>
              <a:rect l="l" t="t" r="r" b="b"/>
              <a:pathLst>
                <a:path w="935" h="1322" extrusionOk="0">
                  <a:moveTo>
                    <a:pt x="86" y="1"/>
                  </a:moveTo>
                  <a:cubicBezTo>
                    <a:pt x="43" y="54"/>
                    <a:pt x="11" y="118"/>
                    <a:pt x="1" y="192"/>
                  </a:cubicBezTo>
                  <a:cubicBezTo>
                    <a:pt x="1" y="192"/>
                    <a:pt x="86" y="255"/>
                    <a:pt x="181" y="362"/>
                  </a:cubicBezTo>
                  <a:cubicBezTo>
                    <a:pt x="277" y="468"/>
                    <a:pt x="362" y="584"/>
                    <a:pt x="436" y="701"/>
                  </a:cubicBezTo>
                  <a:cubicBezTo>
                    <a:pt x="521" y="818"/>
                    <a:pt x="584" y="945"/>
                    <a:pt x="638" y="1073"/>
                  </a:cubicBezTo>
                  <a:cubicBezTo>
                    <a:pt x="659" y="1126"/>
                    <a:pt x="680" y="1189"/>
                    <a:pt x="691" y="1242"/>
                  </a:cubicBezTo>
                  <a:lnTo>
                    <a:pt x="712" y="1306"/>
                  </a:lnTo>
                  <a:cubicBezTo>
                    <a:pt x="744" y="1317"/>
                    <a:pt x="778" y="1322"/>
                    <a:pt x="813" y="1322"/>
                  </a:cubicBezTo>
                  <a:cubicBezTo>
                    <a:pt x="847" y="1322"/>
                    <a:pt x="882" y="1317"/>
                    <a:pt x="913" y="1306"/>
                  </a:cubicBezTo>
                  <a:cubicBezTo>
                    <a:pt x="913" y="1306"/>
                    <a:pt x="913" y="1274"/>
                    <a:pt x="924" y="1232"/>
                  </a:cubicBezTo>
                  <a:cubicBezTo>
                    <a:pt x="935" y="1157"/>
                    <a:pt x="935" y="1083"/>
                    <a:pt x="924" y="1019"/>
                  </a:cubicBezTo>
                  <a:cubicBezTo>
                    <a:pt x="913" y="828"/>
                    <a:pt x="860" y="648"/>
                    <a:pt x="765" y="489"/>
                  </a:cubicBezTo>
                  <a:cubicBezTo>
                    <a:pt x="659" y="330"/>
                    <a:pt x="510" y="213"/>
                    <a:pt x="351" y="118"/>
                  </a:cubicBezTo>
                  <a:cubicBezTo>
                    <a:pt x="298" y="86"/>
                    <a:pt x="234" y="54"/>
                    <a:pt x="160" y="33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8254635" y="3089382"/>
              <a:ext cx="35441" cy="35441"/>
            </a:xfrm>
            <a:custGeom>
              <a:avLst/>
              <a:gdLst/>
              <a:ahLst/>
              <a:cxnLst/>
              <a:rect l="l" t="t" r="r" b="b"/>
              <a:pathLst>
                <a:path w="892" h="892" extrusionOk="0">
                  <a:moveTo>
                    <a:pt x="53" y="0"/>
                  </a:moveTo>
                  <a:cubicBezTo>
                    <a:pt x="32" y="53"/>
                    <a:pt x="11" y="117"/>
                    <a:pt x="0" y="191"/>
                  </a:cubicBezTo>
                  <a:cubicBezTo>
                    <a:pt x="53" y="223"/>
                    <a:pt x="106" y="255"/>
                    <a:pt x="159" y="297"/>
                  </a:cubicBezTo>
                  <a:cubicBezTo>
                    <a:pt x="234" y="361"/>
                    <a:pt x="308" y="425"/>
                    <a:pt x="372" y="510"/>
                  </a:cubicBezTo>
                  <a:cubicBezTo>
                    <a:pt x="456" y="584"/>
                    <a:pt x="520" y="658"/>
                    <a:pt x="594" y="743"/>
                  </a:cubicBezTo>
                  <a:cubicBezTo>
                    <a:pt x="637" y="786"/>
                    <a:pt x="669" y="839"/>
                    <a:pt x="700" y="892"/>
                  </a:cubicBezTo>
                  <a:cubicBezTo>
                    <a:pt x="775" y="881"/>
                    <a:pt x="838" y="860"/>
                    <a:pt x="891" y="828"/>
                  </a:cubicBezTo>
                  <a:cubicBezTo>
                    <a:pt x="891" y="828"/>
                    <a:pt x="891" y="807"/>
                    <a:pt x="891" y="764"/>
                  </a:cubicBezTo>
                  <a:cubicBezTo>
                    <a:pt x="881" y="711"/>
                    <a:pt x="870" y="658"/>
                    <a:pt x="849" y="616"/>
                  </a:cubicBezTo>
                  <a:cubicBezTo>
                    <a:pt x="817" y="478"/>
                    <a:pt x="754" y="351"/>
                    <a:pt x="658" y="244"/>
                  </a:cubicBezTo>
                  <a:cubicBezTo>
                    <a:pt x="552" y="138"/>
                    <a:pt x="425" y="64"/>
                    <a:pt x="276" y="32"/>
                  </a:cubicBezTo>
                  <a:cubicBezTo>
                    <a:pt x="223" y="11"/>
                    <a:pt x="170" y="0"/>
                    <a:pt x="1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8816214" y="3445226"/>
              <a:ext cx="32064" cy="31667"/>
            </a:xfrm>
            <a:custGeom>
              <a:avLst/>
              <a:gdLst/>
              <a:ahLst/>
              <a:cxnLst/>
              <a:rect l="l" t="t" r="r" b="b"/>
              <a:pathLst>
                <a:path w="807" h="797" extrusionOk="0">
                  <a:moveTo>
                    <a:pt x="658" y="0"/>
                  </a:moveTo>
                  <a:cubicBezTo>
                    <a:pt x="361" y="117"/>
                    <a:pt x="117" y="361"/>
                    <a:pt x="0" y="658"/>
                  </a:cubicBezTo>
                  <a:cubicBezTo>
                    <a:pt x="43" y="711"/>
                    <a:pt x="85" y="754"/>
                    <a:pt x="138" y="796"/>
                  </a:cubicBezTo>
                  <a:cubicBezTo>
                    <a:pt x="287" y="722"/>
                    <a:pt x="414" y="637"/>
                    <a:pt x="541" y="531"/>
                  </a:cubicBezTo>
                  <a:cubicBezTo>
                    <a:pt x="648" y="414"/>
                    <a:pt x="732" y="276"/>
                    <a:pt x="807" y="138"/>
                  </a:cubicBezTo>
                  <a:cubicBezTo>
                    <a:pt x="764" y="85"/>
                    <a:pt x="711" y="32"/>
                    <a:pt x="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8803142" y="3400924"/>
              <a:ext cx="49348" cy="44739"/>
            </a:xfrm>
            <a:custGeom>
              <a:avLst/>
              <a:gdLst/>
              <a:ahLst/>
              <a:cxnLst/>
              <a:rect l="l" t="t" r="r" b="b"/>
              <a:pathLst>
                <a:path w="1242" h="1126" extrusionOk="0">
                  <a:moveTo>
                    <a:pt x="1096" y="0"/>
                  </a:moveTo>
                  <a:cubicBezTo>
                    <a:pt x="1095" y="0"/>
                    <a:pt x="1094" y="1"/>
                    <a:pt x="1093" y="1"/>
                  </a:cubicBezTo>
                  <a:cubicBezTo>
                    <a:pt x="881" y="118"/>
                    <a:pt x="679" y="266"/>
                    <a:pt x="488" y="415"/>
                  </a:cubicBezTo>
                  <a:cubicBezTo>
                    <a:pt x="308" y="595"/>
                    <a:pt x="149" y="786"/>
                    <a:pt x="0" y="988"/>
                  </a:cubicBezTo>
                  <a:cubicBezTo>
                    <a:pt x="32" y="1041"/>
                    <a:pt x="85" y="1094"/>
                    <a:pt x="138" y="1126"/>
                  </a:cubicBezTo>
                  <a:cubicBezTo>
                    <a:pt x="351" y="1009"/>
                    <a:pt x="552" y="861"/>
                    <a:pt x="743" y="712"/>
                  </a:cubicBezTo>
                  <a:cubicBezTo>
                    <a:pt x="924" y="532"/>
                    <a:pt x="1093" y="341"/>
                    <a:pt x="1242" y="139"/>
                  </a:cubicBezTo>
                  <a:cubicBezTo>
                    <a:pt x="1242" y="129"/>
                    <a:pt x="1124" y="0"/>
                    <a:pt x="1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8800202" y="3370171"/>
              <a:ext cx="35004" cy="32501"/>
            </a:xfrm>
            <a:custGeom>
              <a:avLst/>
              <a:gdLst/>
              <a:ahLst/>
              <a:cxnLst/>
              <a:rect l="l" t="t" r="r" b="b"/>
              <a:pathLst>
                <a:path w="881" h="818" extrusionOk="0">
                  <a:moveTo>
                    <a:pt x="722" y="0"/>
                  </a:moveTo>
                  <a:cubicBezTo>
                    <a:pt x="722" y="0"/>
                    <a:pt x="467" y="202"/>
                    <a:pt x="340" y="319"/>
                  </a:cubicBezTo>
                  <a:cubicBezTo>
                    <a:pt x="276" y="361"/>
                    <a:pt x="202" y="457"/>
                    <a:pt x="127" y="520"/>
                  </a:cubicBezTo>
                  <a:lnTo>
                    <a:pt x="0" y="626"/>
                  </a:lnTo>
                  <a:cubicBezTo>
                    <a:pt x="11" y="690"/>
                    <a:pt x="32" y="754"/>
                    <a:pt x="64" y="817"/>
                  </a:cubicBezTo>
                  <a:cubicBezTo>
                    <a:pt x="64" y="817"/>
                    <a:pt x="149" y="807"/>
                    <a:pt x="265" y="775"/>
                  </a:cubicBezTo>
                  <a:cubicBezTo>
                    <a:pt x="382" y="743"/>
                    <a:pt x="499" y="680"/>
                    <a:pt x="605" y="605"/>
                  </a:cubicBezTo>
                  <a:cubicBezTo>
                    <a:pt x="722" y="457"/>
                    <a:pt x="817" y="298"/>
                    <a:pt x="881" y="117"/>
                  </a:cubicBezTo>
                  <a:cubicBezTo>
                    <a:pt x="828" y="75"/>
                    <a:pt x="775" y="32"/>
                    <a:pt x="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5" name="Google Shape;1005;p40"/>
          <p:cNvSpPr/>
          <p:nvPr/>
        </p:nvSpPr>
        <p:spPr>
          <a:xfrm>
            <a:off x="7396900" y="2393800"/>
            <a:ext cx="952900" cy="138325"/>
          </a:xfrm>
          <a:custGeom>
            <a:avLst/>
            <a:gdLst/>
            <a:ahLst/>
            <a:cxnLst/>
            <a:rect l="l" t="t" r="r" b="b"/>
            <a:pathLst>
              <a:path w="38116" h="5533" extrusionOk="0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0"/>
          <p:cNvSpPr/>
          <p:nvPr/>
        </p:nvSpPr>
        <p:spPr>
          <a:xfrm>
            <a:off x="588750" y="1056950"/>
            <a:ext cx="294050" cy="67975"/>
          </a:xfrm>
          <a:custGeom>
            <a:avLst/>
            <a:gdLst/>
            <a:ahLst/>
            <a:cxnLst/>
            <a:rect l="l" t="t" r="r" b="b"/>
            <a:pathLst>
              <a:path w="11762" h="2719" extrusionOk="0">
                <a:moveTo>
                  <a:pt x="5662" y="1"/>
                </a:moveTo>
                <a:lnTo>
                  <a:pt x="5283" y="409"/>
                </a:lnTo>
                <a:lnTo>
                  <a:pt x="4728" y="935"/>
                </a:lnTo>
                <a:cubicBezTo>
                  <a:pt x="4524" y="1081"/>
                  <a:pt x="4349" y="1256"/>
                  <a:pt x="4145" y="1372"/>
                </a:cubicBezTo>
                <a:cubicBezTo>
                  <a:pt x="3736" y="1635"/>
                  <a:pt x="3298" y="1810"/>
                  <a:pt x="2831" y="1869"/>
                </a:cubicBezTo>
                <a:cubicBezTo>
                  <a:pt x="2736" y="1880"/>
                  <a:pt x="2641" y="1886"/>
                  <a:pt x="2545" y="1886"/>
                </a:cubicBezTo>
                <a:cubicBezTo>
                  <a:pt x="1669" y="1886"/>
                  <a:pt x="763" y="1420"/>
                  <a:pt x="0" y="789"/>
                </a:cubicBezTo>
                <a:lnTo>
                  <a:pt x="0" y="789"/>
                </a:lnTo>
                <a:cubicBezTo>
                  <a:pt x="263" y="1314"/>
                  <a:pt x="642" y="1752"/>
                  <a:pt x="1139" y="2102"/>
                </a:cubicBezTo>
                <a:cubicBezTo>
                  <a:pt x="1635" y="2481"/>
                  <a:pt x="2218" y="2686"/>
                  <a:pt x="2860" y="2715"/>
                </a:cubicBezTo>
                <a:cubicBezTo>
                  <a:pt x="2905" y="2717"/>
                  <a:pt x="2950" y="2718"/>
                  <a:pt x="2994" y="2718"/>
                </a:cubicBezTo>
                <a:cubicBezTo>
                  <a:pt x="3566" y="2718"/>
                  <a:pt x="4156" y="2548"/>
                  <a:pt x="4670" y="2277"/>
                </a:cubicBezTo>
                <a:cubicBezTo>
                  <a:pt x="4933" y="2131"/>
                  <a:pt x="5195" y="1956"/>
                  <a:pt x="5458" y="1781"/>
                </a:cubicBezTo>
                <a:cubicBezTo>
                  <a:pt x="5540" y="1699"/>
                  <a:pt x="5627" y="1616"/>
                  <a:pt x="5716" y="1534"/>
                </a:cubicBezTo>
                <a:lnTo>
                  <a:pt x="5716" y="1534"/>
                </a:lnTo>
                <a:cubicBezTo>
                  <a:pt x="6060" y="1817"/>
                  <a:pt x="6445" y="2062"/>
                  <a:pt x="6859" y="2248"/>
                </a:cubicBezTo>
                <a:cubicBezTo>
                  <a:pt x="7443" y="2540"/>
                  <a:pt x="8085" y="2715"/>
                  <a:pt x="8756" y="2715"/>
                </a:cubicBezTo>
                <a:cubicBezTo>
                  <a:pt x="8902" y="2715"/>
                  <a:pt x="9077" y="2715"/>
                  <a:pt x="9223" y="2686"/>
                </a:cubicBezTo>
                <a:cubicBezTo>
                  <a:pt x="9398" y="2657"/>
                  <a:pt x="9573" y="2627"/>
                  <a:pt x="9719" y="2598"/>
                </a:cubicBezTo>
                <a:cubicBezTo>
                  <a:pt x="10011" y="2481"/>
                  <a:pt x="10303" y="2336"/>
                  <a:pt x="10595" y="2160"/>
                </a:cubicBezTo>
                <a:cubicBezTo>
                  <a:pt x="11091" y="1810"/>
                  <a:pt x="11470" y="1314"/>
                  <a:pt x="11762" y="789"/>
                </a:cubicBezTo>
                <a:lnTo>
                  <a:pt x="11762" y="789"/>
                </a:lnTo>
                <a:cubicBezTo>
                  <a:pt x="11324" y="1139"/>
                  <a:pt x="10828" y="1460"/>
                  <a:pt x="10303" y="1664"/>
                </a:cubicBezTo>
                <a:cubicBezTo>
                  <a:pt x="9976" y="1807"/>
                  <a:pt x="9620" y="1879"/>
                  <a:pt x="9266" y="1879"/>
                </a:cubicBezTo>
                <a:cubicBezTo>
                  <a:pt x="9115" y="1879"/>
                  <a:pt x="8963" y="1866"/>
                  <a:pt x="8814" y="1839"/>
                </a:cubicBezTo>
                <a:cubicBezTo>
                  <a:pt x="8289" y="1752"/>
                  <a:pt x="7793" y="1548"/>
                  <a:pt x="7355" y="1285"/>
                </a:cubicBezTo>
                <a:cubicBezTo>
                  <a:pt x="6888" y="1051"/>
                  <a:pt x="6450" y="730"/>
                  <a:pt x="6071" y="380"/>
                </a:cubicBezTo>
                <a:lnTo>
                  <a:pt x="56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40"/>
          <p:cNvSpPr/>
          <p:nvPr/>
        </p:nvSpPr>
        <p:spPr>
          <a:xfrm>
            <a:off x="4776650" y="433075"/>
            <a:ext cx="294050" cy="67975"/>
          </a:xfrm>
          <a:custGeom>
            <a:avLst/>
            <a:gdLst/>
            <a:ahLst/>
            <a:cxnLst/>
            <a:rect l="l" t="t" r="r" b="b"/>
            <a:pathLst>
              <a:path w="11762" h="2719" extrusionOk="0">
                <a:moveTo>
                  <a:pt x="5662" y="1"/>
                </a:moveTo>
                <a:lnTo>
                  <a:pt x="5283" y="409"/>
                </a:lnTo>
                <a:lnTo>
                  <a:pt x="4728" y="935"/>
                </a:lnTo>
                <a:cubicBezTo>
                  <a:pt x="4524" y="1081"/>
                  <a:pt x="4349" y="1256"/>
                  <a:pt x="4145" y="1372"/>
                </a:cubicBezTo>
                <a:cubicBezTo>
                  <a:pt x="3736" y="1635"/>
                  <a:pt x="3298" y="1810"/>
                  <a:pt x="2831" y="1869"/>
                </a:cubicBezTo>
                <a:cubicBezTo>
                  <a:pt x="2736" y="1880"/>
                  <a:pt x="2641" y="1886"/>
                  <a:pt x="2545" y="1886"/>
                </a:cubicBezTo>
                <a:cubicBezTo>
                  <a:pt x="1669" y="1886"/>
                  <a:pt x="763" y="1420"/>
                  <a:pt x="0" y="789"/>
                </a:cubicBezTo>
                <a:lnTo>
                  <a:pt x="0" y="789"/>
                </a:lnTo>
                <a:cubicBezTo>
                  <a:pt x="263" y="1314"/>
                  <a:pt x="642" y="1752"/>
                  <a:pt x="1139" y="2102"/>
                </a:cubicBezTo>
                <a:cubicBezTo>
                  <a:pt x="1635" y="2481"/>
                  <a:pt x="2218" y="2686"/>
                  <a:pt x="2860" y="2715"/>
                </a:cubicBezTo>
                <a:cubicBezTo>
                  <a:pt x="2905" y="2717"/>
                  <a:pt x="2950" y="2718"/>
                  <a:pt x="2994" y="2718"/>
                </a:cubicBezTo>
                <a:cubicBezTo>
                  <a:pt x="3566" y="2718"/>
                  <a:pt x="4156" y="2548"/>
                  <a:pt x="4670" y="2277"/>
                </a:cubicBezTo>
                <a:cubicBezTo>
                  <a:pt x="4933" y="2131"/>
                  <a:pt x="5195" y="1956"/>
                  <a:pt x="5458" y="1781"/>
                </a:cubicBezTo>
                <a:cubicBezTo>
                  <a:pt x="5540" y="1699"/>
                  <a:pt x="5627" y="1616"/>
                  <a:pt x="5716" y="1534"/>
                </a:cubicBezTo>
                <a:lnTo>
                  <a:pt x="5716" y="1534"/>
                </a:lnTo>
                <a:cubicBezTo>
                  <a:pt x="6060" y="1817"/>
                  <a:pt x="6445" y="2062"/>
                  <a:pt x="6859" y="2248"/>
                </a:cubicBezTo>
                <a:cubicBezTo>
                  <a:pt x="7443" y="2540"/>
                  <a:pt x="8085" y="2715"/>
                  <a:pt x="8756" y="2715"/>
                </a:cubicBezTo>
                <a:cubicBezTo>
                  <a:pt x="8902" y="2715"/>
                  <a:pt x="9077" y="2715"/>
                  <a:pt x="9223" y="2686"/>
                </a:cubicBezTo>
                <a:cubicBezTo>
                  <a:pt x="9398" y="2657"/>
                  <a:pt x="9573" y="2627"/>
                  <a:pt x="9719" y="2598"/>
                </a:cubicBezTo>
                <a:cubicBezTo>
                  <a:pt x="10011" y="2481"/>
                  <a:pt x="10303" y="2336"/>
                  <a:pt x="10595" y="2160"/>
                </a:cubicBezTo>
                <a:cubicBezTo>
                  <a:pt x="11091" y="1810"/>
                  <a:pt x="11470" y="1314"/>
                  <a:pt x="11762" y="789"/>
                </a:cubicBezTo>
                <a:lnTo>
                  <a:pt x="11762" y="789"/>
                </a:lnTo>
                <a:cubicBezTo>
                  <a:pt x="11324" y="1139"/>
                  <a:pt x="10828" y="1460"/>
                  <a:pt x="10303" y="1664"/>
                </a:cubicBezTo>
                <a:cubicBezTo>
                  <a:pt x="9976" y="1807"/>
                  <a:pt x="9620" y="1879"/>
                  <a:pt x="9266" y="1879"/>
                </a:cubicBezTo>
                <a:cubicBezTo>
                  <a:pt x="9115" y="1879"/>
                  <a:pt x="8963" y="1866"/>
                  <a:pt x="8814" y="1839"/>
                </a:cubicBezTo>
                <a:cubicBezTo>
                  <a:pt x="8289" y="1752"/>
                  <a:pt x="7793" y="1548"/>
                  <a:pt x="7355" y="1285"/>
                </a:cubicBezTo>
                <a:cubicBezTo>
                  <a:pt x="6888" y="1051"/>
                  <a:pt x="6450" y="730"/>
                  <a:pt x="6071" y="380"/>
                </a:cubicBezTo>
                <a:lnTo>
                  <a:pt x="56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40"/>
          <p:cNvSpPr/>
          <p:nvPr/>
        </p:nvSpPr>
        <p:spPr>
          <a:xfrm>
            <a:off x="6819700" y="918625"/>
            <a:ext cx="952900" cy="138325"/>
          </a:xfrm>
          <a:custGeom>
            <a:avLst/>
            <a:gdLst/>
            <a:ahLst/>
            <a:cxnLst/>
            <a:rect l="l" t="t" r="r" b="b"/>
            <a:pathLst>
              <a:path w="38116" h="5533" extrusionOk="0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40"/>
          <p:cNvSpPr/>
          <p:nvPr/>
        </p:nvSpPr>
        <p:spPr>
          <a:xfrm>
            <a:off x="7553725" y="4828538"/>
            <a:ext cx="952900" cy="138325"/>
          </a:xfrm>
          <a:custGeom>
            <a:avLst/>
            <a:gdLst/>
            <a:ahLst/>
            <a:cxnLst/>
            <a:rect l="l" t="t" r="r" b="b"/>
            <a:pathLst>
              <a:path w="38116" h="5533" extrusionOk="0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40"/>
          <p:cNvSpPr txBox="1">
            <a:spLocks noGrp="1"/>
          </p:cNvSpPr>
          <p:nvPr>
            <p:ph type="subTitle" idx="1"/>
          </p:nvPr>
        </p:nvSpPr>
        <p:spPr>
          <a:xfrm>
            <a:off x="3356250" y="1997432"/>
            <a:ext cx="24315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11" name="Google Shape;1011;p40"/>
          <p:cNvSpPr txBox="1">
            <a:spLocks noGrp="1"/>
          </p:cNvSpPr>
          <p:nvPr>
            <p:ph type="subTitle" idx="2"/>
          </p:nvPr>
        </p:nvSpPr>
        <p:spPr>
          <a:xfrm>
            <a:off x="5389200" y="3407739"/>
            <a:ext cx="26331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12" name="Google Shape;1012;p40"/>
          <p:cNvSpPr txBox="1">
            <a:spLocks noGrp="1"/>
          </p:cNvSpPr>
          <p:nvPr>
            <p:ph type="title" hasCustomPrompt="1"/>
          </p:nvPr>
        </p:nvSpPr>
        <p:spPr>
          <a:xfrm>
            <a:off x="1829000" y="1163889"/>
            <a:ext cx="54861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65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3" name="Google Shape;1013;p40"/>
          <p:cNvSpPr txBox="1">
            <a:spLocks noGrp="1"/>
          </p:cNvSpPr>
          <p:nvPr>
            <p:ph type="title" idx="3" hasCustomPrompt="1"/>
          </p:nvPr>
        </p:nvSpPr>
        <p:spPr>
          <a:xfrm>
            <a:off x="4980750" y="2854539"/>
            <a:ext cx="34500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000" b="0">
                <a:solidFill>
                  <a:schemeClr val="accent3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4" name="Google Shape;1014;p40"/>
          <p:cNvSpPr txBox="1">
            <a:spLocks noGrp="1"/>
          </p:cNvSpPr>
          <p:nvPr>
            <p:ph type="subTitle" idx="4"/>
          </p:nvPr>
        </p:nvSpPr>
        <p:spPr>
          <a:xfrm>
            <a:off x="973800" y="3480639"/>
            <a:ext cx="29292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15" name="Google Shape;1015;p40"/>
          <p:cNvSpPr txBox="1">
            <a:spLocks noGrp="1"/>
          </p:cNvSpPr>
          <p:nvPr>
            <p:ph type="title" idx="5" hasCustomPrompt="1"/>
          </p:nvPr>
        </p:nvSpPr>
        <p:spPr>
          <a:xfrm>
            <a:off x="713400" y="2854539"/>
            <a:ext cx="34500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000" b="0">
                <a:solidFill>
                  <a:schemeClr val="dk2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5_1_1">
    <p:bg>
      <p:bgPr>
        <a:solidFill>
          <a:schemeClr val="lt2"/>
        </a:solidFill>
        <a:effectLst/>
      </p:bgPr>
    </p:bg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oogle Shape;1017;p41"/>
          <p:cNvGrpSpPr/>
          <p:nvPr/>
        </p:nvGrpSpPr>
        <p:grpSpPr>
          <a:xfrm>
            <a:off x="-463827" y="289325"/>
            <a:ext cx="10003115" cy="4854174"/>
            <a:chOff x="-463827" y="289325"/>
            <a:chExt cx="10003115" cy="4854174"/>
          </a:xfrm>
        </p:grpSpPr>
        <p:grpSp>
          <p:nvGrpSpPr>
            <p:cNvPr id="1018" name="Google Shape;1018;p41"/>
            <p:cNvGrpSpPr/>
            <p:nvPr/>
          </p:nvGrpSpPr>
          <p:grpSpPr>
            <a:xfrm flipH="1">
              <a:off x="7838375" y="427655"/>
              <a:ext cx="1700914" cy="563757"/>
              <a:chOff x="223350" y="3354150"/>
              <a:chExt cx="1111200" cy="368300"/>
            </a:xfrm>
          </p:grpSpPr>
          <p:sp>
            <p:nvSpPr>
              <p:cNvPr id="1019" name="Google Shape;1019;p41"/>
              <p:cNvSpPr/>
              <p:nvPr/>
            </p:nvSpPr>
            <p:spPr>
              <a:xfrm>
                <a:off x="223350" y="3354150"/>
                <a:ext cx="111120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44448" h="14732" extrusionOk="0">
                    <a:moveTo>
                      <a:pt x="19404" y="1"/>
                    </a:moveTo>
                    <a:cubicBezTo>
                      <a:pt x="15057" y="1"/>
                      <a:pt x="10037" y="4145"/>
                      <a:pt x="10608" y="10721"/>
                    </a:cubicBezTo>
                    <a:cubicBezTo>
                      <a:pt x="9663" y="8870"/>
                      <a:pt x="8110" y="8098"/>
                      <a:pt x="6505" y="8098"/>
                    </a:cubicBezTo>
                    <a:cubicBezTo>
                      <a:pt x="3352" y="8098"/>
                      <a:pt x="1" y="11079"/>
                      <a:pt x="676" y="14721"/>
                    </a:cubicBezTo>
                    <a:lnTo>
                      <a:pt x="676" y="14732"/>
                    </a:lnTo>
                    <a:lnTo>
                      <a:pt x="44447" y="14732"/>
                    </a:lnTo>
                    <a:cubicBezTo>
                      <a:pt x="44447" y="14732"/>
                      <a:pt x="43386" y="10348"/>
                      <a:pt x="39397" y="10348"/>
                    </a:cubicBezTo>
                    <a:cubicBezTo>
                      <a:pt x="38216" y="10348"/>
                      <a:pt x="36778" y="10732"/>
                      <a:pt x="35035" y="11729"/>
                    </a:cubicBezTo>
                    <a:cubicBezTo>
                      <a:pt x="34870" y="8489"/>
                      <a:pt x="32137" y="5986"/>
                      <a:pt x="29405" y="5986"/>
                    </a:cubicBezTo>
                    <a:cubicBezTo>
                      <a:pt x="27922" y="5986"/>
                      <a:pt x="26440" y="6723"/>
                      <a:pt x="25368" y="8482"/>
                    </a:cubicBezTo>
                    <a:cubicBezTo>
                      <a:pt x="25811" y="2552"/>
                      <a:pt x="22815" y="1"/>
                      <a:pt x="194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1"/>
              <p:cNvSpPr/>
              <p:nvPr/>
            </p:nvSpPr>
            <p:spPr>
              <a:xfrm>
                <a:off x="563350" y="3419225"/>
                <a:ext cx="374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643" extrusionOk="0">
                    <a:moveTo>
                      <a:pt x="1390" y="0"/>
                    </a:moveTo>
                    <a:lnTo>
                      <a:pt x="1284" y="21"/>
                    </a:lnTo>
                    <a:cubicBezTo>
                      <a:pt x="1189" y="53"/>
                      <a:pt x="1104" y="74"/>
                      <a:pt x="1019" y="117"/>
                    </a:cubicBezTo>
                    <a:cubicBezTo>
                      <a:pt x="786" y="212"/>
                      <a:pt x="573" y="350"/>
                      <a:pt x="393" y="531"/>
                    </a:cubicBezTo>
                    <a:cubicBezTo>
                      <a:pt x="128" y="828"/>
                      <a:pt x="0" y="1231"/>
                      <a:pt x="53" y="1634"/>
                    </a:cubicBezTo>
                    <a:cubicBezTo>
                      <a:pt x="96" y="1640"/>
                      <a:pt x="138" y="1642"/>
                      <a:pt x="181" y="1642"/>
                    </a:cubicBezTo>
                    <a:cubicBezTo>
                      <a:pt x="223" y="1642"/>
                      <a:pt x="266" y="1640"/>
                      <a:pt x="308" y="1634"/>
                    </a:cubicBezTo>
                    <a:cubicBezTo>
                      <a:pt x="329" y="1518"/>
                      <a:pt x="372" y="1422"/>
                      <a:pt x="414" y="1316"/>
                    </a:cubicBezTo>
                    <a:cubicBezTo>
                      <a:pt x="510" y="1146"/>
                      <a:pt x="626" y="987"/>
                      <a:pt x="764" y="849"/>
                    </a:cubicBezTo>
                    <a:cubicBezTo>
                      <a:pt x="902" y="701"/>
                      <a:pt x="1051" y="563"/>
                      <a:pt x="1210" y="435"/>
                    </a:cubicBezTo>
                    <a:cubicBezTo>
                      <a:pt x="1274" y="382"/>
                      <a:pt x="1337" y="329"/>
                      <a:pt x="1412" y="287"/>
                    </a:cubicBezTo>
                    <a:lnTo>
                      <a:pt x="1497" y="223"/>
                    </a:lnTo>
                    <a:cubicBezTo>
                      <a:pt x="1475" y="138"/>
                      <a:pt x="1444" y="64"/>
                      <a:pt x="13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1"/>
              <p:cNvSpPr/>
              <p:nvPr/>
            </p:nvSpPr>
            <p:spPr>
              <a:xfrm>
                <a:off x="589075" y="3443625"/>
                <a:ext cx="257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53" extrusionOk="0">
                    <a:moveTo>
                      <a:pt x="956" y="0"/>
                    </a:moveTo>
                    <a:cubicBezTo>
                      <a:pt x="871" y="0"/>
                      <a:pt x="786" y="11"/>
                      <a:pt x="701" y="32"/>
                    </a:cubicBezTo>
                    <a:cubicBezTo>
                      <a:pt x="552" y="64"/>
                      <a:pt x="404" y="128"/>
                      <a:pt x="277" y="223"/>
                    </a:cubicBezTo>
                    <a:cubicBezTo>
                      <a:pt x="149" y="340"/>
                      <a:pt x="54" y="489"/>
                      <a:pt x="22" y="658"/>
                    </a:cubicBezTo>
                    <a:cubicBezTo>
                      <a:pt x="1" y="754"/>
                      <a:pt x="1" y="849"/>
                      <a:pt x="22" y="945"/>
                    </a:cubicBezTo>
                    <a:cubicBezTo>
                      <a:pt x="64" y="950"/>
                      <a:pt x="107" y="953"/>
                      <a:pt x="149" y="953"/>
                    </a:cubicBezTo>
                    <a:cubicBezTo>
                      <a:pt x="192" y="953"/>
                      <a:pt x="234" y="950"/>
                      <a:pt x="277" y="945"/>
                    </a:cubicBezTo>
                    <a:cubicBezTo>
                      <a:pt x="298" y="892"/>
                      <a:pt x="330" y="839"/>
                      <a:pt x="372" y="796"/>
                    </a:cubicBezTo>
                    <a:cubicBezTo>
                      <a:pt x="436" y="722"/>
                      <a:pt x="521" y="648"/>
                      <a:pt x="595" y="595"/>
                    </a:cubicBezTo>
                    <a:cubicBezTo>
                      <a:pt x="669" y="531"/>
                      <a:pt x="775" y="446"/>
                      <a:pt x="860" y="361"/>
                    </a:cubicBezTo>
                    <a:cubicBezTo>
                      <a:pt x="956" y="287"/>
                      <a:pt x="1030" y="234"/>
                      <a:pt x="1030" y="234"/>
                    </a:cubicBezTo>
                    <a:cubicBezTo>
                      <a:pt x="1019" y="149"/>
                      <a:pt x="988" y="64"/>
                      <a:pt x="9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913525" y="3683600"/>
                <a:ext cx="6102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485" extrusionOk="0">
                    <a:moveTo>
                      <a:pt x="956" y="1"/>
                    </a:moveTo>
                    <a:cubicBezTo>
                      <a:pt x="648" y="1"/>
                      <a:pt x="340" y="15"/>
                      <a:pt x="32" y="47"/>
                    </a:cubicBezTo>
                    <a:cubicBezTo>
                      <a:pt x="0" y="132"/>
                      <a:pt x="0" y="217"/>
                      <a:pt x="32" y="302"/>
                    </a:cubicBezTo>
                    <a:cubicBezTo>
                      <a:pt x="414" y="387"/>
                      <a:pt x="807" y="450"/>
                      <a:pt x="1199" y="482"/>
                    </a:cubicBezTo>
                    <a:cubicBezTo>
                      <a:pt x="1271" y="484"/>
                      <a:pt x="1342" y="485"/>
                      <a:pt x="1414" y="485"/>
                    </a:cubicBezTo>
                    <a:cubicBezTo>
                      <a:pt x="1749" y="485"/>
                      <a:pt x="2088" y="466"/>
                      <a:pt x="2420" y="440"/>
                    </a:cubicBezTo>
                    <a:cubicBezTo>
                      <a:pt x="2441" y="355"/>
                      <a:pt x="2441" y="270"/>
                      <a:pt x="2420" y="185"/>
                    </a:cubicBezTo>
                    <a:cubicBezTo>
                      <a:pt x="2027" y="100"/>
                      <a:pt x="1634" y="36"/>
                      <a:pt x="1242" y="5"/>
                    </a:cubicBezTo>
                    <a:cubicBezTo>
                      <a:pt x="1147" y="2"/>
                      <a:pt x="1051" y="1"/>
                      <a:pt x="9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920150" y="3656800"/>
                <a:ext cx="40075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493" extrusionOk="0">
                    <a:moveTo>
                      <a:pt x="669" y="0"/>
                    </a:moveTo>
                    <a:cubicBezTo>
                      <a:pt x="557" y="0"/>
                      <a:pt x="439" y="5"/>
                      <a:pt x="340" y="5"/>
                    </a:cubicBezTo>
                    <a:lnTo>
                      <a:pt x="75" y="5"/>
                    </a:lnTo>
                    <a:cubicBezTo>
                      <a:pt x="43" y="79"/>
                      <a:pt x="11" y="164"/>
                      <a:pt x="0" y="249"/>
                    </a:cubicBezTo>
                    <a:cubicBezTo>
                      <a:pt x="0" y="249"/>
                      <a:pt x="117" y="302"/>
                      <a:pt x="276" y="366"/>
                    </a:cubicBezTo>
                    <a:cubicBezTo>
                      <a:pt x="436" y="429"/>
                      <a:pt x="616" y="472"/>
                      <a:pt x="796" y="493"/>
                    </a:cubicBezTo>
                    <a:cubicBezTo>
                      <a:pt x="1062" y="482"/>
                      <a:pt x="1327" y="450"/>
                      <a:pt x="1592" y="387"/>
                    </a:cubicBezTo>
                    <a:cubicBezTo>
                      <a:pt x="1603" y="302"/>
                      <a:pt x="1603" y="217"/>
                      <a:pt x="1592" y="143"/>
                    </a:cubicBezTo>
                    <a:cubicBezTo>
                      <a:pt x="1338" y="79"/>
                      <a:pt x="1083" y="37"/>
                      <a:pt x="828" y="5"/>
                    </a:cubicBezTo>
                    <a:cubicBezTo>
                      <a:pt x="779" y="1"/>
                      <a:pt x="724" y="0"/>
                      <a:pt x="6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4" name="Google Shape;1024;p41"/>
            <p:cNvGrpSpPr/>
            <p:nvPr/>
          </p:nvGrpSpPr>
          <p:grpSpPr>
            <a:xfrm flipH="1">
              <a:off x="-463827" y="3872261"/>
              <a:ext cx="1924125" cy="857884"/>
              <a:chOff x="7624716" y="2969549"/>
              <a:chExt cx="1288247" cy="574373"/>
            </a:xfrm>
          </p:grpSpPr>
          <p:sp>
            <p:nvSpPr>
              <p:cNvPr id="1025" name="Google Shape;1025;p41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1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1" name="Google Shape;1031;p41"/>
            <p:cNvGrpSpPr/>
            <p:nvPr/>
          </p:nvGrpSpPr>
          <p:grpSpPr>
            <a:xfrm>
              <a:off x="178153" y="289337"/>
              <a:ext cx="1319551" cy="588388"/>
              <a:chOff x="7624716" y="2969549"/>
              <a:chExt cx="1288247" cy="574373"/>
            </a:xfrm>
          </p:grpSpPr>
          <p:sp>
            <p:nvSpPr>
              <p:cNvPr id="1032" name="Google Shape;1032;p41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8" name="Google Shape;1038;p41"/>
            <p:cNvGrpSpPr/>
            <p:nvPr/>
          </p:nvGrpSpPr>
          <p:grpSpPr>
            <a:xfrm>
              <a:off x="7561603" y="4555112"/>
              <a:ext cx="1319551" cy="588388"/>
              <a:chOff x="7624716" y="2969549"/>
              <a:chExt cx="1288247" cy="574373"/>
            </a:xfrm>
          </p:grpSpPr>
          <p:sp>
            <p:nvSpPr>
              <p:cNvPr id="1039" name="Google Shape;1039;p41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5" name="Google Shape;1045;p41"/>
            <p:cNvSpPr/>
            <p:nvPr/>
          </p:nvSpPr>
          <p:spPr>
            <a:xfrm flipH="1">
              <a:off x="6374462" y="248325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 flipH="1">
              <a:off x="690912" y="4815313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 flipH="1">
              <a:off x="1225137" y="28932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 flipH="1">
              <a:off x="3337837" y="373392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 flipH="1">
              <a:off x="3386187" y="3488475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 flipH="1">
              <a:off x="4132462" y="4048375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1"/>
            <p:cNvSpPr/>
            <p:nvPr/>
          </p:nvSpPr>
          <p:spPr>
            <a:xfrm flipH="1">
              <a:off x="1497712" y="483270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41"/>
          <p:cNvSpPr/>
          <p:nvPr/>
        </p:nvSpPr>
        <p:spPr>
          <a:xfrm flipH="1">
            <a:off x="6080412" y="2272575"/>
            <a:ext cx="294050" cy="67975"/>
          </a:xfrm>
          <a:custGeom>
            <a:avLst/>
            <a:gdLst/>
            <a:ahLst/>
            <a:cxnLst/>
            <a:rect l="l" t="t" r="r" b="b"/>
            <a:pathLst>
              <a:path w="11762" h="2719" extrusionOk="0">
                <a:moveTo>
                  <a:pt x="5662" y="1"/>
                </a:moveTo>
                <a:lnTo>
                  <a:pt x="5283" y="409"/>
                </a:lnTo>
                <a:lnTo>
                  <a:pt x="4728" y="935"/>
                </a:lnTo>
                <a:cubicBezTo>
                  <a:pt x="4524" y="1081"/>
                  <a:pt x="4349" y="1256"/>
                  <a:pt x="4145" y="1372"/>
                </a:cubicBezTo>
                <a:cubicBezTo>
                  <a:pt x="3736" y="1635"/>
                  <a:pt x="3298" y="1810"/>
                  <a:pt x="2831" y="1869"/>
                </a:cubicBezTo>
                <a:cubicBezTo>
                  <a:pt x="2736" y="1880"/>
                  <a:pt x="2641" y="1886"/>
                  <a:pt x="2545" y="1886"/>
                </a:cubicBezTo>
                <a:cubicBezTo>
                  <a:pt x="1669" y="1886"/>
                  <a:pt x="763" y="1420"/>
                  <a:pt x="0" y="789"/>
                </a:cubicBezTo>
                <a:lnTo>
                  <a:pt x="0" y="789"/>
                </a:lnTo>
                <a:cubicBezTo>
                  <a:pt x="263" y="1314"/>
                  <a:pt x="642" y="1752"/>
                  <a:pt x="1139" y="2102"/>
                </a:cubicBezTo>
                <a:cubicBezTo>
                  <a:pt x="1635" y="2481"/>
                  <a:pt x="2218" y="2686"/>
                  <a:pt x="2860" y="2715"/>
                </a:cubicBezTo>
                <a:cubicBezTo>
                  <a:pt x="2905" y="2717"/>
                  <a:pt x="2950" y="2718"/>
                  <a:pt x="2994" y="2718"/>
                </a:cubicBezTo>
                <a:cubicBezTo>
                  <a:pt x="3566" y="2718"/>
                  <a:pt x="4156" y="2548"/>
                  <a:pt x="4670" y="2277"/>
                </a:cubicBezTo>
                <a:cubicBezTo>
                  <a:pt x="4933" y="2131"/>
                  <a:pt x="5195" y="1956"/>
                  <a:pt x="5458" y="1781"/>
                </a:cubicBezTo>
                <a:cubicBezTo>
                  <a:pt x="5540" y="1699"/>
                  <a:pt x="5627" y="1616"/>
                  <a:pt x="5716" y="1534"/>
                </a:cubicBezTo>
                <a:lnTo>
                  <a:pt x="5716" y="1534"/>
                </a:lnTo>
                <a:cubicBezTo>
                  <a:pt x="6060" y="1817"/>
                  <a:pt x="6445" y="2062"/>
                  <a:pt x="6859" y="2248"/>
                </a:cubicBezTo>
                <a:cubicBezTo>
                  <a:pt x="7443" y="2540"/>
                  <a:pt x="8085" y="2715"/>
                  <a:pt x="8756" y="2715"/>
                </a:cubicBezTo>
                <a:cubicBezTo>
                  <a:pt x="8902" y="2715"/>
                  <a:pt x="9077" y="2715"/>
                  <a:pt x="9223" y="2686"/>
                </a:cubicBezTo>
                <a:cubicBezTo>
                  <a:pt x="9398" y="2657"/>
                  <a:pt x="9573" y="2627"/>
                  <a:pt x="9719" y="2598"/>
                </a:cubicBezTo>
                <a:cubicBezTo>
                  <a:pt x="10011" y="2481"/>
                  <a:pt x="10303" y="2336"/>
                  <a:pt x="10595" y="2160"/>
                </a:cubicBezTo>
                <a:cubicBezTo>
                  <a:pt x="11091" y="1810"/>
                  <a:pt x="11470" y="1314"/>
                  <a:pt x="11762" y="789"/>
                </a:cubicBezTo>
                <a:lnTo>
                  <a:pt x="11762" y="789"/>
                </a:lnTo>
                <a:cubicBezTo>
                  <a:pt x="11324" y="1139"/>
                  <a:pt x="10828" y="1460"/>
                  <a:pt x="10303" y="1664"/>
                </a:cubicBezTo>
                <a:cubicBezTo>
                  <a:pt x="9976" y="1807"/>
                  <a:pt x="9620" y="1879"/>
                  <a:pt x="9266" y="1879"/>
                </a:cubicBezTo>
                <a:cubicBezTo>
                  <a:pt x="9115" y="1879"/>
                  <a:pt x="8963" y="1866"/>
                  <a:pt x="8814" y="1839"/>
                </a:cubicBezTo>
                <a:cubicBezTo>
                  <a:pt x="8289" y="1752"/>
                  <a:pt x="7793" y="1548"/>
                  <a:pt x="7355" y="1285"/>
                </a:cubicBezTo>
                <a:cubicBezTo>
                  <a:pt x="6888" y="1051"/>
                  <a:pt x="6450" y="730"/>
                  <a:pt x="6071" y="380"/>
                </a:cubicBezTo>
                <a:lnTo>
                  <a:pt x="56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41"/>
          <p:cNvSpPr txBox="1">
            <a:spLocks noGrp="1"/>
          </p:cNvSpPr>
          <p:nvPr>
            <p:ph type="subTitle" idx="1"/>
          </p:nvPr>
        </p:nvSpPr>
        <p:spPr>
          <a:xfrm>
            <a:off x="5492525" y="3422925"/>
            <a:ext cx="24264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54" name="Google Shape;1054;p41"/>
          <p:cNvSpPr txBox="1">
            <a:spLocks noGrp="1"/>
          </p:cNvSpPr>
          <p:nvPr>
            <p:ph type="title" hasCustomPrompt="1"/>
          </p:nvPr>
        </p:nvSpPr>
        <p:spPr>
          <a:xfrm>
            <a:off x="4980675" y="2796825"/>
            <a:ext cx="34500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4000" b="0">
                <a:solidFill>
                  <a:schemeClr val="accent6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5" name="Google Shape;1055;p41"/>
          <p:cNvSpPr txBox="1">
            <a:spLocks noGrp="1"/>
          </p:cNvSpPr>
          <p:nvPr>
            <p:ph type="subTitle" idx="2"/>
          </p:nvPr>
        </p:nvSpPr>
        <p:spPr>
          <a:xfrm>
            <a:off x="1225150" y="3422925"/>
            <a:ext cx="24264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56" name="Google Shape;1056;p41"/>
          <p:cNvSpPr txBox="1">
            <a:spLocks noGrp="1"/>
          </p:cNvSpPr>
          <p:nvPr>
            <p:ph type="title" idx="3" hasCustomPrompt="1"/>
          </p:nvPr>
        </p:nvSpPr>
        <p:spPr>
          <a:xfrm>
            <a:off x="713325" y="2796825"/>
            <a:ext cx="34500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000" b="0">
                <a:solidFill>
                  <a:schemeClr val="dk2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7" name="Google Shape;1057;p41"/>
          <p:cNvSpPr txBox="1">
            <a:spLocks noGrp="1"/>
          </p:cNvSpPr>
          <p:nvPr>
            <p:ph type="subTitle" idx="4"/>
          </p:nvPr>
        </p:nvSpPr>
        <p:spPr>
          <a:xfrm>
            <a:off x="5492525" y="1689075"/>
            <a:ext cx="24264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58" name="Google Shape;1058;p41"/>
          <p:cNvSpPr txBox="1">
            <a:spLocks noGrp="1"/>
          </p:cNvSpPr>
          <p:nvPr>
            <p:ph type="title" idx="5" hasCustomPrompt="1"/>
          </p:nvPr>
        </p:nvSpPr>
        <p:spPr>
          <a:xfrm>
            <a:off x="4980675" y="1062975"/>
            <a:ext cx="34500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000" b="0">
                <a:solidFill>
                  <a:schemeClr val="accent3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9" name="Google Shape;1059;p41"/>
          <p:cNvSpPr txBox="1">
            <a:spLocks noGrp="1"/>
          </p:cNvSpPr>
          <p:nvPr>
            <p:ph type="subTitle" idx="6"/>
          </p:nvPr>
        </p:nvSpPr>
        <p:spPr>
          <a:xfrm>
            <a:off x="1225100" y="1689075"/>
            <a:ext cx="24264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60" name="Google Shape;1060;p41"/>
          <p:cNvSpPr txBox="1">
            <a:spLocks noGrp="1"/>
          </p:cNvSpPr>
          <p:nvPr>
            <p:ph type="title" idx="7" hasCustomPrompt="1"/>
          </p:nvPr>
        </p:nvSpPr>
        <p:spPr>
          <a:xfrm>
            <a:off x="713325" y="1062975"/>
            <a:ext cx="34500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0"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5_1_1_1">
    <p:bg>
      <p:bgPr>
        <a:solidFill>
          <a:schemeClr val="lt2"/>
        </a:solidFill>
        <a:effectLst/>
      </p:bgPr>
    </p:bg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42"/>
          <p:cNvGrpSpPr/>
          <p:nvPr/>
        </p:nvGrpSpPr>
        <p:grpSpPr>
          <a:xfrm>
            <a:off x="297675" y="217575"/>
            <a:ext cx="8574266" cy="4755923"/>
            <a:chOff x="297675" y="217575"/>
            <a:chExt cx="8574266" cy="4755923"/>
          </a:xfrm>
        </p:grpSpPr>
        <p:grpSp>
          <p:nvGrpSpPr>
            <p:cNvPr id="1063" name="Google Shape;1063;p42"/>
            <p:cNvGrpSpPr/>
            <p:nvPr/>
          </p:nvGrpSpPr>
          <p:grpSpPr>
            <a:xfrm>
              <a:off x="7919547" y="4548861"/>
              <a:ext cx="952392" cy="424637"/>
              <a:chOff x="5619575" y="1256925"/>
              <a:chExt cx="665450" cy="296700"/>
            </a:xfrm>
          </p:grpSpPr>
          <p:sp>
            <p:nvSpPr>
              <p:cNvPr id="1064" name="Google Shape;1064;p42"/>
              <p:cNvSpPr/>
              <p:nvPr/>
            </p:nvSpPr>
            <p:spPr>
              <a:xfrm>
                <a:off x="5619575" y="1256925"/>
                <a:ext cx="665450" cy="296700"/>
              </a:xfrm>
              <a:custGeom>
                <a:avLst/>
                <a:gdLst/>
                <a:ahLst/>
                <a:cxnLst/>
                <a:rect l="l" t="t" r="r" b="b"/>
                <a:pathLst>
                  <a:path w="26618" h="11868" extrusionOk="0">
                    <a:moveTo>
                      <a:pt x="15743" y="1"/>
                    </a:moveTo>
                    <a:cubicBezTo>
                      <a:pt x="12859" y="1"/>
                      <a:pt x="9959" y="2236"/>
                      <a:pt x="10270" y="7129"/>
                    </a:cubicBezTo>
                    <a:cubicBezTo>
                      <a:pt x="9130" y="5472"/>
                      <a:pt x="7629" y="4774"/>
                      <a:pt x="6163" y="4774"/>
                    </a:cubicBezTo>
                    <a:cubicBezTo>
                      <a:pt x="3002" y="4774"/>
                      <a:pt x="0" y="8013"/>
                      <a:pt x="1114" y="11867"/>
                    </a:cubicBezTo>
                    <a:lnTo>
                      <a:pt x="26617" y="11867"/>
                    </a:lnTo>
                    <a:cubicBezTo>
                      <a:pt x="26617" y="9645"/>
                      <a:pt x="24937" y="7102"/>
                      <a:pt x="22671" y="7102"/>
                    </a:cubicBezTo>
                    <a:cubicBezTo>
                      <a:pt x="22108" y="7102"/>
                      <a:pt x="21509" y="7259"/>
                      <a:pt x="20891" y="7617"/>
                    </a:cubicBezTo>
                    <a:cubicBezTo>
                      <a:pt x="22097" y="2729"/>
                      <a:pt x="18930" y="1"/>
                      <a:pt x="157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2"/>
              <p:cNvSpPr/>
              <p:nvPr/>
            </p:nvSpPr>
            <p:spPr>
              <a:xfrm>
                <a:off x="6176950" y="1368325"/>
                <a:ext cx="25925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459" extrusionOk="0">
                    <a:moveTo>
                      <a:pt x="299" y="1"/>
                    </a:moveTo>
                    <a:cubicBezTo>
                      <a:pt x="267" y="1"/>
                      <a:pt x="235" y="2"/>
                      <a:pt x="203" y="6"/>
                    </a:cubicBezTo>
                    <a:cubicBezTo>
                      <a:pt x="84" y="18"/>
                      <a:pt x="1" y="29"/>
                      <a:pt x="1" y="29"/>
                    </a:cubicBezTo>
                    <a:cubicBezTo>
                      <a:pt x="1" y="77"/>
                      <a:pt x="1" y="137"/>
                      <a:pt x="1" y="196"/>
                    </a:cubicBezTo>
                    <a:lnTo>
                      <a:pt x="179" y="244"/>
                    </a:lnTo>
                    <a:cubicBezTo>
                      <a:pt x="274" y="268"/>
                      <a:pt x="382" y="315"/>
                      <a:pt x="477" y="339"/>
                    </a:cubicBezTo>
                    <a:cubicBezTo>
                      <a:pt x="655" y="387"/>
                      <a:pt x="965" y="458"/>
                      <a:pt x="965" y="458"/>
                    </a:cubicBezTo>
                    <a:cubicBezTo>
                      <a:pt x="1001" y="410"/>
                      <a:pt x="1024" y="363"/>
                      <a:pt x="1036" y="303"/>
                    </a:cubicBezTo>
                    <a:cubicBezTo>
                      <a:pt x="893" y="196"/>
                      <a:pt x="739" y="101"/>
                      <a:pt x="560" y="29"/>
                    </a:cubicBezTo>
                    <a:cubicBezTo>
                      <a:pt x="473" y="12"/>
                      <a:pt x="386" y="1"/>
                      <a:pt x="2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2"/>
              <p:cNvSpPr/>
              <p:nvPr/>
            </p:nvSpPr>
            <p:spPr>
              <a:xfrm>
                <a:off x="6179025" y="1355125"/>
                <a:ext cx="327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617" extrusionOk="0">
                    <a:moveTo>
                      <a:pt x="185" y="1"/>
                    </a:moveTo>
                    <a:cubicBezTo>
                      <a:pt x="156" y="1"/>
                      <a:pt x="126" y="4"/>
                      <a:pt x="96" y="10"/>
                    </a:cubicBezTo>
                    <a:lnTo>
                      <a:pt x="13" y="10"/>
                    </a:lnTo>
                    <a:cubicBezTo>
                      <a:pt x="1" y="57"/>
                      <a:pt x="1" y="117"/>
                      <a:pt x="13" y="176"/>
                    </a:cubicBezTo>
                    <a:cubicBezTo>
                      <a:pt x="84" y="188"/>
                      <a:pt x="156" y="212"/>
                      <a:pt x="227" y="236"/>
                    </a:cubicBezTo>
                    <a:cubicBezTo>
                      <a:pt x="346" y="272"/>
                      <a:pt x="489" y="355"/>
                      <a:pt x="596" y="403"/>
                    </a:cubicBezTo>
                    <a:cubicBezTo>
                      <a:pt x="739" y="462"/>
                      <a:pt x="870" y="510"/>
                      <a:pt x="1013" y="557"/>
                    </a:cubicBezTo>
                    <a:cubicBezTo>
                      <a:pt x="1144" y="593"/>
                      <a:pt x="1251" y="617"/>
                      <a:pt x="1251" y="617"/>
                    </a:cubicBezTo>
                    <a:cubicBezTo>
                      <a:pt x="1275" y="581"/>
                      <a:pt x="1299" y="522"/>
                      <a:pt x="1311" y="474"/>
                    </a:cubicBezTo>
                    <a:lnTo>
                      <a:pt x="1108" y="343"/>
                    </a:lnTo>
                    <a:cubicBezTo>
                      <a:pt x="989" y="260"/>
                      <a:pt x="858" y="188"/>
                      <a:pt x="727" y="117"/>
                    </a:cubicBezTo>
                    <a:cubicBezTo>
                      <a:pt x="584" y="57"/>
                      <a:pt x="429" y="22"/>
                      <a:pt x="275" y="10"/>
                    </a:cubicBezTo>
                    <a:cubicBezTo>
                      <a:pt x="245" y="4"/>
                      <a:pt x="215" y="1"/>
                      <a:pt x="1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>
                <a:off x="6192425" y="1344025"/>
                <a:ext cx="217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30" extrusionOk="0">
                    <a:moveTo>
                      <a:pt x="98" y="0"/>
                    </a:moveTo>
                    <a:cubicBezTo>
                      <a:pt x="81" y="0"/>
                      <a:pt x="65" y="1"/>
                      <a:pt x="48" y="1"/>
                    </a:cubicBezTo>
                    <a:cubicBezTo>
                      <a:pt x="24" y="49"/>
                      <a:pt x="13" y="97"/>
                      <a:pt x="1" y="156"/>
                    </a:cubicBezTo>
                    <a:cubicBezTo>
                      <a:pt x="120" y="239"/>
                      <a:pt x="251" y="311"/>
                      <a:pt x="382" y="358"/>
                    </a:cubicBezTo>
                    <a:cubicBezTo>
                      <a:pt x="525" y="394"/>
                      <a:pt x="667" y="418"/>
                      <a:pt x="810" y="430"/>
                    </a:cubicBezTo>
                    <a:cubicBezTo>
                      <a:pt x="834" y="382"/>
                      <a:pt x="858" y="323"/>
                      <a:pt x="870" y="275"/>
                    </a:cubicBezTo>
                    <a:cubicBezTo>
                      <a:pt x="645" y="95"/>
                      <a:pt x="378" y="0"/>
                      <a:pt x="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>
                <a:off x="5922750" y="1312200"/>
                <a:ext cx="187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069" extrusionOk="0">
                    <a:moveTo>
                      <a:pt x="679" y="0"/>
                    </a:moveTo>
                    <a:lnTo>
                      <a:pt x="620" y="24"/>
                    </a:lnTo>
                    <a:cubicBezTo>
                      <a:pt x="572" y="36"/>
                      <a:pt x="513" y="60"/>
                      <a:pt x="477" y="96"/>
                    </a:cubicBezTo>
                    <a:cubicBezTo>
                      <a:pt x="334" y="167"/>
                      <a:pt x="227" y="262"/>
                      <a:pt x="143" y="393"/>
                    </a:cubicBezTo>
                    <a:cubicBezTo>
                      <a:pt x="60" y="524"/>
                      <a:pt x="12" y="667"/>
                      <a:pt x="1" y="822"/>
                    </a:cubicBezTo>
                    <a:cubicBezTo>
                      <a:pt x="1" y="881"/>
                      <a:pt x="1" y="941"/>
                      <a:pt x="1" y="989"/>
                    </a:cubicBezTo>
                    <a:lnTo>
                      <a:pt x="1" y="1060"/>
                    </a:lnTo>
                    <a:cubicBezTo>
                      <a:pt x="30" y="1066"/>
                      <a:pt x="57" y="1069"/>
                      <a:pt x="84" y="1069"/>
                    </a:cubicBezTo>
                    <a:cubicBezTo>
                      <a:pt x="111" y="1069"/>
                      <a:pt x="137" y="1066"/>
                      <a:pt x="167" y="1060"/>
                    </a:cubicBezTo>
                    <a:lnTo>
                      <a:pt x="179" y="1000"/>
                    </a:lnTo>
                    <a:cubicBezTo>
                      <a:pt x="191" y="953"/>
                      <a:pt x="203" y="917"/>
                      <a:pt x="227" y="869"/>
                    </a:cubicBezTo>
                    <a:cubicBezTo>
                      <a:pt x="274" y="762"/>
                      <a:pt x="334" y="655"/>
                      <a:pt x="393" y="560"/>
                    </a:cubicBezTo>
                    <a:cubicBezTo>
                      <a:pt x="453" y="465"/>
                      <a:pt x="524" y="369"/>
                      <a:pt x="608" y="286"/>
                    </a:cubicBezTo>
                    <a:cubicBezTo>
                      <a:pt x="655" y="227"/>
                      <a:pt x="703" y="179"/>
                      <a:pt x="751" y="143"/>
                    </a:cubicBezTo>
                    <a:cubicBezTo>
                      <a:pt x="739" y="84"/>
                      <a:pt x="715" y="36"/>
                      <a:pt x="6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2"/>
              <p:cNvSpPr/>
              <p:nvPr/>
            </p:nvSpPr>
            <p:spPr>
              <a:xfrm>
                <a:off x="5941500" y="1318750"/>
                <a:ext cx="18175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39" extrusionOk="0">
                    <a:moveTo>
                      <a:pt x="632" y="0"/>
                    </a:moveTo>
                    <a:cubicBezTo>
                      <a:pt x="584" y="0"/>
                      <a:pt x="536" y="12"/>
                      <a:pt x="501" y="24"/>
                    </a:cubicBezTo>
                    <a:cubicBezTo>
                      <a:pt x="382" y="60"/>
                      <a:pt x="275" y="119"/>
                      <a:pt x="191" y="203"/>
                    </a:cubicBezTo>
                    <a:cubicBezTo>
                      <a:pt x="108" y="286"/>
                      <a:pt x="60" y="393"/>
                      <a:pt x="24" y="500"/>
                    </a:cubicBezTo>
                    <a:cubicBezTo>
                      <a:pt x="13" y="548"/>
                      <a:pt x="1" y="584"/>
                      <a:pt x="1" y="631"/>
                    </a:cubicBezTo>
                    <a:lnTo>
                      <a:pt x="1" y="679"/>
                    </a:lnTo>
                    <a:cubicBezTo>
                      <a:pt x="48" y="715"/>
                      <a:pt x="96" y="727"/>
                      <a:pt x="144" y="738"/>
                    </a:cubicBezTo>
                    <a:cubicBezTo>
                      <a:pt x="179" y="691"/>
                      <a:pt x="203" y="655"/>
                      <a:pt x="239" y="607"/>
                    </a:cubicBezTo>
                    <a:cubicBezTo>
                      <a:pt x="298" y="548"/>
                      <a:pt x="358" y="477"/>
                      <a:pt x="417" y="417"/>
                    </a:cubicBezTo>
                    <a:cubicBezTo>
                      <a:pt x="477" y="357"/>
                      <a:pt x="536" y="298"/>
                      <a:pt x="596" y="238"/>
                    </a:cubicBezTo>
                    <a:cubicBezTo>
                      <a:pt x="644" y="215"/>
                      <a:pt x="679" y="179"/>
                      <a:pt x="727" y="155"/>
                    </a:cubicBezTo>
                    <a:cubicBezTo>
                      <a:pt x="715" y="107"/>
                      <a:pt x="703" y="48"/>
                      <a:pt x="6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2"/>
              <p:cNvSpPr/>
              <p:nvPr/>
            </p:nvSpPr>
            <p:spPr>
              <a:xfrm>
                <a:off x="5653075" y="1502700"/>
                <a:ext cx="164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120" y="0"/>
                    </a:moveTo>
                    <a:cubicBezTo>
                      <a:pt x="72" y="24"/>
                      <a:pt x="36" y="72"/>
                      <a:pt x="1" y="107"/>
                    </a:cubicBezTo>
                    <a:cubicBezTo>
                      <a:pt x="60" y="227"/>
                      <a:pt x="131" y="334"/>
                      <a:pt x="215" y="441"/>
                    </a:cubicBezTo>
                    <a:cubicBezTo>
                      <a:pt x="322" y="524"/>
                      <a:pt x="429" y="596"/>
                      <a:pt x="548" y="655"/>
                    </a:cubicBezTo>
                    <a:cubicBezTo>
                      <a:pt x="584" y="619"/>
                      <a:pt x="632" y="584"/>
                      <a:pt x="655" y="536"/>
                    </a:cubicBezTo>
                    <a:cubicBezTo>
                      <a:pt x="596" y="417"/>
                      <a:pt x="524" y="310"/>
                      <a:pt x="441" y="215"/>
                    </a:cubicBezTo>
                    <a:cubicBezTo>
                      <a:pt x="346" y="131"/>
                      <a:pt x="239" y="60"/>
                      <a:pt x="1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2"/>
              <p:cNvSpPr/>
              <p:nvPr/>
            </p:nvSpPr>
            <p:spPr>
              <a:xfrm>
                <a:off x="5651000" y="1479750"/>
                <a:ext cx="25325" cy="2327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931" extrusionOk="0">
                    <a:moveTo>
                      <a:pt x="115" y="1"/>
                    </a:moveTo>
                    <a:cubicBezTo>
                      <a:pt x="87" y="1"/>
                      <a:pt x="0" y="109"/>
                      <a:pt x="0" y="121"/>
                    </a:cubicBezTo>
                    <a:cubicBezTo>
                      <a:pt x="119" y="287"/>
                      <a:pt x="250" y="442"/>
                      <a:pt x="405" y="585"/>
                    </a:cubicBezTo>
                    <a:cubicBezTo>
                      <a:pt x="560" y="716"/>
                      <a:pt x="726" y="823"/>
                      <a:pt x="905" y="930"/>
                    </a:cubicBezTo>
                    <a:cubicBezTo>
                      <a:pt x="941" y="895"/>
                      <a:pt x="988" y="859"/>
                      <a:pt x="1012" y="811"/>
                    </a:cubicBezTo>
                    <a:cubicBezTo>
                      <a:pt x="893" y="644"/>
                      <a:pt x="762" y="490"/>
                      <a:pt x="607" y="347"/>
                    </a:cubicBezTo>
                    <a:cubicBezTo>
                      <a:pt x="453" y="216"/>
                      <a:pt x="286" y="97"/>
                      <a:pt x="119" y="2"/>
                    </a:cubicBezTo>
                    <a:cubicBezTo>
                      <a:pt x="118" y="1"/>
                      <a:pt x="117" y="1"/>
                      <a:pt x="1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2"/>
              <p:cNvSpPr/>
              <p:nvPr/>
            </p:nvSpPr>
            <p:spPr>
              <a:xfrm>
                <a:off x="5659625" y="1464000"/>
                <a:ext cx="1817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668" extrusionOk="0">
                    <a:moveTo>
                      <a:pt x="143" y="1"/>
                    </a:moveTo>
                    <a:cubicBezTo>
                      <a:pt x="96" y="12"/>
                      <a:pt x="48" y="48"/>
                      <a:pt x="0" y="84"/>
                    </a:cubicBezTo>
                    <a:cubicBezTo>
                      <a:pt x="60" y="227"/>
                      <a:pt x="131" y="370"/>
                      <a:pt x="239" y="489"/>
                    </a:cubicBezTo>
                    <a:cubicBezTo>
                      <a:pt x="322" y="548"/>
                      <a:pt x="417" y="608"/>
                      <a:pt x="512" y="632"/>
                    </a:cubicBezTo>
                    <a:cubicBezTo>
                      <a:pt x="608" y="655"/>
                      <a:pt x="679" y="667"/>
                      <a:pt x="679" y="667"/>
                    </a:cubicBezTo>
                    <a:cubicBezTo>
                      <a:pt x="703" y="620"/>
                      <a:pt x="727" y="560"/>
                      <a:pt x="727" y="501"/>
                    </a:cubicBezTo>
                    <a:lnTo>
                      <a:pt x="620" y="417"/>
                    </a:lnTo>
                    <a:cubicBezTo>
                      <a:pt x="560" y="370"/>
                      <a:pt x="512" y="286"/>
                      <a:pt x="453" y="251"/>
                    </a:cubicBezTo>
                    <a:cubicBezTo>
                      <a:pt x="346" y="155"/>
                      <a:pt x="143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3" name="Google Shape;1073;p42"/>
            <p:cNvGrpSpPr/>
            <p:nvPr/>
          </p:nvGrpSpPr>
          <p:grpSpPr>
            <a:xfrm>
              <a:off x="880890" y="787051"/>
              <a:ext cx="952442" cy="427645"/>
              <a:chOff x="3672600" y="1165825"/>
              <a:chExt cx="557375" cy="250275"/>
            </a:xfrm>
          </p:grpSpPr>
          <p:sp>
            <p:nvSpPr>
              <p:cNvPr id="1074" name="Google Shape;1074;p42"/>
              <p:cNvSpPr/>
              <p:nvPr/>
            </p:nvSpPr>
            <p:spPr>
              <a:xfrm>
                <a:off x="3672600" y="1165825"/>
                <a:ext cx="557375" cy="250275"/>
              </a:xfrm>
              <a:custGeom>
                <a:avLst/>
                <a:gdLst/>
                <a:ahLst/>
                <a:cxnLst/>
                <a:rect l="l" t="t" r="r" b="b"/>
                <a:pathLst>
                  <a:path w="22295" h="10011" extrusionOk="0">
                    <a:moveTo>
                      <a:pt x="12039" y="1"/>
                    </a:moveTo>
                    <a:cubicBezTo>
                      <a:pt x="9081" y="1"/>
                      <a:pt x="6352" y="1896"/>
                      <a:pt x="6996" y="5939"/>
                    </a:cubicBezTo>
                    <a:cubicBezTo>
                      <a:pt x="6214" y="4867"/>
                      <a:pt x="5312" y="4428"/>
                      <a:pt x="4435" y="4428"/>
                    </a:cubicBezTo>
                    <a:cubicBezTo>
                      <a:pt x="2134" y="4428"/>
                      <a:pt x="0" y="7450"/>
                      <a:pt x="638" y="10011"/>
                    </a:cubicBezTo>
                    <a:lnTo>
                      <a:pt x="22022" y="10011"/>
                    </a:lnTo>
                    <a:cubicBezTo>
                      <a:pt x="22295" y="8334"/>
                      <a:pt x="21138" y="7313"/>
                      <a:pt x="19593" y="7313"/>
                    </a:cubicBezTo>
                    <a:cubicBezTo>
                      <a:pt x="19185" y="7313"/>
                      <a:pt x="18750" y="7385"/>
                      <a:pt x="18307" y="7534"/>
                    </a:cubicBezTo>
                    <a:cubicBezTo>
                      <a:pt x="19359" y="2651"/>
                      <a:pt x="15538" y="1"/>
                      <a:pt x="12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2"/>
              <p:cNvSpPr/>
              <p:nvPr/>
            </p:nvSpPr>
            <p:spPr>
              <a:xfrm>
                <a:off x="4015975" y="1195825"/>
                <a:ext cx="83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40" extrusionOk="0">
                    <a:moveTo>
                      <a:pt x="36" y="0"/>
                    </a:moveTo>
                    <a:cubicBezTo>
                      <a:pt x="24" y="48"/>
                      <a:pt x="12" y="83"/>
                      <a:pt x="12" y="131"/>
                    </a:cubicBezTo>
                    <a:cubicBezTo>
                      <a:pt x="0" y="202"/>
                      <a:pt x="0" y="274"/>
                      <a:pt x="12" y="345"/>
                    </a:cubicBezTo>
                    <a:cubicBezTo>
                      <a:pt x="24" y="417"/>
                      <a:pt x="48" y="476"/>
                      <a:pt x="72" y="536"/>
                    </a:cubicBezTo>
                    <a:lnTo>
                      <a:pt x="119" y="631"/>
                    </a:lnTo>
                    <a:cubicBezTo>
                      <a:pt x="149" y="637"/>
                      <a:pt x="179" y="640"/>
                      <a:pt x="208" y="640"/>
                    </a:cubicBezTo>
                    <a:cubicBezTo>
                      <a:pt x="238" y="640"/>
                      <a:pt x="268" y="637"/>
                      <a:pt x="298" y="631"/>
                    </a:cubicBezTo>
                    <a:cubicBezTo>
                      <a:pt x="298" y="631"/>
                      <a:pt x="310" y="583"/>
                      <a:pt x="322" y="512"/>
                    </a:cubicBezTo>
                    <a:cubicBezTo>
                      <a:pt x="334" y="441"/>
                      <a:pt x="334" y="357"/>
                      <a:pt x="322" y="286"/>
                    </a:cubicBezTo>
                    <a:cubicBezTo>
                      <a:pt x="310" y="226"/>
                      <a:pt x="286" y="155"/>
                      <a:pt x="250" y="95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2"/>
              <p:cNvSpPr/>
              <p:nvPr/>
            </p:nvSpPr>
            <p:spPr>
              <a:xfrm>
                <a:off x="4032925" y="1191050"/>
                <a:ext cx="107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299" extrusionOk="0">
                    <a:moveTo>
                      <a:pt x="156" y="1"/>
                    </a:moveTo>
                    <a:cubicBezTo>
                      <a:pt x="108" y="1"/>
                      <a:pt x="48" y="12"/>
                      <a:pt x="1" y="36"/>
                    </a:cubicBezTo>
                    <a:cubicBezTo>
                      <a:pt x="1" y="251"/>
                      <a:pt x="25" y="465"/>
                      <a:pt x="60" y="679"/>
                    </a:cubicBezTo>
                    <a:cubicBezTo>
                      <a:pt x="108" y="893"/>
                      <a:pt x="179" y="1096"/>
                      <a:pt x="275" y="1298"/>
                    </a:cubicBezTo>
                    <a:cubicBezTo>
                      <a:pt x="322" y="1298"/>
                      <a:pt x="382" y="1286"/>
                      <a:pt x="429" y="1263"/>
                    </a:cubicBezTo>
                    <a:cubicBezTo>
                      <a:pt x="429" y="1048"/>
                      <a:pt x="406" y="834"/>
                      <a:pt x="370" y="620"/>
                    </a:cubicBezTo>
                    <a:cubicBezTo>
                      <a:pt x="310" y="405"/>
                      <a:pt x="239" y="203"/>
                      <a:pt x="1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2"/>
              <p:cNvSpPr/>
              <p:nvPr/>
            </p:nvSpPr>
            <p:spPr>
              <a:xfrm>
                <a:off x="4051375" y="1202725"/>
                <a:ext cx="807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007" extrusionOk="0">
                    <a:moveTo>
                      <a:pt x="163" y="1"/>
                    </a:moveTo>
                    <a:cubicBezTo>
                      <a:pt x="135" y="1"/>
                      <a:pt x="108" y="4"/>
                      <a:pt x="84" y="10"/>
                    </a:cubicBezTo>
                    <a:cubicBezTo>
                      <a:pt x="37" y="165"/>
                      <a:pt x="13" y="331"/>
                      <a:pt x="1" y="498"/>
                    </a:cubicBezTo>
                    <a:cubicBezTo>
                      <a:pt x="13" y="665"/>
                      <a:pt x="37" y="831"/>
                      <a:pt x="84" y="998"/>
                    </a:cubicBezTo>
                    <a:cubicBezTo>
                      <a:pt x="108" y="1004"/>
                      <a:pt x="135" y="1007"/>
                      <a:pt x="163" y="1007"/>
                    </a:cubicBezTo>
                    <a:cubicBezTo>
                      <a:pt x="191" y="1007"/>
                      <a:pt x="221" y="1004"/>
                      <a:pt x="251" y="998"/>
                    </a:cubicBezTo>
                    <a:cubicBezTo>
                      <a:pt x="287" y="831"/>
                      <a:pt x="311" y="665"/>
                      <a:pt x="322" y="498"/>
                    </a:cubicBezTo>
                    <a:cubicBezTo>
                      <a:pt x="311" y="331"/>
                      <a:pt x="287" y="165"/>
                      <a:pt x="251" y="10"/>
                    </a:cubicBezTo>
                    <a:cubicBezTo>
                      <a:pt x="221" y="4"/>
                      <a:pt x="191" y="1"/>
                      <a:pt x="1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2"/>
              <p:cNvSpPr/>
              <p:nvPr/>
            </p:nvSpPr>
            <p:spPr>
              <a:xfrm>
                <a:off x="3788250" y="1389000"/>
                <a:ext cx="185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79" extrusionOk="0">
                    <a:moveTo>
                      <a:pt x="120" y="0"/>
                    </a:moveTo>
                    <a:cubicBezTo>
                      <a:pt x="72" y="36"/>
                      <a:pt x="37" y="83"/>
                      <a:pt x="1" y="119"/>
                    </a:cubicBezTo>
                    <a:cubicBezTo>
                      <a:pt x="72" y="250"/>
                      <a:pt x="156" y="369"/>
                      <a:pt x="263" y="464"/>
                    </a:cubicBezTo>
                    <a:cubicBezTo>
                      <a:pt x="382" y="548"/>
                      <a:pt x="513" y="619"/>
                      <a:pt x="644" y="679"/>
                    </a:cubicBezTo>
                    <a:cubicBezTo>
                      <a:pt x="691" y="631"/>
                      <a:pt x="715" y="584"/>
                      <a:pt x="739" y="536"/>
                    </a:cubicBezTo>
                    <a:cubicBezTo>
                      <a:pt x="656" y="429"/>
                      <a:pt x="572" y="322"/>
                      <a:pt x="465" y="226"/>
                    </a:cubicBezTo>
                    <a:cubicBezTo>
                      <a:pt x="358" y="143"/>
                      <a:pt x="239" y="72"/>
                      <a:pt x="1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2"/>
              <p:cNvSpPr/>
              <p:nvPr/>
            </p:nvSpPr>
            <p:spPr>
              <a:xfrm>
                <a:off x="3801650" y="1378250"/>
                <a:ext cx="28300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81" extrusionOk="0">
                    <a:moveTo>
                      <a:pt x="149" y="0"/>
                    </a:moveTo>
                    <a:cubicBezTo>
                      <a:pt x="115" y="0"/>
                      <a:pt x="1" y="74"/>
                      <a:pt x="1" y="85"/>
                    </a:cubicBezTo>
                    <a:lnTo>
                      <a:pt x="132" y="323"/>
                    </a:lnTo>
                    <a:cubicBezTo>
                      <a:pt x="215" y="466"/>
                      <a:pt x="310" y="609"/>
                      <a:pt x="429" y="728"/>
                    </a:cubicBezTo>
                    <a:cubicBezTo>
                      <a:pt x="608" y="894"/>
                      <a:pt x="810" y="1037"/>
                      <a:pt x="1013" y="1180"/>
                    </a:cubicBezTo>
                    <a:cubicBezTo>
                      <a:pt x="1060" y="1156"/>
                      <a:pt x="1108" y="1121"/>
                      <a:pt x="1132" y="1061"/>
                    </a:cubicBezTo>
                    <a:cubicBezTo>
                      <a:pt x="989" y="871"/>
                      <a:pt x="822" y="680"/>
                      <a:pt x="655" y="502"/>
                    </a:cubicBezTo>
                    <a:cubicBezTo>
                      <a:pt x="572" y="394"/>
                      <a:pt x="417" y="287"/>
                      <a:pt x="322" y="180"/>
                    </a:cubicBezTo>
                    <a:lnTo>
                      <a:pt x="155" y="2"/>
                    </a:lnTo>
                    <a:cubicBezTo>
                      <a:pt x="154" y="1"/>
                      <a:pt x="152" y="0"/>
                      <a:pt x="1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2"/>
              <p:cNvSpPr/>
              <p:nvPr/>
            </p:nvSpPr>
            <p:spPr>
              <a:xfrm>
                <a:off x="3829625" y="1386900"/>
                <a:ext cx="164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108" y="1"/>
                    </a:moveTo>
                    <a:cubicBezTo>
                      <a:pt x="72" y="37"/>
                      <a:pt x="37" y="72"/>
                      <a:pt x="1" y="120"/>
                    </a:cubicBezTo>
                    <a:cubicBezTo>
                      <a:pt x="60" y="227"/>
                      <a:pt x="132" y="346"/>
                      <a:pt x="215" y="441"/>
                    </a:cubicBezTo>
                    <a:cubicBezTo>
                      <a:pt x="310" y="525"/>
                      <a:pt x="418" y="596"/>
                      <a:pt x="537" y="656"/>
                    </a:cubicBezTo>
                    <a:cubicBezTo>
                      <a:pt x="584" y="620"/>
                      <a:pt x="620" y="584"/>
                      <a:pt x="656" y="537"/>
                    </a:cubicBezTo>
                    <a:cubicBezTo>
                      <a:pt x="596" y="418"/>
                      <a:pt x="525" y="310"/>
                      <a:pt x="441" y="215"/>
                    </a:cubicBezTo>
                    <a:cubicBezTo>
                      <a:pt x="334" y="132"/>
                      <a:pt x="227" y="60"/>
                      <a:pt x="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1" name="Google Shape;1081;p42"/>
            <p:cNvSpPr/>
            <p:nvPr/>
          </p:nvSpPr>
          <p:spPr>
            <a:xfrm>
              <a:off x="7192500" y="1077500"/>
              <a:ext cx="552475" cy="137200"/>
            </a:xfrm>
            <a:custGeom>
              <a:avLst/>
              <a:gdLst/>
              <a:ahLst/>
              <a:cxnLst/>
              <a:rect l="l" t="t" r="r" b="b"/>
              <a:pathLst>
                <a:path w="22099" h="5488" extrusionOk="0">
                  <a:moveTo>
                    <a:pt x="6388" y="1"/>
                  </a:moveTo>
                  <a:cubicBezTo>
                    <a:pt x="4389" y="1"/>
                    <a:pt x="2081" y="814"/>
                    <a:pt x="0" y="1820"/>
                  </a:cubicBezTo>
                  <a:cubicBezTo>
                    <a:pt x="816" y="1647"/>
                    <a:pt x="1653" y="1563"/>
                    <a:pt x="2495" y="1563"/>
                  </a:cubicBezTo>
                  <a:cubicBezTo>
                    <a:pt x="5313" y="1563"/>
                    <a:pt x="8180" y="2502"/>
                    <a:pt x="10454" y="4189"/>
                  </a:cubicBezTo>
                  <a:cubicBezTo>
                    <a:pt x="10416" y="4822"/>
                    <a:pt x="10750" y="5488"/>
                    <a:pt x="11091" y="5488"/>
                  </a:cubicBezTo>
                  <a:cubicBezTo>
                    <a:pt x="11289" y="5488"/>
                    <a:pt x="11489" y="5263"/>
                    <a:pt x="11621" y="4677"/>
                  </a:cubicBezTo>
                  <a:cubicBezTo>
                    <a:pt x="11656" y="4522"/>
                    <a:pt x="11656" y="4356"/>
                    <a:pt x="11621" y="4201"/>
                  </a:cubicBezTo>
                  <a:cubicBezTo>
                    <a:pt x="13907" y="2502"/>
                    <a:pt x="16788" y="1568"/>
                    <a:pt x="19614" y="1568"/>
                  </a:cubicBezTo>
                  <a:cubicBezTo>
                    <a:pt x="20452" y="1568"/>
                    <a:pt x="21286" y="1651"/>
                    <a:pt x="22098" y="1820"/>
                  </a:cubicBezTo>
                  <a:cubicBezTo>
                    <a:pt x="20017" y="814"/>
                    <a:pt x="17712" y="1"/>
                    <a:pt x="15714" y="1"/>
                  </a:cubicBezTo>
                  <a:cubicBezTo>
                    <a:pt x="13666" y="1"/>
                    <a:pt x="11940" y="856"/>
                    <a:pt x="11109" y="3236"/>
                  </a:cubicBezTo>
                  <a:cubicBezTo>
                    <a:pt x="11085" y="3225"/>
                    <a:pt x="11073" y="3213"/>
                    <a:pt x="11061" y="3201"/>
                  </a:cubicBezTo>
                  <a:cubicBezTo>
                    <a:pt x="11058" y="3199"/>
                    <a:pt x="11054" y="3198"/>
                    <a:pt x="11051" y="3198"/>
                  </a:cubicBezTo>
                  <a:cubicBezTo>
                    <a:pt x="11031" y="3198"/>
                    <a:pt x="11010" y="3226"/>
                    <a:pt x="10990" y="3236"/>
                  </a:cubicBezTo>
                  <a:cubicBezTo>
                    <a:pt x="10164" y="856"/>
                    <a:pt x="8438" y="1"/>
                    <a:pt x="6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6461875" y="858750"/>
              <a:ext cx="483425" cy="120050"/>
            </a:xfrm>
            <a:custGeom>
              <a:avLst/>
              <a:gdLst/>
              <a:ahLst/>
              <a:cxnLst/>
              <a:rect l="l" t="t" r="r" b="b"/>
              <a:pathLst>
                <a:path w="19337" h="4802" extrusionOk="0">
                  <a:moveTo>
                    <a:pt x="13737" y="1"/>
                  </a:moveTo>
                  <a:cubicBezTo>
                    <a:pt x="11946" y="1"/>
                    <a:pt x="10438" y="747"/>
                    <a:pt x="9716" y="2830"/>
                  </a:cubicBezTo>
                  <a:cubicBezTo>
                    <a:pt x="9704" y="2818"/>
                    <a:pt x="9680" y="2806"/>
                    <a:pt x="9668" y="2794"/>
                  </a:cubicBezTo>
                  <a:cubicBezTo>
                    <a:pt x="9644" y="2806"/>
                    <a:pt x="9632" y="2818"/>
                    <a:pt x="9609" y="2830"/>
                  </a:cubicBezTo>
                  <a:cubicBezTo>
                    <a:pt x="8886" y="751"/>
                    <a:pt x="7376" y="5"/>
                    <a:pt x="5584" y="5"/>
                  </a:cubicBezTo>
                  <a:cubicBezTo>
                    <a:pt x="3835" y="5"/>
                    <a:pt x="1817" y="716"/>
                    <a:pt x="0" y="1592"/>
                  </a:cubicBezTo>
                  <a:cubicBezTo>
                    <a:pt x="712" y="1441"/>
                    <a:pt x="1444" y="1368"/>
                    <a:pt x="2180" y="1368"/>
                  </a:cubicBezTo>
                  <a:cubicBezTo>
                    <a:pt x="4643" y="1368"/>
                    <a:pt x="7155" y="2188"/>
                    <a:pt x="9144" y="3664"/>
                  </a:cubicBezTo>
                  <a:cubicBezTo>
                    <a:pt x="9114" y="4221"/>
                    <a:pt x="9408" y="4801"/>
                    <a:pt x="9706" y="4801"/>
                  </a:cubicBezTo>
                  <a:cubicBezTo>
                    <a:pt x="9879" y="4801"/>
                    <a:pt x="10054" y="4605"/>
                    <a:pt x="10168" y="4092"/>
                  </a:cubicBezTo>
                  <a:cubicBezTo>
                    <a:pt x="10192" y="3949"/>
                    <a:pt x="10192" y="3806"/>
                    <a:pt x="10168" y="3675"/>
                  </a:cubicBezTo>
                  <a:cubicBezTo>
                    <a:pt x="12158" y="2190"/>
                    <a:pt x="14678" y="1368"/>
                    <a:pt x="17151" y="1368"/>
                  </a:cubicBezTo>
                  <a:cubicBezTo>
                    <a:pt x="17888" y="1368"/>
                    <a:pt x="18622" y="1441"/>
                    <a:pt x="19336" y="1592"/>
                  </a:cubicBezTo>
                  <a:cubicBezTo>
                    <a:pt x="17511" y="715"/>
                    <a:pt x="15488" y="1"/>
                    <a:pt x="13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3" name="Google Shape;1083;p42"/>
            <p:cNvGrpSpPr/>
            <p:nvPr/>
          </p:nvGrpSpPr>
          <p:grpSpPr>
            <a:xfrm>
              <a:off x="410550" y="4501238"/>
              <a:ext cx="234275" cy="205725"/>
              <a:chOff x="620900" y="1673525"/>
              <a:chExt cx="234275" cy="205725"/>
            </a:xfrm>
          </p:grpSpPr>
          <p:sp>
            <p:nvSpPr>
              <p:cNvPr id="1084" name="Google Shape;1084;p42"/>
              <p:cNvSpPr/>
              <p:nvPr/>
            </p:nvSpPr>
            <p:spPr>
              <a:xfrm>
                <a:off x="701600" y="1789900"/>
                <a:ext cx="153575" cy="89350"/>
              </a:xfrm>
              <a:custGeom>
                <a:avLst/>
                <a:gdLst/>
                <a:ahLst/>
                <a:cxnLst/>
                <a:rect l="l" t="t" r="r" b="b"/>
                <a:pathLst>
                  <a:path w="6143" h="3574" extrusionOk="0">
                    <a:moveTo>
                      <a:pt x="5869" y="1"/>
                    </a:moveTo>
                    <a:cubicBezTo>
                      <a:pt x="5869" y="1"/>
                      <a:pt x="3964" y="679"/>
                      <a:pt x="2785" y="1275"/>
                    </a:cubicBezTo>
                    <a:cubicBezTo>
                      <a:pt x="1666" y="1882"/>
                      <a:pt x="47" y="3072"/>
                      <a:pt x="47" y="3072"/>
                    </a:cubicBezTo>
                    <a:cubicBezTo>
                      <a:pt x="0" y="3119"/>
                      <a:pt x="214" y="3573"/>
                      <a:pt x="291" y="3573"/>
                    </a:cubicBezTo>
                    <a:cubicBezTo>
                      <a:pt x="293" y="3573"/>
                      <a:pt x="295" y="3573"/>
                      <a:pt x="297" y="3572"/>
                    </a:cubicBezTo>
                    <a:cubicBezTo>
                      <a:pt x="297" y="3572"/>
                      <a:pt x="2166" y="2822"/>
                      <a:pt x="3309" y="2215"/>
                    </a:cubicBezTo>
                    <a:cubicBezTo>
                      <a:pt x="4440" y="1644"/>
                      <a:pt x="6095" y="513"/>
                      <a:pt x="6095" y="513"/>
                    </a:cubicBezTo>
                    <a:cubicBezTo>
                      <a:pt x="6143" y="453"/>
                      <a:pt x="5952" y="24"/>
                      <a:pt x="58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2"/>
              <p:cNvSpPr/>
              <p:nvPr/>
            </p:nvSpPr>
            <p:spPr>
              <a:xfrm>
                <a:off x="662275" y="1743475"/>
                <a:ext cx="131300" cy="65500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2620" extrusionOk="0">
                    <a:moveTo>
                      <a:pt x="4942" y="0"/>
                    </a:moveTo>
                    <a:lnTo>
                      <a:pt x="4060" y="298"/>
                    </a:lnTo>
                    <a:cubicBezTo>
                      <a:pt x="3584" y="476"/>
                      <a:pt x="2917" y="607"/>
                      <a:pt x="2441" y="810"/>
                    </a:cubicBezTo>
                    <a:cubicBezTo>
                      <a:pt x="1953" y="1012"/>
                      <a:pt x="1334" y="1262"/>
                      <a:pt x="858" y="1596"/>
                    </a:cubicBezTo>
                    <a:lnTo>
                      <a:pt x="36" y="2143"/>
                    </a:lnTo>
                    <a:cubicBezTo>
                      <a:pt x="1" y="2179"/>
                      <a:pt x="256" y="2620"/>
                      <a:pt x="319" y="2620"/>
                    </a:cubicBezTo>
                    <a:cubicBezTo>
                      <a:pt x="320" y="2620"/>
                      <a:pt x="321" y="2620"/>
                      <a:pt x="322" y="2620"/>
                    </a:cubicBezTo>
                    <a:lnTo>
                      <a:pt x="1203" y="2334"/>
                    </a:lnTo>
                    <a:cubicBezTo>
                      <a:pt x="1667" y="2143"/>
                      <a:pt x="2346" y="2012"/>
                      <a:pt x="2810" y="1822"/>
                    </a:cubicBezTo>
                    <a:cubicBezTo>
                      <a:pt x="3310" y="1608"/>
                      <a:pt x="3941" y="1346"/>
                      <a:pt x="4406" y="1036"/>
                    </a:cubicBezTo>
                    <a:cubicBezTo>
                      <a:pt x="4870" y="726"/>
                      <a:pt x="5227" y="488"/>
                      <a:pt x="5227" y="488"/>
                    </a:cubicBezTo>
                    <a:cubicBezTo>
                      <a:pt x="5251" y="429"/>
                      <a:pt x="5013" y="24"/>
                      <a:pt x="49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2"/>
              <p:cNvSpPr/>
              <p:nvPr/>
            </p:nvSpPr>
            <p:spPr>
              <a:xfrm>
                <a:off x="620900" y="1673525"/>
                <a:ext cx="102425" cy="4955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1982" extrusionOk="0">
                    <a:moveTo>
                      <a:pt x="3822" y="0"/>
                    </a:moveTo>
                    <a:lnTo>
                      <a:pt x="3144" y="143"/>
                    </a:lnTo>
                    <a:cubicBezTo>
                      <a:pt x="2715" y="226"/>
                      <a:pt x="2298" y="346"/>
                      <a:pt x="1882" y="488"/>
                    </a:cubicBezTo>
                    <a:cubicBezTo>
                      <a:pt x="1477" y="655"/>
                      <a:pt x="1084" y="857"/>
                      <a:pt x="715" y="1084"/>
                    </a:cubicBezTo>
                    <a:cubicBezTo>
                      <a:pt x="465" y="1227"/>
                      <a:pt x="239" y="1381"/>
                      <a:pt x="24" y="1572"/>
                    </a:cubicBezTo>
                    <a:cubicBezTo>
                      <a:pt x="0" y="1608"/>
                      <a:pt x="143" y="1691"/>
                      <a:pt x="239" y="1774"/>
                    </a:cubicBezTo>
                    <a:cubicBezTo>
                      <a:pt x="334" y="1858"/>
                      <a:pt x="417" y="1953"/>
                      <a:pt x="429" y="1953"/>
                    </a:cubicBezTo>
                    <a:cubicBezTo>
                      <a:pt x="397" y="1973"/>
                      <a:pt x="394" y="1981"/>
                      <a:pt x="411" y="1981"/>
                    </a:cubicBezTo>
                    <a:cubicBezTo>
                      <a:pt x="467" y="1981"/>
                      <a:pt x="736" y="1900"/>
                      <a:pt x="1024" y="1846"/>
                    </a:cubicBezTo>
                    <a:cubicBezTo>
                      <a:pt x="1453" y="1750"/>
                      <a:pt x="1870" y="1631"/>
                      <a:pt x="2275" y="1489"/>
                    </a:cubicBezTo>
                    <a:cubicBezTo>
                      <a:pt x="2679" y="1322"/>
                      <a:pt x="3072" y="1119"/>
                      <a:pt x="3441" y="893"/>
                    </a:cubicBezTo>
                    <a:cubicBezTo>
                      <a:pt x="3799" y="691"/>
                      <a:pt x="4060" y="488"/>
                      <a:pt x="4060" y="488"/>
                    </a:cubicBezTo>
                    <a:cubicBezTo>
                      <a:pt x="4096" y="441"/>
                      <a:pt x="3882" y="24"/>
                      <a:pt x="38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7" name="Google Shape;1087;p42"/>
            <p:cNvSpPr/>
            <p:nvPr/>
          </p:nvSpPr>
          <p:spPr>
            <a:xfrm>
              <a:off x="6767225" y="1088125"/>
              <a:ext cx="263757" cy="65499"/>
            </a:xfrm>
            <a:custGeom>
              <a:avLst/>
              <a:gdLst/>
              <a:ahLst/>
              <a:cxnLst/>
              <a:rect l="l" t="t" r="r" b="b"/>
              <a:pathLst>
                <a:path w="19337" h="4802" extrusionOk="0">
                  <a:moveTo>
                    <a:pt x="13737" y="1"/>
                  </a:moveTo>
                  <a:cubicBezTo>
                    <a:pt x="11946" y="1"/>
                    <a:pt x="10438" y="747"/>
                    <a:pt x="9716" y="2830"/>
                  </a:cubicBezTo>
                  <a:cubicBezTo>
                    <a:pt x="9704" y="2818"/>
                    <a:pt x="9680" y="2806"/>
                    <a:pt x="9668" y="2794"/>
                  </a:cubicBezTo>
                  <a:cubicBezTo>
                    <a:pt x="9644" y="2806"/>
                    <a:pt x="9632" y="2818"/>
                    <a:pt x="9609" y="2830"/>
                  </a:cubicBezTo>
                  <a:cubicBezTo>
                    <a:pt x="8886" y="751"/>
                    <a:pt x="7376" y="5"/>
                    <a:pt x="5584" y="5"/>
                  </a:cubicBezTo>
                  <a:cubicBezTo>
                    <a:pt x="3835" y="5"/>
                    <a:pt x="1817" y="716"/>
                    <a:pt x="0" y="1592"/>
                  </a:cubicBezTo>
                  <a:cubicBezTo>
                    <a:pt x="712" y="1441"/>
                    <a:pt x="1444" y="1368"/>
                    <a:pt x="2180" y="1368"/>
                  </a:cubicBezTo>
                  <a:cubicBezTo>
                    <a:pt x="4643" y="1368"/>
                    <a:pt x="7155" y="2188"/>
                    <a:pt x="9144" y="3664"/>
                  </a:cubicBezTo>
                  <a:cubicBezTo>
                    <a:pt x="9114" y="4221"/>
                    <a:pt x="9408" y="4801"/>
                    <a:pt x="9706" y="4801"/>
                  </a:cubicBezTo>
                  <a:cubicBezTo>
                    <a:pt x="9879" y="4801"/>
                    <a:pt x="10054" y="4605"/>
                    <a:pt x="10168" y="4092"/>
                  </a:cubicBezTo>
                  <a:cubicBezTo>
                    <a:pt x="10192" y="3949"/>
                    <a:pt x="10192" y="3806"/>
                    <a:pt x="10168" y="3675"/>
                  </a:cubicBezTo>
                  <a:cubicBezTo>
                    <a:pt x="12158" y="2190"/>
                    <a:pt x="14678" y="1368"/>
                    <a:pt x="17151" y="1368"/>
                  </a:cubicBezTo>
                  <a:cubicBezTo>
                    <a:pt x="17888" y="1368"/>
                    <a:pt x="18622" y="1441"/>
                    <a:pt x="19336" y="1592"/>
                  </a:cubicBezTo>
                  <a:cubicBezTo>
                    <a:pt x="17511" y="715"/>
                    <a:pt x="15488" y="1"/>
                    <a:pt x="13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8" name="Google Shape;1088;p42"/>
            <p:cNvGrpSpPr/>
            <p:nvPr/>
          </p:nvGrpSpPr>
          <p:grpSpPr>
            <a:xfrm>
              <a:off x="297675" y="217575"/>
              <a:ext cx="238525" cy="195026"/>
              <a:chOff x="3873700" y="3752875"/>
              <a:chExt cx="238525" cy="195026"/>
            </a:xfrm>
          </p:grpSpPr>
          <p:sp>
            <p:nvSpPr>
              <p:cNvPr id="1089" name="Google Shape;1089;p42"/>
              <p:cNvSpPr/>
              <p:nvPr/>
            </p:nvSpPr>
            <p:spPr>
              <a:xfrm>
                <a:off x="3873700" y="3878263"/>
                <a:ext cx="58019" cy="69638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3716" extrusionOk="0">
                    <a:moveTo>
                      <a:pt x="487" y="1"/>
                    </a:moveTo>
                    <a:cubicBezTo>
                      <a:pt x="441" y="1"/>
                      <a:pt x="1" y="430"/>
                      <a:pt x="24" y="477"/>
                    </a:cubicBezTo>
                    <a:cubicBezTo>
                      <a:pt x="24" y="477"/>
                      <a:pt x="596" y="1620"/>
                      <a:pt x="1108" y="2216"/>
                    </a:cubicBezTo>
                    <a:cubicBezTo>
                      <a:pt x="1572" y="2859"/>
                      <a:pt x="2536" y="3716"/>
                      <a:pt x="2536" y="3716"/>
                    </a:cubicBezTo>
                    <a:cubicBezTo>
                      <a:pt x="2751" y="3633"/>
                      <a:pt x="2929" y="3502"/>
                      <a:pt x="3096" y="3347"/>
                    </a:cubicBezTo>
                    <a:cubicBezTo>
                      <a:pt x="3096" y="3347"/>
                      <a:pt x="2620" y="2121"/>
                      <a:pt x="2131" y="1430"/>
                    </a:cubicBezTo>
                    <a:cubicBezTo>
                      <a:pt x="1572" y="787"/>
                      <a:pt x="488" y="1"/>
                      <a:pt x="488" y="1"/>
                    </a:cubicBezTo>
                    <a:cubicBezTo>
                      <a:pt x="488" y="1"/>
                      <a:pt x="487" y="1"/>
                      <a:pt x="4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2"/>
              <p:cNvSpPr/>
              <p:nvPr/>
            </p:nvSpPr>
            <p:spPr>
              <a:xfrm>
                <a:off x="3879791" y="3782578"/>
                <a:ext cx="113508" cy="145066"/>
              </a:xfrm>
              <a:custGeom>
                <a:avLst/>
                <a:gdLst/>
                <a:ahLst/>
                <a:cxnLst/>
                <a:rect l="l" t="t" r="r" b="b"/>
                <a:pathLst>
                  <a:path w="6057" h="7741" extrusionOk="0">
                    <a:moveTo>
                      <a:pt x="572" y="1"/>
                    </a:moveTo>
                    <a:cubicBezTo>
                      <a:pt x="439" y="1"/>
                      <a:pt x="0" y="259"/>
                      <a:pt x="32" y="345"/>
                    </a:cubicBezTo>
                    <a:lnTo>
                      <a:pt x="747" y="1821"/>
                    </a:lnTo>
                    <a:cubicBezTo>
                      <a:pt x="1211" y="2714"/>
                      <a:pt x="1735" y="3571"/>
                      <a:pt x="2307" y="4405"/>
                    </a:cubicBezTo>
                    <a:cubicBezTo>
                      <a:pt x="2890" y="5107"/>
                      <a:pt x="3628" y="6012"/>
                      <a:pt x="4342" y="6631"/>
                    </a:cubicBezTo>
                    <a:lnTo>
                      <a:pt x="5569" y="7738"/>
                    </a:lnTo>
                    <a:cubicBezTo>
                      <a:pt x="5573" y="7740"/>
                      <a:pt x="5578" y="7741"/>
                      <a:pt x="5583" y="7741"/>
                    </a:cubicBezTo>
                    <a:cubicBezTo>
                      <a:pt x="5697" y="7741"/>
                      <a:pt x="6056" y="7376"/>
                      <a:pt x="6045" y="7262"/>
                    </a:cubicBezTo>
                    <a:cubicBezTo>
                      <a:pt x="6045" y="7262"/>
                      <a:pt x="5628" y="6703"/>
                      <a:pt x="5069" y="5976"/>
                    </a:cubicBezTo>
                    <a:cubicBezTo>
                      <a:pt x="4485" y="5286"/>
                      <a:pt x="3902" y="4298"/>
                      <a:pt x="3342" y="3631"/>
                    </a:cubicBezTo>
                    <a:lnTo>
                      <a:pt x="604" y="11"/>
                    </a:lnTo>
                    <a:cubicBezTo>
                      <a:pt x="598" y="4"/>
                      <a:pt x="587" y="1"/>
                      <a:pt x="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2"/>
              <p:cNvSpPr/>
              <p:nvPr/>
            </p:nvSpPr>
            <p:spPr>
              <a:xfrm>
                <a:off x="3990620" y="3818427"/>
                <a:ext cx="57569" cy="68795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3671" extrusionOk="0">
                    <a:moveTo>
                      <a:pt x="628" y="1"/>
                    </a:moveTo>
                    <a:cubicBezTo>
                      <a:pt x="529" y="1"/>
                      <a:pt x="0" y="126"/>
                      <a:pt x="0" y="170"/>
                    </a:cubicBezTo>
                    <a:lnTo>
                      <a:pt x="24" y="408"/>
                    </a:lnTo>
                    <a:cubicBezTo>
                      <a:pt x="36" y="611"/>
                      <a:pt x="72" y="813"/>
                      <a:pt x="131" y="1003"/>
                    </a:cubicBezTo>
                    <a:cubicBezTo>
                      <a:pt x="262" y="1504"/>
                      <a:pt x="488" y="1980"/>
                      <a:pt x="798" y="2385"/>
                    </a:cubicBezTo>
                    <a:cubicBezTo>
                      <a:pt x="1131" y="2766"/>
                      <a:pt x="1536" y="3075"/>
                      <a:pt x="1977" y="3313"/>
                    </a:cubicBezTo>
                    <a:cubicBezTo>
                      <a:pt x="2203" y="3456"/>
                      <a:pt x="2453" y="3575"/>
                      <a:pt x="2703" y="3670"/>
                    </a:cubicBezTo>
                    <a:cubicBezTo>
                      <a:pt x="2762" y="3659"/>
                      <a:pt x="3072" y="3194"/>
                      <a:pt x="3072" y="3111"/>
                    </a:cubicBezTo>
                    <a:cubicBezTo>
                      <a:pt x="3072" y="3111"/>
                      <a:pt x="2870" y="2861"/>
                      <a:pt x="2596" y="2551"/>
                    </a:cubicBezTo>
                    <a:cubicBezTo>
                      <a:pt x="2322" y="2254"/>
                      <a:pt x="2036" y="1849"/>
                      <a:pt x="1798" y="1563"/>
                    </a:cubicBezTo>
                    <a:cubicBezTo>
                      <a:pt x="1572" y="1265"/>
                      <a:pt x="1226" y="932"/>
                      <a:pt x="1024" y="599"/>
                    </a:cubicBezTo>
                    <a:cubicBezTo>
                      <a:pt x="917" y="468"/>
                      <a:pt x="834" y="325"/>
                      <a:pt x="750" y="182"/>
                    </a:cubicBezTo>
                    <a:lnTo>
                      <a:pt x="643" y="3"/>
                    </a:lnTo>
                    <a:cubicBezTo>
                      <a:pt x="641" y="2"/>
                      <a:pt x="636" y="1"/>
                      <a:pt x="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2"/>
              <p:cNvSpPr/>
              <p:nvPr/>
            </p:nvSpPr>
            <p:spPr>
              <a:xfrm>
                <a:off x="4062020" y="3752875"/>
                <a:ext cx="50204" cy="56913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037" extrusionOk="0">
                    <a:moveTo>
                      <a:pt x="476" y="1"/>
                    </a:moveTo>
                    <a:cubicBezTo>
                      <a:pt x="298" y="132"/>
                      <a:pt x="131" y="299"/>
                      <a:pt x="0" y="477"/>
                    </a:cubicBezTo>
                    <a:cubicBezTo>
                      <a:pt x="0" y="477"/>
                      <a:pt x="429" y="1442"/>
                      <a:pt x="834" y="1930"/>
                    </a:cubicBezTo>
                    <a:cubicBezTo>
                      <a:pt x="1286" y="2454"/>
                      <a:pt x="2191" y="3037"/>
                      <a:pt x="2191" y="3037"/>
                    </a:cubicBezTo>
                    <a:cubicBezTo>
                      <a:pt x="2381" y="2906"/>
                      <a:pt x="2536" y="2751"/>
                      <a:pt x="2679" y="2573"/>
                    </a:cubicBezTo>
                    <a:cubicBezTo>
                      <a:pt x="2679" y="2573"/>
                      <a:pt x="2250" y="1596"/>
                      <a:pt x="1846" y="1120"/>
                    </a:cubicBezTo>
                    <a:cubicBezTo>
                      <a:pt x="1393" y="596"/>
                      <a:pt x="476" y="1"/>
                      <a:pt x="4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3" name="Google Shape;1093;p42"/>
            <p:cNvGrpSpPr/>
            <p:nvPr/>
          </p:nvGrpSpPr>
          <p:grpSpPr>
            <a:xfrm>
              <a:off x="8633417" y="700288"/>
              <a:ext cx="238524" cy="158470"/>
              <a:chOff x="2315750" y="1194525"/>
              <a:chExt cx="170875" cy="113525"/>
            </a:xfrm>
          </p:grpSpPr>
          <p:sp>
            <p:nvSpPr>
              <p:cNvPr id="1094" name="Google Shape;1094;p42"/>
              <p:cNvSpPr/>
              <p:nvPr/>
            </p:nvSpPr>
            <p:spPr>
              <a:xfrm>
                <a:off x="2315750" y="1282050"/>
                <a:ext cx="15005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040" extrusionOk="0">
                    <a:moveTo>
                      <a:pt x="4549" y="1"/>
                    </a:moveTo>
                    <a:cubicBezTo>
                      <a:pt x="4019" y="1"/>
                      <a:pt x="3440" y="22"/>
                      <a:pt x="2989" y="51"/>
                    </a:cubicBezTo>
                    <a:cubicBezTo>
                      <a:pt x="2485" y="73"/>
                      <a:pt x="1865" y="162"/>
                      <a:pt x="1346" y="162"/>
                    </a:cubicBezTo>
                    <a:cubicBezTo>
                      <a:pt x="1289" y="162"/>
                      <a:pt x="1234" y="161"/>
                      <a:pt x="1179" y="159"/>
                    </a:cubicBezTo>
                    <a:cubicBezTo>
                      <a:pt x="941" y="159"/>
                      <a:pt x="703" y="147"/>
                      <a:pt x="477" y="111"/>
                    </a:cubicBezTo>
                    <a:lnTo>
                      <a:pt x="191" y="87"/>
                    </a:lnTo>
                    <a:cubicBezTo>
                      <a:pt x="132" y="99"/>
                      <a:pt x="1" y="551"/>
                      <a:pt x="60" y="575"/>
                    </a:cubicBezTo>
                    <a:lnTo>
                      <a:pt x="358" y="682"/>
                    </a:lnTo>
                    <a:cubicBezTo>
                      <a:pt x="596" y="766"/>
                      <a:pt x="846" y="837"/>
                      <a:pt x="1096" y="885"/>
                    </a:cubicBezTo>
                    <a:cubicBezTo>
                      <a:pt x="1601" y="988"/>
                      <a:pt x="2121" y="1039"/>
                      <a:pt x="2638" y="1039"/>
                    </a:cubicBezTo>
                    <a:cubicBezTo>
                      <a:pt x="2779" y="1039"/>
                      <a:pt x="2920" y="1035"/>
                      <a:pt x="3061" y="1028"/>
                    </a:cubicBezTo>
                    <a:cubicBezTo>
                      <a:pt x="3644" y="980"/>
                      <a:pt x="4358" y="849"/>
                      <a:pt x="4930" y="742"/>
                    </a:cubicBezTo>
                    <a:cubicBezTo>
                      <a:pt x="5501" y="635"/>
                      <a:pt x="5942" y="575"/>
                      <a:pt x="5942" y="575"/>
                    </a:cubicBezTo>
                    <a:cubicBezTo>
                      <a:pt x="6001" y="551"/>
                      <a:pt x="6001" y="123"/>
                      <a:pt x="5930" y="75"/>
                    </a:cubicBezTo>
                    <a:cubicBezTo>
                      <a:pt x="5930" y="75"/>
                      <a:pt x="5478" y="16"/>
                      <a:pt x="4882" y="4"/>
                    </a:cubicBezTo>
                    <a:cubicBezTo>
                      <a:pt x="4775" y="2"/>
                      <a:pt x="4663" y="1"/>
                      <a:pt x="45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2"/>
              <p:cNvSpPr/>
              <p:nvPr/>
            </p:nvSpPr>
            <p:spPr>
              <a:xfrm>
                <a:off x="2359800" y="1242850"/>
                <a:ext cx="63425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980" extrusionOk="0">
                    <a:moveTo>
                      <a:pt x="1275" y="0"/>
                    </a:moveTo>
                    <a:cubicBezTo>
                      <a:pt x="846" y="36"/>
                      <a:pt x="429" y="107"/>
                      <a:pt x="25" y="238"/>
                    </a:cubicBezTo>
                    <a:cubicBezTo>
                      <a:pt x="1" y="405"/>
                      <a:pt x="1" y="572"/>
                      <a:pt x="25" y="738"/>
                    </a:cubicBezTo>
                    <a:cubicBezTo>
                      <a:pt x="423" y="899"/>
                      <a:pt x="846" y="979"/>
                      <a:pt x="1269" y="979"/>
                    </a:cubicBezTo>
                    <a:cubicBezTo>
                      <a:pt x="1691" y="979"/>
                      <a:pt x="2114" y="899"/>
                      <a:pt x="2513" y="738"/>
                    </a:cubicBezTo>
                    <a:cubicBezTo>
                      <a:pt x="2537" y="572"/>
                      <a:pt x="2537" y="405"/>
                      <a:pt x="2513" y="238"/>
                    </a:cubicBezTo>
                    <a:cubicBezTo>
                      <a:pt x="2108" y="107"/>
                      <a:pt x="1691" y="36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2"/>
              <p:cNvSpPr/>
              <p:nvPr/>
            </p:nvSpPr>
            <p:spPr>
              <a:xfrm>
                <a:off x="2414875" y="1194525"/>
                <a:ext cx="71750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980" extrusionOk="0">
                    <a:moveTo>
                      <a:pt x="1541" y="1"/>
                    </a:moveTo>
                    <a:cubicBezTo>
                      <a:pt x="1498" y="1"/>
                      <a:pt x="1457" y="2"/>
                      <a:pt x="1417" y="4"/>
                    </a:cubicBezTo>
                    <a:cubicBezTo>
                      <a:pt x="1084" y="40"/>
                      <a:pt x="774" y="123"/>
                      <a:pt x="477" y="254"/>
                    </a:cubicBezTo>
                    <a:cubicBezTo>
                      <a:pt x="191" y="385"/>
                      <a:pt x="0" y="493"/>
                      <a:pt x="0" y="493"/>
                    </a:cubicBezTo>
                    <a:cubicBezTo>
                      <a:pt x="24" y="659"/>
                      <a:pt x="72" y="814"/>
                      <a:pt x="155" y="969"/>
                    </a:cubicBezTo>
                    <a:lnTo>
                      <a:pt x="631" y="969"/>
                    </a:lnTo>
                    <a:cubicBezTo>
                      <a:pt x="806" y="969"/>
                      <a:pt x="1012" y="979"/>
                      <a:pt x="1208" y="979"/>
                    </a:cubicBezTo>
                    <a:cubicBezTo>
                      <a:pt x="1306" y="979"/>
                      <a:pt x="1401" y="977"/>
                      <a:pt x="1489" y="969"/>
                    </a:cubicBezTo>
                    <a:cubicBezTo>
                      <a:pt x="1941" y="909"/>
                      <a:pt x="2394" y="826"/>
                      <a:pt x="2846" y="707"/>
                    </a:cubicBezTo>
                    <a:cubicBezTo>
                      <a:pt x="2870" y="540"/>
                      <a:pt x="2870" y="373"/>
                      <a:pt x="2846" y="207"/>
                    </a:cubicBezTo>
                    <a:cubicBezTo>
                      <a:pt x="2846" y="207"/>
                      <a:pt x="2104" y="1"/>
                      <a:pt x="15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97" name="Google Shape;1097;p42"/>
          <p:cNvSpPr txBox="1">
            <a:spLocks noGrp="1"/>
          </p:cNvSpPr>
          <p:nvPr>
            <p:ph type="subTitle" idx="1"/>
          </p:nvPr>
        </p:nvSpPr>
        <p:spPr>
          <a:xfrm>
            <a:off x="5527225" y="2415451"/>
            <a:ext cx="1602300" cy="9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98" name="Google Shape;1098;p42"/>
          <p:cNvSpPr txBox="1">
            <a:spLocks noGrp="1"/>
          </p:cNvSpPr>
          <p:nvPr>
            <p:ph type="subTitle" idx="2"/>
          </p:nvPr>
        </p:nvSpPr>
        <p:spPr>
          <a:xfrm>
            <a:off x="2014425" y="2415451"/>
            <a:ext cx="1602300" cy="9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99" name="Google Shape;1099;p42"/>
          <p:cNvSpPr txBox="1">
            <a:spLocks noGrp="1"/>
          </p:cNvSpPr>
          <p:nvPr>
            <p:ph type="title" hasCustomPrompt="1"/>
          </p:nvPr>
        </p:nvSpPr>
        <p:spPr>
          <a:xfrm>
            <a:off x="1270475" y="1035179"/>
            <a:ext cx="6588000" cy="10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000" b="0"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">
    <p:bg>
      <p:bgPr>
        <a:solidFill>
          <a:schemeClr val="lt2"/>
        </a:solidFill>
        <a:effectLst/>
      </p:bgPr>
    </p:bg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8" name="Google Shape;1148;p45"/>
          <p:cNvGrpSpPr/>
          <p:nvPr/>
        </p:nvGrpSpPr>
        <p:grpSpPr>
          <a:xfrm>
            <a:off x="-381976" y="366601"/>
            <a:ext cx="10051534" cy="4877373"/>
            <a:chOff x="-381976" y="366601"/>
            <a:chExt cx="10051534" cy="4877373"/>
          </a:xfrm>
        </p:grpSpPr>
        <p:grpSp>
          <p:nvGrpSpPr>
            <p:cNvPr id="1149" name="Google Shape;1149;p45"/>
            <p:cNvGrpSpPr/>
            <p:nvPr/>
          </p:nvGrpSpPr>
          <p:grpSpPr>
            <a:xfrm>
              <a:off x="-381976" y="366601"/>
              <a:ext cx="1191651" cy="394928"/>
              <a:chOff x="223350" y="3354150"/>
              <a:chExt cx="1111200" cy="368300"/>
            </a:xfrm>
          </p:grpSpPr>
          <p:sp>
            <p:nvSpPr>
              <p:cNvPr id="1150" name="Google Shape;1150;p45"/>
              <p:cNvSpPr/>
              <p:nvPr/>
            </p:nvSpPr>
            <p:spPr>
              <a:xfrm>
                <a:off x="223350" y="3354150"/>
                <a:ext cx="111120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44448" h="14732" extrusionOk="0">
                    <a:moveTo>
                      <a:pt x="19404" y="1"/>
                    </a:moveTo>
                    <a:cubicBezTo>
                      <a:pt x="15057" y="1"/>
                      <a:pt x="10037" y="4145"/>
                      <a:pt x="10608" y="10721"/>
                    </a:cubicBezTo>
                    <a:cubicBezTo>
                      <a:pt x="9663" y="8870"/>
                      <a:pt x="8110" y="8098"/>
                      <a:pt x="6505" y="8098"/>
                    </a:cubicBezTo>
                    <a:cubicBezTo>
                      <a:pt x="3352" y="8098"/>
                      <a:pt x="1" y="11079"/>
                      <a:pt x="676" y="14721"/>
                    </a:cubicBezTo>
                    <a:lnTo>
                      <a:pt x="676" y="14732"/>
                    </a:lnTo>
                    <a:lnTo>
                      <a:pt x="44447" y="14732"/>
                    </a:lnTo>
                    <a:cubicBezTo>
                      <a:pt x="44447" y="14732"/>
                      <a:pt x="43386" y="10348"/>
                      <a:pt x="39397" y="10348"/>
                    </a:cubicBezTo>
                    <a:cubicBezTo>
                      <a:pt x="38216" y="10348"/>
                      <a:pt x="36778" y="10732"/>
                      <a:pt x="35035" y="11729"/>
                    </a:cubicBezTo>
                    <a:cubicBezTo>
                      <a:pt x="34870" y="8489"/>
                      <a:pt x="32137" y="5986"/>
                      <a:pt x="29405" y="5986"/>
                    </a:cubicBezTo>
                    <a:cubicBezTo>
                      <a:pt x="27922" y="5986"/>
                      <a:pt x="26440" y="6723"/>
                      <a:pt x="25368" y="8482"/>
                    </a:cubicBezTo>
                    <a:cubicBezTo>
                      <a:pt x="25811" y="2552"/>
                      <a:pt x="22815" y="1"/>
                      <a:pt x="194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51" name="Google Shape;1151;p45"/>
              <p:cNvSpPr/>
              <p:nvPr/>
            </p:nvSpPr>
            <p:spPr>
              <a:xfrm>
                <a:off x="563350" y="3419225"/>
                <a:ext cx="374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643" extrusionOk="0">
                    <a:moveTo>
                      <a:pt x="1390" y="0"/>
                    </a:moveTo>
                    <a:lnTo>
                      <a:pt x="1284" y="21"/>
                    </a:lnTo>
                    <a:cubicBezTo>
                      <a:pt x="1189" y="53"/>
                      <a:pt x="1104" y="74"/>
                      <a:pt x="1019" y="117"/>
                    </a:cubicBezTo>
                    <a:cubicBezTo>
                      <a:pt x="786" y="212"/>
                      <a:pt x="573" y="350"/>
                      <a:pt x="393" y="531"/>
                    </a:cubicBezTo>
                    <a:cubicBezTo>
                      <a:pt x="128" y="828"/>
                      <a:pt x="0" y="1231"/>
                      <a:pt x="53" y="1634"/>
                    </a:cubicBezTo>
                    <a:cubicBezTo>
                      <a:pt x="96" y="1640"/>
                      <a:pt x="138" y="1642"/>
                      <a:pt x="181" y="1642"/>
                    </a:cubicBezTo>
                    <a:cubicBezTo>
                      <a:pt x="223" y="1642"/>
                      <a:pt x="266" y="1640"/>
                      <a:pt x="308" y="1634"/>
                    </a:cubicBezTo>
                    <a:cubicBezTo>
                      <a:pt x="329" y="1518"/>
                      <a:pt x="372" y="1422"/>
                      <a:pt x="414" y="1316"/>
                    </a:cubicBezTo>
                    <a:cubicBezTo>
                      <a:pt x="510" y="1146"/>
                      <a:pt x="626" y="987"/>
                      <a:pt x="764" y="849"/>
                    </a:cubicBezTo>
                    <a:cubicBezTo>
                      <a:pt x="902" y="701"/>
                      <a:pt x="1051" y="563"/>
                      <a:pt x="1210" y="435"/>
                    </a:cubicBezTo>
                    <a:cubicBezTo>
                      <a:pt x="1274" y="382"/>
                      <a:pt x="1337" y="329"/>
                      <a:pt x="1412" y="287"/>
                    </a:cubicBezTo>
                    <a:lnTo>
                      <a:pt x="1497" y="223"/>
                    </a:lnTo>
                    <a:cubicBezTo>
                      <a:pt x="1475" y="138"/>
                      <a:pt x="1444" y="64"/>
                      <a:pt x="13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52" name="Google Shape;1152;p45"/>
              <p:cNvSpPr/>
              <p:nvPr/>
            </p:nvSpPr>
            <p:spPr>
              <a:xfrm>
                <a:off x="589075" y="3443625"/>
                <a:ext cx="257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53" extrusionOk="0">
                    <a:moveTo>
                      <a:pt x="956" y="0"/>
                    </a:moveTo>
                    <a:cubicBezTo>
                      <a:pt x="871" y="0"/>
                      <a:pt x="786" y="11"/>
                      <a:pt x="701" y="32"/>
                    </a:cubicBezTo>
                    <a:cubicBezTo>
                      <a:pt x="552" y="64"/>
                      <a:pt x="404" y="128"/>
                      <a:pt x="277" y="223"/>
                    </a:cubicBezTo>
                    <a:cubicBezTo>
                      <a:pt x="149" y="340"/>
                      <a:pt x="54" y="489"/>
                      <a:pt x="22" y="658"/>
                    </a:cubicBezTo>
                    <a:cubicBezTo>
                      <a:pt x="1" y="754"/>
                      <a:pt x="1" y="849"/>
                      <a:pt x="22" y="945"/>
                    </a:cubicBezTo>
                    <a:cubicBezTo>
                      <a:pt x="64" y="950"/>
                      <a:pt x="107" y="953"/>
                      <a:pt x="149" y="953"/>
                    </a:cubicBezTo>
                    <a:cubicBezTo>
                      <a:pt x="192" y="953"/>
                      <a:pt x="234" y="950"/>
                      <a:pt x="277" y="945"/>
                    </a:cubicBezTo>
                    <a:cubicBezTo>
                      <a:pt x="298" y="892"/>
                      <a:pt x="330" y="839"/>
                      <a:pt x="372" y="796"/>
                    </a:cubicBezTo>
                    <a:cubicBezTo>
                      <a:pt x="436" y="722"/>
                      <a:pt x="521" y="648"/>
                      <a:pt x="595" y="595"/>
                    </a:cubicBezTo>
                    <a:cubicBezTo>
                      <a:pt x="669" y="531"/>
                      <a:pt x="775" y="446"/>
                      <a:pt x="860" y="361"/>
                    </a:cubicBezTo>
                    <a:cubicBezTo>
                      <a:pt x="956" y="287"/>
                      <a:pt x="1030" y="234"/>
                      <a:pt x="1030" y="234"/>
                    </a:cubicBezTo>
                    <a:cubicBezTo>
                      <a:pt x="1019" y="149"/>
                      <a:pt x="988" y="64"/>
                      <a:pt x="9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53" name="Google Shape;1153;p45"/>
              <p:cNvSpPr/>
              <p:nvPr/>
            </p:nvSpPr>
            <p:spPr>
              <a:xfrm>
                <a:off x="913525" y="3683600"/>
                <a:ext cx="6102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485" extrusionOk="0">
                    <a:moveTo>
                      <a:pt x="956" y="1"/>
                    </a:moveTo>
                    <a:cubicBezTo>
                      <a:pt x="648" y="1"/>
                      <a:pt x="340" y="15"/>
                      <a:pt x="32" y="47"/>
                    </a:cubicBezTo>
                    <a:cubicBezTo>
                      <a:pt x="0" y="132"/>
                      <a:pt x="0" y="217"/>
                      <a:pt x="32" y="302"/>
                    </a:cubicBezTo>
                    <a:cubicBezTo>
                      <a:pt x="414" y="387"/>
                      <a:pt x="807" y="450"/>
                      <a:pt x="1199" y="482"/>
                    </a:cubicBezTo>
                    <a:cubicBezTo>
                      <a:pt x="1271" y="484"/>
                      <a:pt x="1342" y="485"/>
                      <a:pt x="1414" y="485"/>
                    </a:cubicBezTo>
                    <a:cubicBezTo>
                      <a:pt x="1749" y="485"/>
                      <a:pt x="2088" y="466"/>
                      <a:pt x="2420" y="440"/>
                    </a:cubicBezTo>
                    <a:cubicBezTo>
                      <a:pt x="2441" y="355"/>
                      <a:pt x="2441" y="270"/>
                      <a:pt x="2420" y="185"/>
                    </a:cubicBezTo>
                    <a:cubicBezTo>
                      <a:pt x="2027" y="100"/>
                      <a:pt x="1634" y="36"/>
                      <a:pt x="1242" y="5"/>
                    </a:cubicBezTo>
                    <a:cubicBezTo>
                      <a:pt x="1147" y="2"/>
                      <a:pt x="1051" y="1"/>
                      <a:pt x="9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54" name="Google Shape;1154;p45"/>
              <p:cNvSpPr/>
              <p:nvPr/>
            </p:nvSpPr>
            <p:spPr>
              <a:xfrm>
                <a:off x="920150" y="3656800"/>
                <a:ext cx="40075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493" extrusionOk="0">
                    <a:moveTo>
                      <a:pt x="669" y="0"/>
                    </a:moveTo>
                    <a:cubicBezTo>
                      <a:pt x="557" y="0"/>
                      <a:pt x="439" y="5"/>
                      <a:pt x="340" y="5"/>
                    </a:cubicBezTo>
                    <a:lnTo>
                      <a:pt x="75" y="5"/>
                    </a:lnTo>
                    <a:cubicBezTo>
                      <a:pt x="43" y="79"/>
                      <a:pt x="11" y="164"/>
                      <a:pt x="0" y="249"/>
                    </a:cubicBezTo>
                    <a:cubicBezTo>
                      <a:pt x="0" y="249"/>
                      <a:pt x="117" y="302"/>
                      <a:pt x="276" y="366"/>
                    </a:cubicBezTo>
                    <a:cubicBezTo>
                      <a:pt x="436" y="429"/>
                      <a:pt x="616" y="472"/>
                      <a:pt x="796" y="493"/>
                    </a:cubicBezTo>
                    <a:cubicBezTo>
                      <a:pt x="1062" y="482"/>
                      <a:pt x="1327" y="450"/>
                      <a:pt x="1592" y="387"/>
                    </a:cubicBezTo>
                    <a:cubicBezTo>
                      <a:pt x="1603" y="302"/>
                      <a:pt x="1603" y="217"/>
                      <a:pt x="1592" y="143"/>
                    </a:cubicBezTo>
                    <a:cubicBezTo>
                      <a:pt x="1338" y="79"/>
                      <a:pt x="1083" y="37"/>
                      <a:pt x="828" y="5"/>
                    </a:cubicBezTo>
                    <a:cubicBezTo>
                      <a:pt x="779" y="1"/>
                      <a:pt x="724" y="0"/>
                      <a:pt x="6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155" name="Google Shape;1155;p45"/>
            <p:cNvGrpSpPr/>
            <p:nvPr/>
          </p:nvGrpSpPr>
          <p:grpSpPr>
            <a:xfrm flipH="1">
              <a:off x="1017082" y="4655587"/>
              <a:ext cx="1319551" cy="588388"/>
              <a:chOff x="7624716" y="2969549"/>
              <a:chExt cx="1288247" cy="574373"/>
            </a:xfrm>
          </p:grpSpPr>
          <p:sp>
            <p:nvSpPr>
              <p:cNvPr id="1156" name="Google Shape;1156;p45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57" name="Google Shape;1157;p45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58" name="Google Shape;1158;p45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59" name="Google Shape;1159;p45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60" name="Google Shape;1160;p45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61" name="Google Shape;1161;p45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162" name="Google Shape;1162;p45"/>
            <p:cNvGrpSpPr/>
            <p:nvPr/>
          </p:nvGrpSpPr>
          <p:grpSpPr>
            <a:xfrm flipH="1">
              <a:off x="8350007" y="4067187"/>
              <a:ext cx="1319551" cy="588388"/>
              <a:chOff x="7624716" y="2969549"/>
              <a:chExt cx="1288247" cy="574373"/>
            </a:xfrm>
          </p:grpSpPr>
          <p:sp>
            <p:nvSpPr>
              <p:cNvPr id="1163" name="Google Shape;1163;p45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64" name="Google Shape;1164;p45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65" name="Google Shape;1165;p45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66" name="Google Shape;1166;p45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67" name="Google Shape;1167;p45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68" name="Google Shape;1168;p45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169" name="Google Shape;1169;p45"/>
            <p:cNvSpPr/>
            <p:nvPr/>
          </p:nvSpPr>
          <p:spPr>
            <a:xfrm>
              <a:off x="8167525" y="4977200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70" name="Google Shape;1170;p45"/>
            <p:cNvSpPr/>
            <p:nvPr/>
          </p:nvSpPr>
          <p:spPr>
            <a:xfrm>
              <a:off x="7136800" y="468243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71" name="Google Shape;1171;p45"/>
            <p:cNvSpPr/>
            <p:nvPr/>
          </p:nvSpPr>
          <p:spPr>
            <a:xfrm>
              <a:off x="8385075" y="76151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72" name="Google Shape;1172;p45"/>
            <p:cNvSpPr/>
            <p:nvPr/>
          </p:nvSpPr>
          <p:spPr>
            <a:xfrm>
              <a:off x="939175" y="3999200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73" name="Google Shape;1173;p45"/>
            <p:cNvSpPr/>
            <p:nvPr/>
          </p:nvSpPr>
          <p:spPr>
            <a:xfrm>
              <a:off x="1233225" y="4162575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74" name="Google Shape;1174;p45"/>
            <p:cNvSpPr/>
            <p:nvPr/>
          </p:nvSpPr>
          <p:spPr>
            <a:xfrm>
              <a:off x="-307225" y="3039032"/>
              <a:ext cx="764416" cy="110964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562751" y="590782"/>
            <a:ext cx="8344152" cy="3259163"/>
            <a:chOff x="562751" y="590782"/>
            <a:chExt cx="8344152" cy="3259163"/>
          </a:xfrm>
        </p:grpSpPr>
        <p:sp>
          <p:nvSpPr>
            <p:cNvPr id="146" name="Google Shape;146;p9"/>
            <p:cNvSpPr/>
            <p:nvPr/>
          </p:nvSpPr>
          <p:spPr>
            <a:xfrm>
              <a:off x="2084075" y="590782"/>
              <a:ext cx="4976175" cy="1649134"/>
            </a:xfrm>
            <a:custGeom>
              <a:avLst/>
              <a:gdLst/>
              <a:ahLst/>
              <a:cxnLst/>
              <a:rect l="l" t="t" r="r" b="b"/>
              <a:pathLst>
                <a:path w="44447" h="14730" extrusionOk="0">
                  <a:moveTo>
                    <a:pt x="25038" y="1"/>
                  </a:moveTo>
                  <a:cubicBezTo>
                    <a:pt x="21628" y="1"/>
                    <a:pt x="18638" y="2548"/>
                    <a:pt x="19090" y="8469"/>
                  </a:cubicBezTo>
                  <a:cubicBezTo>
                    <a:pt x="18015" y="6715"/>
                    <a:pt x="16532" y="5980"/>
                    <a:pt x="15049" y="5980"/>
                  </a:cubicBezTo>
                  <a:cubicBezTo>
                    <a:pt x="12314" y="5980"/>
                    <a:pt x="9581" y="8482"/>
                    <a:pt x="9423" y="11716"/>
                  </a:cubicBezTo>
                  <a:cubicBezTo>
                    <a:pt x="7681" y="10724"/>
                    <a:pt x="6243" y="10341"/>
                    <a:pt x="5062" y="10341"/>
                  </a:cubicBezTo>
                  <a:cubicBezTo>
                    <a:pt x="1063" y="10341"/>
                    <a:pt x="0" y="14729"/>
                    <a:pt x="0" y="14729"/>
                  </a:cubicBezTo>
                  <a:lnTo>
                    <a:pt x="43772" y="14729"/>
                  </a:lnTo>
                  <a:cubicBezTo>
                    <a:pt x="44447" y="11087"/>
                    <a:pt x="41100" y="8101"/>
                    <a:pt x="37951" y="8101"/>
                  </a:cubicBezTo>
                  <a:cubicBezTo>
                    <a:pt x="36347" y="8101"/>
                    <a:pt x="34795" y="8875"/>
                    <a:pt x="33850" y="10729"/>
                  </a:cubicBezTo>
                  <a:cubicBezTo>
                    <a:pt x="34421" y="4149"/>
                    <a:pt x="29389" y="1"/>
                    <a:pt x="25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" name="Google Shape;147;p9"/>
            <p:cNvGrpSpPr/>
            <p:nvPr/>
          </p:nvGrpSpPr>
          <p:grpSpPr>
            <a:xfrm>
              <a:off x="562751" y="3507546"/>
              <a:ext cx="1033171" cy="342399"/>
              <a:chOff x="456975" y="1603100"/>
              <a:chExt cx="1111175" cy="368250"/>
            </a:xfrm>
          </p:grpSpPr>
          <p:sp>
            <p:nvSpPr>
              <p:cNvPr id="148" name="Google Shape;148;p9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" name="Google Shape;153;p9"/>
            <p:cNvSpPr/>
            <p:nvPr/>
          </p:nvSpPr>
          <p:spPr>
            <a:xfrm>
              <a:off x="5922623" y="801725"/>
              <a:ext cx="839056" cy="194150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967063" y="130897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77025" y="159095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7060241" y="2498677"/>
              <a:ext cx="1846662" cy="611995"/>
              <a:chOff x="456975" y="1603100"/>
              <a:chExt cx="1111175" cy="36825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2166600" y="1590950"/>
            <a:ext cx="4810800" cy="4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ubTitle" idx="1"/>
          </p:nvPr>
        </p:nvSpPr>
        <p:spPr>
          <a:xfrm>
            <a:off x="2917925" y="2298550"/>
            <a:ext cx="33081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0"/>
          <p:cNvGrpSpPr/>
          <p:nvPr/>
        </p:nvGrpSpPr>
        <p:grpSpPr>
          <a:xfrm>
            <a:off x="7174331" y="3329741"/>
            <a:ext cx="1483317" cy="577807"/>
            <a:chOff x="651200" y="238075"/>
            <a:chExt cx="880725" cy="343075"/>
          </a:xfrm>
        </p:grpSpPr>
        <p:sp>
          <p:nvSpPr>
            <p:cNvPr id="166" name="Google Shape;166;p10"/>
            <p:cNvSpPr/>
            <p:nvPr/>
          </p:nvSpPr>
          <p:spPr>
            <a:xfrm>
              <a:off x="651200" y="238075"/>
              <a:ext cx="880725" cy="343075"/>
            </a:xfrm>
            <a:custGeom>
              <a:avLst/>
              <a:gdLst/>
              <a:ahLst/>
              <a:cxnLst/>
              <a:rect l="l" t="t" r="r" b="b"/>
              <a:pathLst>
                <a:path w="35229" h="13723" extrusionOk="0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1162500" y="272700"/>
              <a:ext cx="47550" cy="32700"/>
            </a:xfrm>
            <a:custGeom>
              <a:avLst/>
              <a:gdLst/>
              <a:ahLst/>
              <a:cxnLst/>
              <a:rect l="l" t="t" r="r" b="b"/>
              <a:pathLst>
                <a:path w="1902" h="1308" extrusionOk="0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1159050" y="301950"/>
              <a:ext cx="36525" cy="28700"/>
            </a:xfrm>
            <a:custGeom>
              <a:avLst/>
              <a:gdLst/>
              <a:ahLst/>
              <a:cxnLst/>
              <a:rect l="l" t="t" r="r" b="b"/>
              <a:pathLst>
                <a:path w="1461" h="1148" extrusionOk="0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1319525" y="547600"/>
              <a:ext cx="54900" cy="11950"/>
            </a:xfrm>
            <a:custGeom>
              <a:avLst/>
              <a:gdLst/>
              <a:ahLst/>
              <a:cxnLst/>
              <a:rect l="l" t="t" r="r" b="b"/>
              <a:pathLst>
                <a:path w="2196" h="478" extrusionOk="0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1333300" y="520500"/>
              <a:ext cx="27350" cy="11750"/>
            </a:xfrm>
            <a:custGeom>
              <a:avLst/>
              <a:gdLst/>
              <a:ahLst/>
              <a:cxnLst/>
              <a:rect l="l" t="t" r="r" b="b"/>
              <a:pathLst>
                <a:path w="1094" h="470" extrusionOk="0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10"/>
          <p:cNvGrpSpPr/>
          <p:nvPr/>
        </p:nvGrpSpPr>
        <p:grpSpPr>
          <a:xfrm>
            <a:off x="225008" y="4004863"/>
            <a:ext cx="2553001" cy="1138623"/>
            <a:chOff x="8042384" y="2038616"/>
            <a:chExt cx="1720815" cy="767473"/>
          </a:xfrm>
        </p:grpSpPr>
        <p:sp>
          <p:nvSpPr>
            <p:cNvPr id="172" name="Google Shape;172;p10"/>
            <p:cNvSpPr/>
            <p:nvPr/>
          </p:nvSpPr>
          <p:spPr>
            <a:xfrm>
              <a:off x="8042384" y="2038616"/>
              <a:ext cx="1720815" cy="767473"/>
            </a:xfrm>
            <a:custGeom>
              <a:avLst/>
              <a:gdLst/>
              <a:ahLst/>
              <a:cxnLst/>
              <a:rect l="l" t="t" r="r" b="b"/>
              <a:pathLst>
                <a:path w="43310" h="19316" extrusionOk="0">
                  <a:moveTo>
                    <a:pt x="25615" y="0"/>
                  </a:moveTo>
                  <a:cubicBezTo>
                    <a:pt x="20922" y="0"/>
                    <a:pt x="16203" y="3639"/>
                    <a:pt x="16707" y="11601"/>
                  </a:cubicBezTo>
                  <a:cubicBezTo>
                    <a:pt x="14853" y="8904"/>
                    <a:pt x="12411" y="7768"/>
                    <a:pt x="10025" y="7768"/>
                  </a:cubicBezTo>
                  <a:cubicBezTo>
                    <a:pt x="4883" y="7768"/>
                    <a:pt x="0" y="13039"/>
                    <a:pt x="1819" y="19316"/>
                  </a:cubicBezTo>
                  <a:lnTo>
                    <a:pt x="43309" y="19316"/>
                  </a:lnTo>
                  <a:cubicBezTo>
                    <a:pt x="43309" y="15688"/>
                    <a:pt x="40582" y="11557"/>
                    <a:pt x="36902" y="11557"/>
                  </a:cubicBezTo>
                  <a:cubicBezTo>
                    <a:pt x="35985" y="11557"/>
                    <a:pt x="35010" y="11813"/>
                    <a:pt x="34003" y="12397"/>
                  </a:cubicBezTo>
                  <a:cubicBezTo>
                    <a:pt x="35952" y="4439"/>
                    <a:pt x="30799" y="0"/>
                    <a:pt x="25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8825909" y="2181653"/>
              <a:ext cx="49348" cy="69413"/>
            </a:xfrm>
            <a:custGeom>
              <a:avLst/>
              <a:gdLst/>
              <a:ahLst/>
              <a:cxnLst/>
              <a:rect l="l" t="t" r="r" b="b"/>
              <a:pathLst>
                <a:path w="1242" h="1747" extrusionOk="0">
                  <a:moveTo>
                    <a:pt x="1136" y="0"/>
                  </a:moveTo>
                  <a:lnTo>
                    <a:pt x="1030" y="32"/>
                  </a:lnTo>
                  <a:cubicBezTo>
                    <a:pt x="934" y="64"/>
                    <a:pt x="849" y="107"/>
                    <a:pt x="775" y="149"/>
                  </a:cubicBezTo>
                  <a:cubicBezTo>
                    <a:pt x="552" y="266"/>
                    <a:pt x="372" y="436"/>
                    <a:pt x="234" y="637"/>
                  </a:cubicBezTo>
                  <a:cubicBezTo>
                    <a:pt x="106" y="849"/>
                    <a:pt x="22" y="1093"/>
                    <a:pt x="11" y="1337"/>
                  </a:cubicBezTo>
                  <a:cubicBezTo>
                    <a:pt x="0" y="1433"/>
                    <a:pt x="0" y="1529"/>
                    <a:pt x="11" y="1624"/>
                  </a:cubicBezTo>
                  <a:lnTo>
                    <a:pt x="22" y="1730"/>
                  </a:lnTo>
                  <a:cubicBezTo>
                    <a:pt x="64" y="1741"/>
                    <a:pt x="109" y="1746"/>
                    <a:pt x="154" y="1746"/>
                  </a:cubicBezTo>
                  <a:cubicBezTo>
                    <a:pt x="199" y="1746"/>
                    <a:pt x="244" y="1741"/>
                    <a:pt x="287" y="1730"/>
                  </a:cubicBezTo>
                  <a:cubicBezTo>
                    <a:pt x="287" y="1730"/>
                    <a:pt x="297" y="1698"/>
                    <a:pt x="319" y="1635"/>
                  </a:cubicBezTo>
                  <a:cubicBezTo>
                    <a:pt x="329" y="1560"/>
                    <a:pt x="351" y="1486"/>
                    <a:pt x="382" y="1422"/>
                  </a:cubicBezTo>
                  <a:cubicBezTo>
                    <a:pt x="457" y="1242"/>
                    <a:pt x="542" y="1072"/>
                    <a:pt x="648" y="913"/>
                  </a:cubicBezTo>
                  <a:cubicBezTo>
                    <a:pt x="754" y="754"/>
                    <a:pt x="870" y="605"/>
                    <a:pt x="998" y="457"/>
                  </a:cubicBezTo>
                  <a:cubicBezTo>
                    <a:pt x="1115" y="319"/>
                    <a:pt x="1242" y="234"/>
                    <a:pt x="1242" y="234"/>
                  </a:cubicBezTo>
                  <a:cubicBezTo>
                    <a:pt x="1221" y="149"/>
                    <a:pt x="1178" y="64"/>
                    <a:pt x="1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8874383" y="2198500"/>
              <a:ext cx="47282" cy="47679"/>
            </a:xfrm>
            <a:custGeom>
              <a:avLst/>
              <a:gdLst/>
              <a:ahLst/>
              <a:cxnLst/>
              <a:rect l="l" t="t" r="r" b="b"/>
              <a:pathLst>
                <a:path w="1190" h="1200" extrusionOk="0">
                  <a:moveTo>
                    <a:pt x="1125" y="1"/>
                  </a:moveTo>
                  <a:lnTo>
                    <a:pt x="1041" y="12"/>
                  </a:lnTo>
                  <a:cubicBezTo>
                    <a:pt x="966" y="12"/>
                    <a:pt x="892" y="22"/>
                    <a:pt x="818" y="43"/>
                  </a:cubicBezTo>
                  <a:cubicBezTo>
                    <a:pt x="637" y="96"/>
                    <a:pt x="457" y="192"/>
                    <a:pt x="319" y="330"/>
                  </a:cubicBezTo>
                  <a:cubicBezTo>
                    <a:pt x="192" y="468"/>
                    <a:pt x="107" y="638"/>
                    <a:pt x="54" y="829"/>
                  </a:cubicBezTo>
                  <a:cubicBezTo>
                    <a:pt x="32" y="892"/>
                    <a:pt x="22" y="967"/>
                    <a:pt x="11" y="1030"/>
                  </a:cubicBezTo>
                  <a:lnTo>
                    <a:pt x="1" y="1115"/>
                  </a:lnTo>
                  <a:cubicBezTo>
                    <a:pt x="75" y="1158"/>
                    <a:pt x="160" y="1189"/>
                    <a:pt x="255" y="1200"/>
                  </a:cubicBezTo>
                  <a:cubicBezTo>
                    <a:pt x="298" y="1136"/>
                    <a:pt x="351" y="1062"/>
                    <a:pt x="404" y="998"/>
                  </a:cubicBezTo>
                  <a:cubicBezTo>
                    <a:pt x="499" y="892"/>
                    <a:pt x="595" y="786"/>
                    <a:pt x="690" y="691"/>
                  </a:cubicBezTo>
                  <a:cubicBezTo>
                    <a:pt x="786" y="585"/>
                    <a:pt x="881" y="489"/>
                    <a:pt x="987" y="404"/>
                  </a:cubicBezTo>
                  <a:cubicBezTo>
                    <a:pt x="1051" y="351"/>
                    <a:pt x="1115" y="309"/>
                    <a:pt x="1189" y="266"/>
                  </a:cubicBezTo>
                  <a:cubicBezTo>
                    <a:pt x="1178" y="171"/>
                    <a:pt x="1157" y="86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8122644" y="2614658"/>
              <a:ext cx="66671" cy="60314"/>
            </a:xfrm>
            <a:custGeom>
              <a:avLst/>
              <a:gdLst/>
              <a:ahLst/>
              <a:cxnLst/>
              <a:rect l="l" t="t" r="r" b="b"/>
              <a:pathLst>
                <a:path w="1678" h="1518" extrusionOk="0">
                  <a:moveTo>
                    <a:pt x="202" y="0"/>
                  </a:moveTo>
                  <a:cubicBezTo>
                    <a:pt x="181" y="0"/>
                    <a:pt x="1" y="181"/>
                    <a:pt x="22" y="191"/>
                  </a:cubicBezTo>
                  <a:cubicBezTo>
                    <a:pt x="383" y="754"/>
                    <a:pt x="892" y="1210"/>
                    <a:pt x="1486" y="1518"/>
                  </a:cubicBezTo>
                  <a:cubicBezTo>
                    <a:pt x="1561" y="1475"/>
                    <a:pt x="1624" y="1411"/>
                    <a:pt x="1677" y="1327"/>
                  </a:cubicBezTo>
                  <a:cubicBezTo>
                    <a:pt x="1306" y="775"/>
                    <a:pt x="797" y="319"/>
                    <a:pt x="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146284" y="2574170"/>
              <a:ext cx="46805" cy="43030"/>
            </a:xfrm>
            <a:custGeom>
              <a:avLst/>
              <a:gdLst/>
              <a:ahLst/>
              <a:cxnLst/>
              <a:rect l="l" t="t" r="r" b="b"/>
              <a:pathLst>
                <a:path w="1178" h="1083" extrusionOk="0">
                  <a:moveTo>
                    <a:pt x="223" y="1"/>
                  </a:moveTo>
                  <a:cubicBezTo>
                    <a:pt x="138" y="43"/>
                    <a:pt x="64" y="85"/>
                    <a:pt x="0" y="149"/>
                  </a:cubicBezTo>
                  <a:cubicBezTo>
                    <a:pt x="74" y="393"/>
                    <a:pt x="202" y="605"/>
                    <a:pt x="371" y="796"/>
                  </a:cubicBezTo>
                  <a:cubicBezTo>
                    <a:pt x="509" y="902"/>
                    <a:pt x="658" y="987"/>
                    <a:pt x="828" y="1030"/>
                  </a:cubicBezTo>
                  <a:cubicBezTo>
                    <a:pt x="976" y="1072"/>
                    <a:pt x="1093" y="1083"/>
                    <a:pt x="1093" y="1083"/>
                  </a:cubicBezTo>
                  <a:cubicBezTo>
                    <a:pt x="1135" y="1009"/>
                    <a:pt x="1167" y="913"/>
                    <a:pt x="1178" y="828"/>
                  </a:cubicBezTo>
                  <a:cubicBezTo>
                    <a:pt x="1178" y="828"/>
                    <a:pt x="1104" y="754"/>
                    <a:pt x="1008" y="680"/>
                  </a:cubicBezTo>
                  <a:cubicBezTo>
                    <a:pt x="902" y="616"/>
                    <a:pt x="817" y="489"/>
                    <a:pt x="722" y="414"/>
                  </a:cubicBezTo>
                  <a:cubicBezTo>
                    <a:pt x="552" y="26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5362329" y="414825"/>
            <a:ext cx="3257100" cy="9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0"/>
          <p:cNvSpPr/>
          <p:nvPr/>
        </p:nvSpPr>
        <p:spPr>
          <a:xfrm rot="10800000">
            <a:off x="4623576" y="1"/>
            <a:ext cx="4590574" cy="2112749"/>
          </a:xfrm>
          <a:custGeom>
            <a:avLst/>
            <a:gdLst/>
            <a:ahLst/>
            <a:cxnLst/>
            <a:rect l="l" t="t" r="r" b="b"/>
            <a:pathLst>
              <a:path w="24615" h="11247" extrusionOk="0">
                <a:moveTo>
                  <a:pt x="12381" y="1"/>
                </a:moveTo>
                <a:cubicBezTo>
                  <a:pt x="8808" y="1"/>
                  <a:pt x="5279" y="1689"/>
                  <a:pt x="4940" y="4793"/>
                </a:cubicBezTo>
                <a:cubicBezTo>
                  <a:pt x="4669" y="4743"/>
                  <a:pt x="4411" y="4719"/>
                  <a:pt x="4166" y="4719"/>
                </a:cubicBezTo>
                <a:cubicBezTo>
                  <a:pt x="1025" y="4719"/>
                  <a:pt x="1" y="8618"/>
                  <a:pt x="1701" y="11246"/>
                </a:cubicBezTo>
                <a:lnTo>
                  <a:pt x="23085" y="11246"/>
                </a:lnTo>
                <a:cubicBezTo>
                  <a:pt x="24614" y="9839"/>
                  <a:pt x="23629" y="6695"/>
                  <a:pt x="21356" y="6695"/>
                </a:cubicBezTo>
                <a:cubicBezTo>
                  <a:pt x="20975" y="6695"/>
                  <a:pt x="20557" y="6783"/>
                  <a:pt x="20109" y="6984"/>
                </a:cubicBezTo>
                <a:cubicBezTo>
                  <a:pt x="20584" y="2195"/>
                  <a:pt x="16454" y="1"/>
                  <a:pt x="1238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1"/>
          <p:cNvGrpSpPr/>
          <p:nvPr/>
        </p:nvGrpSpPr>
        <p:grpSpPr>
          <a:xfrm>
            <a:off x="-243652" y="258130"/>
            <a:ext cx="9195202" cy="4885378"/>
            <a:chOff x="-243652" y="258130"/>
            <a:chExt cx="9195202" cy="4885378"/>
          </a:xfrm>
        </p:grpSpPr>
        <p:sp>
          <p:nvSpPr>
            <p:cNvPr id="181" name="Google Shape;181;p11"/>
            <p:cNvSpPr/>
            <p:nvPr/>
          </p:nvSpPr>
          <p:spPr>
            <a:xfrm flipH="1">
              <a:off x="1603696" y="2216401"/>
              <a:ext cx="7053804" cy="2927107"/>
            </a:xfrm>
            <a:custGeom>
              <a:avLst/>
              <a:gdLst/>
              <a:ahLst/>
              <a:cxnLst/>
              <a:rect l="l" t="t" r="r" b="b"/>
              <a:pathLst>
                <a:path w="33185" h="14893" extrusionOk="0">
                  <a:moveTo>
                    <a:pt x="17914" y="0"/>
                  </a:moveTo>
                  <a:cubicBezTo>
                    <a:pt x="13508" y="0"/>
                    <a:pt x="9446" y="2824"/>
                    <a:pt x="10410" y="8850"/>
                  </a:cubicBezTo>
                  <a:cubicBezTo>
                    <a:pt x="9248" y="7251"/>
                    <a:pt x="7906" y="6596"/>
                    <a:pt x="6600" y="6596"/>
                  </a:cubicBezTo>
                  <a:cubicBezTo>
                    <a:pt x="3177" y="6596"/>
                    <a:pt x="1" y="11091"/>
                    <a:pt x="951" y="14893"/>
                  </a:cubicBezTo>
                  <a:lnTo>
                    <a:pt x="32763" y="14893"/>
                  </a:lnTo>
                  <a:cubicBezTo>
                    <a:pt x="33185" y="12398"/>
                    <a:pt x="31458" y="10888"/>
                    <a:pt x="29152" y="10888"/>
                  </a:cubicBezTo>
                  <a:cubicBezTo>
                    <a:pt x="28546" y="10888"/>
                    <a:pt x="27901" y="10992"/>
                    <a:pt x="27244" y="11210"/>
                  </a:cubicBezTo>
                  <a:cubicBezTo>
                    <a:pt x="28811" y="3946"/>
                    <a:pt x="23122" y="0"/>
                    <a:pt x="17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" name="Google Shape;182;p11"/>
            <p:cNvGrpSpPr/>
            <p:nvPr/>
          </p:nvGrpSpPr>
          <p:grpSpPr>
            <a:xfrm>
              <a:off x="-243652" y="2165205"/>
              <a:ext cx="1700914" cy="563757"/>
              <a:chOff x="223350" y="3354150"/>
              <a:chExt cx="1111200" cy="368300"/>
            </a:xfrm>
          </p:grpSpPr>
          <p:sp>
            <p:nvSpPr>
              <p:cNvPr id="183" name="Google Shape;183;p11"/>
              <p:cNvSpPr/>
              <p:nvPr/>
            </p:nvSpPr>
            <p:spPr>
              <a:xfrm>
                <a:off x="223350" y="3354150"/>
                <a:ext cx="111120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44448" h="14732" extrusionOk="0">
                    <a:moveTo>
                      <a:pt x="19404" y="1"/>
                    </a:moveTo>
                    <a:cubicBezTo>
                      <a:pt x="15057" y="1"/>
                      <a:pt x="10037" y="4145"/>
                      <a:pt x="10608" y="10721"/>
                    </a:cubicBezTo>
                    <a:cubicBezTo>
                      <a:pt x="9663" y="8870"/>
                      <a:pt x="8110" y="8098"/>
                      <a:pt x="6505" y="8098"/>
                    </a:cubicBezTo>
                    <a:cubicBezTo>
                      <a:pt x="3352" y="8098"/>
                      <a:pt x="1" y="11079"/>
                      <a:pt x="676" y="14721"/>
                    </a:cubicBezTo>
                    <a:lnTo>
                      <a:pt x="676" y="14732"/>
                    </a:lnTo>
                    <a:lnTo>
                      <a:pt x="44447" y="14732"/>
                    </a:lnTo>
                    <a:cubicBezTo>
                      <a:pt x="44447" y="14732"/>
                      <a:pt x="43386" y="10348"/>
                      <a:pt x="39397" y="10348"/>
                    </a:cubicBezTo>
                    <a:cubicBezTo>
                      <a:pt x="38216" y="10348"/>
                      <a:pt x="36778" y="10732"/>
                      <a:pt x="35035" y="11729"/>
                    </a:cubicBezTo>
                    <a:cubicBezTo>
                      <a:pt x="34870" y="8489"/>
                      <a:pt x="32137" y="5986"/>
                      <a:pt x="29405" y="5986"/>
                    </a:cubicBezTo>
                    <a:cubicBezTo>
                      <a:pt x="27922" y="5986"/>
                      <a:pt x="26440" y="6723"/>
                      <a:pt x="25368" y="8482"/>
                    </a:cubicBezTo>
                    <a:cubicBezTo>
                      <a:pt x="25811" y="2552"/>
                      <a:pt x="22815" y="1"/>
                      <a:pt x="194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>
                <a:off x="563350" y="3419225"/>
                <a:ext cx="374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643" extrusionOk="0">
                    <a:moveTo>
                      <a:pt x="1390" y="0"/>
                    </a:moveTo>
                    <a:lnTo>
                      <a:pt x="1284" y="21"/>
                    </a:lnTo>
                    <a:cubicBezTo>
                      <a:pt x="1189" y="53"/>
                      <a:pt x="1104" y="74"/>
                      <a:pt x="1019" y="117"/>
                    </a:cubicBezTo>
                    <a:cubicBezTo>
                      <a:pt x="786" y="212"/>
                      <a:pt x="573" y="350"/>
                      <a:pt x="393" y="531"/>
                    </a:cubicBezTo>
                    <a:cubicBezTo>
                      <a:pt x="128" y="828"/>
                      <a:pt x="0" y="1231"/>
                      <a:pt x="53" y="1634"/>
                    </a:cubicBezTo>
                    <a:cubicBezTo>
                      <a:pt x="96" y="1640"/>
                      <a:pt x="138" y="1642"/>
                      <a:pt x="181" y="1642"/>
                    </a:cubicBezTo>
                    <a:cubicBezTo>
                      <a:pt x="223" y="1642"/>
                      <a:pt x="266" y="1640"/>
                      <a:pt x="308" y="1634"/>
                    </a:cubicBezTo>
                    <a:cubicBezTo>
                      <a:pt x="329" y="1518"/>
                      <a:pt x="372" y="1422"/>
                      <a:pt x="414" y="1316"/>
                    </a:cubicBezTo>
                    <a:cubicBezTo>
                      <a:pt x="510" y="1146"/>
                      <a:pt x="626" y="987"/>
                      <a:pt x="764" y="849"/>
                    </a:cubicBezTo>
                    <a:cubicBezTo>
                      <a:pt x="902" y="701"/>
                      <a:pt x="1051" y="563"/>
                      <a:pt x="1210" y="435"/>
                    </a:cubicBezTo>
                    <a:cubicBezTo>
                      <a:pt x="1274" y="382"/>
                      <a:pt x="1337" y="329"/>
                      <a:pt x="1412" y="287"/>
                    </a:cubicBezTo>
                    <a:lnTo>
                      <a:pt x="1497" y="223"/>
                    </a:lnTo>
                    <a:cubicBezTo>
                      <a:pt x="1475" y="138"/>
                      <a:pt x="1444" y="64"/>
                      <a:pt x="13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>
                <a:off x="589075" y="3443625"/>
                <a:ext cx="257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53" extrusionOk="0">
                    <a:moveTo>
                      <a:pt x="956" y="0"/>
                    </a:moveTo>
                    <a:cubicBezTo>
                      <a:pt x="871" y="0"/>
                      <a:pt x="786" y="11"/>
                      <a:pt x="701" y="32"/>
                    </a:cubicBezTo>
                    <a:cubicBezTo>
                      <a:pt x="552" y="64"/>
                      <a:pt x="404" y="128"/>
                      <a:pt x="277" y="223"/>
                    </a:cubicBezTo>
                    <a:cubicBezTo>
                      <a:pt x="149" y="340"/>
                      <a:pt x="54" y="489"/>
                      <a:pt x="22" y="658"/>
                    </a:cubicBezTo>
                    <a:cubicBezTo>
                      <a:pt x="1" y="754"/>
                      <a:pt x="1" y="849"/>
                      <a:pt x="22" y="945"/>
                    </a:cubicBezTo>
                    <a:cubicBezTo>
                      <a:pt x="64" y="950"/>
                      <a:pt x="107" y="953"/>
                      <a:pt x="149" y="953"/>
                    </a:cubicBezTo>
                    <a:cubicBezTo>
                      <a:pt x="192" y="953"/>
                      <a:pt x="234" y="950"/>
                      <a:pt x="277" y="945"/>
                    </a:cubicBezTo>
                    <a:cubicBezTo>
                      <a:pt x="298" y="892"/>
                      <a:pt x="330" y="839"/>
                      <a:pt x="372" y="796"/>
                    </a:cubicBezTo>
                    <a:cubicBezTo>
                      <a:pt x="436" y="722"/>
                      <a:pt x="521" y="648"/>
                      <a:pt x="595" y="595"/>
                    </a:cubicBezTo>
                    <a:cubicBezTo>
                      <a:pt x="669" y="531"/>
                      <a:pt x="775" y="446"/>
                      <a:pt x="860" y="361"/>
                    </a:cubicBezTo>
                    <a:cubicBezTo>
                      <a:pt x="956" y="287"/>
                      <a:pt x="1030" y="234"/>
                      <a:pt x="1030" y="234"/>
                    </a:cubicBezTo>
                    <a:cubicBezTo>
                      <a:pt x="1019" y="149"/>
                      <a:pt x="988" y="64"/>
                      <a:pt x="9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>
                <a:off x="913525" y="3683600"/>
                <a:ext cx="6102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485" extrusionOk="0">
                    <a:moveTo>
                      <a:pt x="956" y="1"/>
                    </a:moveTo>
                    <a:cubicBezTo>
                      <a:pt x="648" y="1"/>
                      <a:pt x="340" y="15"/>
                      <a:pt x="32" y="47"/>
                    </a:cubicBezTo>
                    <a:cubicBezTo>
                      <a:pt x="0" y="132"/>
                      <a:pt x="0" y="217"/>
                      <a:pt x="32" y="302"/>
                    </a:cubicBezTo>
                    <a:cubicBezTo>
                      <a:pt x="414" y="387"/>
                      <a:pt x="807" y="450"/>
                      <a:pt x="1199" y="482"/>
                    </a:cubicBezTo>
                    <a:cubicBezTo>
                      <a:pt x="1271" y="484"/>
                      <a:pt x="1342" y="485"/>
                      <a:pt x="1414" y="485"/>
                    </a:cubicBezTo>
                    <a:cubicBezTo>
                      <a:pt x="1749" y="485"/>
                      <a:pt x="2088" y="466"/>
                      <a:pt x="2420" y="440"/>
                    </a:cubicBezTo>
                    <a:cubicBezTo>
                      <a:pt x="2441" y="355"/>
                      <a:pt x="2441" y="270"/>
                      <a:pt x="2420" y="185"/>
                    </a:cubicBezTo>
                    <a:cubicBezTo>
                      <a:pt x="2027" y="100"/>
                      <a:pt x="1634" y="36"/>
                      <a:pt x="1242" y="5"/>
                    </a:cubicBezTo>
                    <a:cubicBezTo>
                      <a:pt x="1147" y="2"/>
                      <a:pt x="1051" y="1"/>
                      <a:pt x="9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>
                <a:off x="920150" y="3656800"/>
                <a:ext cx="40075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493" extrusionOk="0">
                    <a:moveTo>
                      <a:pt x="669" y="0"/>
                    </a:moveTo>
                    <a:cubicBezTo>
                      <a:pt x="557" y="0"/>
                      <a:pt x="439" y="5"/>
                      <a:pt x="340" y="5"/>
                    </a:cubicBezTo>
                    <a:lnTo>
                      <a:pt x="75" y="5"/>
                    </a:lnTo>
                    <a:cubicBezTo>
                      <a:pt x="43" y="79"/>
                      <a:pt x="11" y="164"/>
                      <a:pt x="0" y="249"/>
                    </a:cubicBezTo>
                    <a:cubicBezTo>
                      <a:pt x="0" y="249"/>
                      <a:pt x="117" y="302"/>
                      <a:pt x="276" y="366"/>
                    </a:cubicBezTo>
                    <a:cubicBezTo>
                      <a:pt x="436" y="429"/>
                      <a:pt x="616" y="472"/>
                      <a:pt x="796" y="493"/>
                    </a:cubicBezTo>
                    <a:cubicBezTo>
                      <a:pt x="1062" y="482"/>
                      <a:pt x="1327" y="450"/>
                      <a:pt x="1592" y="387"/>
                    </a:cubicBezTo>
                    <a:cubicBezTo>
                      <a:pt x="1603" y="302"/>
                      <a:pt x="1603" y="217"/>
                      <a:pt x="1592" y="143"/>
                    </a:cubicBezTo>
                    <a:cubicBezTo>
                      <a:pt x="1338" y="79"/>
                      <a:pt x="1083" y="37"/>
                      <a:pt x="828" y="5"/>
                    </a:cubicBezTo>
                    <a:cubicBezTo>
                      <a:pt x="779" y="1"/>
                      <a:pt x="724" y="0"/>
                      <a:pt x="6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11"/>
            <p:cNvGrpSpPr/>
            <p:nvPr/>
          </p:nvGrpSpPr>
          <p:grpSpPr>
            <a:xfrm>
              <a:off x="5465848" y="258130"/>
              <a:ext cx="1700914" cy="563757"/>
              <a:chOff x="223350" y="3354150"/>
              <a:chExt cx="1111200" cy="368300"/>
            </a:xfrm>
          </p:grpSpPr>
          <p:sp>
            <p:nvSpPr>
              <p:cNvPr id="189" name="Google Shape;189;p11"/>
              <p:cNvSpPr/>
              <p:nvPr/>
            </p:nvSpPr>
            <p:spPr>
              <a:xfrm>
                <a:off x="223350" y="3354150"/>
                <a:ext cx="111120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44448" h="14732" extrusionOk="0">
                    <a:moveTo>
                      <a:pt x="19404" y="1"/>
                    </a:moveTo>
                    <a:cubicBezTo>
                      <a:pt x="15057" y="1"/>
                      <a:pt x="10037" y="4145"/>
                      <a:pt x="10608" y="10721"/>
                    </a:cubicBezTo>
                    <a:cubicBezTo>
                      <a:pt x="9663" y="8870"/>
                      <a:pt x="8110" y="8098"/>
                      <a:pt x="6505" y="8098"/>
                    </a:cubicBezTo>
                    <a:cubicBezTo>
                      <a:pt x="3352" y="8098"/>
                      <a:pt x="1" y="11079"/>
                      <a:pt x="676" y="14721"/>
                    </a:cubicBezTo>
                    <a:lnTo>
                      <a:pt x="676" y="14732"/>
                    </a:lnTo>
                    <a:lnTo>
                      <a:pt x="44447" y="14732"/>
                    </a:lnTo>
                    <a:cubicBezTo>
                      <a:pt x="44447" y="14732"/>
                      <a:pt x="43386" y="10348"/>
                      <a:pt x="39397" y="10348"/>
                    </a:cubicBezTo>
                    <a:cubicBezTo>
                      <a:pt x="38216" y="10348"/>
                      <a:pt x="36778" y="10732"/>
                      <a:pt x="35035" y="11729"/>
                    </a:cubicBezTo>
                    <a:cubicBezTo>
                      <a:pt x="34870" y="8489"/>
                      <a:pt x="32137" y="5986"/>
                      <a:pt x="29405" y="5986"/>
                    </a:cubicBezTo>
                    <a:cubicBezTo>
                      <a:pt x="27922" y="5986"/>
                      <a:pt x="26440" y="6723"/>
                      <a:pt x="25368" y="8482"/>
                    </a:cubicBezTo>
                    <a:cubicBezTo>
                      <a:pt x="25811" y="2552"/>
                      <a:pt x="22815" y="1"/>
                      <a:pt x="194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>
                <a:off x="563350" y="3419225"/>
                <a:ext cx="374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643" extrusionOk="0">
                    <a:moveTo>
                      <a:pt x="1390" y="0"/>
                    </a:moveTo>
                    <a:lnTo>
                      <a:pt x="1284" y="21"/>
                    </a:lnTo>
                    <a:cubicBezTo>
                      <a:pt x="1189" y="53"/>
                      <a:pt x="1104" y="74"/>
                      <a:pt x="1019" y="117"/>
                    </a:cubicBezTo>
                    <a:cubicBezTo>
                      <a:pt x="786" y="212"/>
                      <a:pt x="573" y="350"/>
                      <a:pt x="393" y="531"/>
                    </a:cubicBezTo>
                    <a:cubicBezTo>
                      <a:pt x="128" y="828"/>
                      <a:pt x="0" y="1231"/>
                      <a:pt x="53" y="1634"/>
                    </a:cubicBezTo>
                    <a:cubicBezTo>
                      <a:pt x="96" y="1640"/>
                      <a:pt x="138" y="1642"/>
                      <a:pt x="181" y="1642"/>
                    </a:cubicBezTo>
                    <a:cubicBezTo>
                      <a:pt x="223" y="1642"/>
                      <a:pt x="266" y="1640"/>
                      <a:pt x="308" y="1634"/>
                    </a:cubicBezTo>
                    <a:cubicBezTo>
                      <a:pt x="329" y="1518"/>
                      <a:pt x="372" y="1422"/>
                      <a:pt x="414" y="1316"/>
                    </a:cubicBezTo>
                    <a:cubicBezTo>
                      <a:pt x="510" y="1146"/>
                      <a:pt x="626" y="987"/>
                      <a:pt x="764" y="849"/>
                    </a:cubicBezTo>
                    <a:cubicBezTo>
                      <a:pt x="902" y="701"/>
                      <a:pt x="1051" y="563"/>
                      <a:pt x="1210" y="435"/>
                    </a:cubicBezTo>
                    <a:cubicBezTo>
                      <a:pt x="1274" y="382"/>
                      <a:pt x="1337" y="329"/>
                      <a:pt x="1412" y="287"/>
                    </a:cubicBezTo>
                    <a:lnTo>
                      <a:pt x="1497" y="223"/>
                    </a:lnTo>
                    <a:cubicBezTo>
                      <a:pt x="1475" y="138"/>
                      <a:pt x="1444" y="64"/>
                      <a:pt x="13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>
                <a:off x="589075" y="3443625"/>
                <a:ext cx="257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53" extrusionOk="0">
                    <a:moveTo>
                      <a:pt x="956" y="0"/>
                    </a:moveTo>
                    <a:cubicBezTo>
                      <a:pt x="871" y="0"/>
                      <a:pt x="786" y="11"/>
                      <a:pt x="701" y="32"/>
                    </a:cubicBezTo>
                    <a:cubicBezTo>
                      <a:pt x="552" y="64"/>
                      <a:pt x="404" y="128"/>
                      <a:pt x="277" y="223"/>
                    </a:cubicBezTo>
                    <a:cubicBezTo>
                      <a:pt x="149" y="340"/>
                      <a:pt x="54" y="489"/>
                      <a:pt x="22" y="658"/>
                    </a:cubicBezTo>
                    <a:cubicBezTo>
                      <a:pt x="1" y="754"/>
                      <a:pt x="1" y="849"/>
                      <a:pt x="22" y="945"/>
                    </a:cubicBezTo>
                    <a:cubicBezTo>
                      <a:pt x="64" y="950"/>
                      <a:pt x="107" y="953"/>
                      <a:pt x="149" y="953"/>
                    </a:cubicBezTo>
                    <a:cubicBezTo>
                      <a:pt x="192" y="953"/>
                      <a:pt x="234" y="950"/>
                      <a:pt x="277" y="945"/>
                    </a:cubicBezTo>
                    <a:cubicBezTo>
                      <a:pt x="298" y="892"/>
                      <a:pt x="330" y="839"/>
                      <a:pt x="372" y="796"/>
                    </a:cubicBezTo>
                    <a:cubicBezTo>
                      <a:pt x="436" y="722"/>
                      <a:pt x="521" y="648"/>
                      <a:pt x="595" y="595"/>
                    </a:cubicBezTo>
                    <a:cubicBezTo>
                      <a:pt x="669" y="531"/>
                      <a:pt x="775" y="446"/>
                      <a:pt x="860" y="361"/>
                    </a:cubicBezTo>
                    <a:cubicBezTo>
                      <a:pt x="956" y="287"/>
                      <a:pt x="1030" y="234"/>
                      <a:pt x="1030" y="234"/>
                    </a:cubicBezTo>
                    <a:cubicBezTo>
                      <a:pt x="1019" y="149"/>
                      <a:pt x="988" y="64"/>
                      <a:pt x="9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>
                <a:off x="913525" y="3683600"/>
                <a:ext cx="6102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485" extrusionOk="0">
                    <a:moveTo>
                      <a:pt x="956" y="1"/>
                    </a:moveTo>
                    <a:cubicBezTo>
                      <a:pt x="648" y="1"/>
                      <a:pt x="340" y="15"/>
                      <a:pt x="32" y="47"/>
                    </a:cubicBezTo>
                    <a:cubicBezTo>
                      <a:pt x="0" y="132"/>
                      <a:pt x="0" y="217"/>
                      <a:pt x="32" y="302"/>
                    </a:cubicBezTo>
                    <a:cubicBezTo>
                      <a:pt x="414" y="387"/>
                      <a:pt x="807" y="450"/>
                      <a:pt x="1199" y="482"/>
                    </a:cubicBezTo>
                    <a:cubicBezTo>
                      <a:pt x="1271" y="484"/>
                      <a:pt x="1342" y="485"/>
                      <a:pt x="1414" y="485"/>
                    </a:cubicBezTo>
                    <a:cubicBezTo>
                      <a:pt x="1749" y="485"/>
                      <a:pt x="2088" y="466"/>
                      <a:pt x="2420" y="440"/>
                    </a:cubicBezTo>
                    <a:cubicBezTo>
                      <a:pt x="2441" y="355"/>
                      <a:pt x="2441" y="270"/>
                      <a:pt x="2420" y="185"/>
                    </a:cubicBezTo>
                    <a:cubicBezTo>
                      <a:pt x="2027" y="100"/>
                      <a:pt x="1634" y="36"/>
                      <a:pt x="1242" y="5"/>
                    </a:cubicBezTo>
                    <a:cubicBezTo>
                      <a:pt x="1147" y="2"/>
                      <a:pt x="1051" y="1"/>
                      <a:pt x="9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>
                <a:off x="920150" y="3656800"/>
                <a:ext cx="40075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493" extrusionOk="0">
                    <a:moveTo>
                      <a:pt x="669" y="0"/>
                    </a:moveTo>
                    <a:cubicBezTo>
                      <a:pt x="557" y="0"/>
                      <a:pt x="439" y="5"/>
                      <a:pt x="340" y="5"/>
                    </a:cubicBezTo>
                    <a:lnTo>
                      <a:pt x="75" y="5"/>
                    </a:lnTo>
                    <a:cubicBezTo>
                      <a:pt x="43" y="79"/>
                      <a:pt x="11" y="164"/>
                      <a:pt x="0" y="249"/>
                    </a:cubicBezTo>
                    <a:cubicBezTo>
                      <a:pt x="0" y="249"/>
                      <a:pt x="117" y="302"/>
                      <a:pt x="276" y="366"/>
                    </a:cubicBezTo>
                    <a:cubicBezTo>
                      <a:pt x="436" y="429"/>
                      <a:pt x="616" y="472"/>
                      <a:pt x="796" y="493"/>
                    </a:cubicBezTo>
                    <a:cubicBezTo>
                      <a:pt x="1062" y="482"/>
                      <a:pt x="1327" y="450"/>
                      <a:pt x="1592" y="387"/>
                    </a:cubicBezTo>
                    <a:cubicBezTo>
                      <a:pt x="1603" y="302"/>
                      <a:pt x="1603" y="217"/>
                      <a:pt x="1592" y="143"/>
                    </a:cubicBezTo>
                    <a:cubicBezTo>
                      <a:pt x="1338" y="79"/>
                      <a:pt x="1083" y="37"/>
                      <a:pt x="828" y="5"/>
                    </a:cubicBezTo>
                    <a:cubicBezTo>
                      <a:pt x="779" y="1"/>
                      <a:pt x="724" y="0"/>
                      <a:pt x="6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 flipH="1">
              <a:off x="6771807" y="681512"/>
              <a:ext cx="1319551" cy="588388"/>
              <a:chOff x="7624716" y="2969549"/>
              <a:chExt cx="1288247" cy="574373"/>
            </a:xfrm>
          </p:grpSpPr>
          <p:sp>
            <p:nvSpPr>
              <p:cNvPr id="195" name="Google Shape;195;p11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1" name="Google Shape;201;p11"/>
            <p:cNvSpPr/>
            <p:nvPr/>
          </p:nvSpPr>
          <p:spPr>
            <a:xfrm>
              <a:off x="7704600" y="309925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8657500" y="2888575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4776650" y="433075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5143300" y="122342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1063888" y="97932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1674388" y="733875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928113" y="1293775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996000" y="454417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 txBox="1">
            <a:spLocks noGrp="1"/>
          </p:cNvSpPr>
          <p:nvPr>
            <p:ph type="title" hasCustomPrompt="1"/>
          </p:nvPr>
        </p:nvSpPr>
        <p:spPr>
          <a:xfrm>
            <a:off x="1126400" y="1714500"/>
            <a:ext cx="6891300" cy="11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000" b="0"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11"/>
          <p:cNvSpPr txBox="1">
            <a:spLocks noGrp="1"/>
          </p:cNvSpPr>
          <p:nvPr>
            <p:ph type="body" idx="1"/>
          </p:nvPr>
        </p:nvSpPr>
        <p:spPr>
          <a:xfrm>
            <a:off x="3281125" y="2897100"/>
            <a:ext cx="25818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marL="914400" lvl="1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1">
    <p:bg>
      <p:bgPr>
        <a:solidFill>
          <a:schemeClr val="lt2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4"/>
          <p:cNvGrpSpPr/>
          <p:nvPr/>
        </p:nvGrpSpPr>
        <p:grpSpPr>
          <a:xfrm>
            <a:off x="-240400" y="435902"/>
            <a:ext cx="9154879" cy="3702797"/>
            <a:chOff x="-240400" y="435902"/>
            <a:chExt cx="9154879" cy="3702797"/>
          </a:xfrm>
        </p:grpSpPr>
        <p:grpSp>
          <p:nvGrpSpPr>
            <p:cNvPr id="248" name="Google Shape;248;p14"/>
            <p:cNvGrpSpPr/>
            <p:nvPr/>
          </p:nvGrpSpPr>
          <p:grpSpPr>
            <a:xfrm>
              <a:off x="6870666" y="435902"/>
              <a:ext cx="1846662" cy="611995"/>
              <a:chOff x="456975" y="1603100"/>
              <a:chExt cx="1111175" cy="368250"/>
            </a:xfrm>
          </p:grpSpPr>
          <p:sp>
            <p:nvSpPr>
              <p:cNvPr id="249" name="Google Shape;249;p14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4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4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4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" name="Google Shape;254;p14"/>
            <p:cNvSpPr/>
            <p:nvPr/>
          </p:nvSpPr>
          <p:spPr>
            <a:xfrm>
              <a:off x="8075423" y="3944550"/>
              <a:ext cx="839056" cy="194150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-190950" y="377042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8458538" y="5727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-240400" y="92260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4"/>
          <p:cNvSpPr txBox="1">
            <a:spLocks noGrp="1"/>
          </p:cNvSpPr>
          <p:nvPr>
            <p:ph type="ctrTitle"/>
          </p:nvPr>
        </p:nvSpPr>
        <p:spPr>
          <a:xfrm>
            <a:off x="1605100" y="1166532"/>
            <a:ext cx="27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9" name="Google Shape;259;p14"/>
          <p:cNvSpPr txBox="1">
            <a:spLocks noGrp="1"/>
          </p:cNvSpPr>
          <p:nvPr>
            <p:ph type="title" idx="2" hasCustomPrompt="1"/>
          </p:nvPr>
        </p:nvSpPr>
        <p:spPr>
          <a:xfrm>
            <a:off x="927879" y="1166532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4"/>
          <p:cNvSpPr txBox="1">
            <a:spLocks noGrp="1"/>
          </p:cNvSpPr>
          <p:nvPr>
            <p:ph type="subTitle" idx="1"/>
          </p:nvPr>
        </p:nvSpPr>
        <p:spPr>
          <a:xfrm>
            <a:off x="1605100" y="1691925"/>
            <a:ext cx="244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4"/>
          <p:cNvSpPr txBox="1">
            <a:spLocks noGrp="1"/>
          </p:cNvSpPr>
          <p:nvPr>
            <p:ph type="ctrTitle" idx="3"/>
          </p:nvPr>
        </p:nvSpPr>
        <p:spPr>
          <a:xfrm>
            <a:off x="1605100" y="2345932"/>
            <a:ext cx="27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2" name="Google Shape;262;p14"/>
          <p:cNvSpPr txBox="1">
            <a:spLocks noGrp="1"/>
          </p:cNvSpPr>
          <p:nvPr>
            <p:ph type="title" idx="4" hasCustomPrompt="1"/>
          </p:nvPr>
        </p:nvSpPr>
        <p:spPr>
          <a:xfrm>
            <a:off x="927879" y="2345932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4"/>
          <p:cNvSpPr txBox="1">
            <a:spLocks noGrp="1"/>
          </p:cNvSpPr>
          <p:nvPr>
            <p:ph type="subTitle" idx="5"/>
          </p:nvPr>
        </p:nvSpPr>
        <p:spPr>
          <a:xfrm>
            <a:off x="1605100" y="2871325"/>
            <a:ext cx="244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4"/>
          <p:cNvSpPr txBox="1">
            <a:spLocks noGrp="1"/>
          </p:cNvSpPr>
          <p:nvPr>
            <p:ph type="ctrTitle" idx="6"/>
          </p:nvPr>
        </p:nvSpPr>
        <p:spPr>
          <a:xfrm>
            <a:off x="5463025" y="1166532"/>
            <a:ext cx="27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5" name="Google Shape;265;p14"/>
          <p:cNvSpPr txBox="1">
            <a:spLocks noGrp="1"/>
          </p:cNvSpPr>
          <p:nvPr>
            <p:ph type="title" idx="7" hasCustomPrompt="1"/>
          </p:nvPr>
        </p:nvSpPr>
        <p:spPr>
          <a:xfrm>
            <a:off x="4785926" y="1166532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4"/>
          <p:cNvSpPr txBox="1">
            <a:spLocks noGrp="1"/>
          </p:cNvSpPr>
          <p:nvPr>
            <p:ph type="subTitle" idx="8"/>
          </p:nvPr>
        </p:nvSpPr>
        <p:spPr>
          <a:xfrm>
            <a:off x="5463025" y="1691925"/>
            <a:ext cx="244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4"/>
          <p:cNvSpPr txBox="1">
            <a:spLocks noGrp="1"/>
          </p:cNvSpPr>
          <p:nvPr>
            <p:ph type="ctrTitle" idx="9"/>
          </p:nvPr>
        </p:nvSpPr>
        <p:spPr>
          <a:xfrm>
            <a:off x="5463025" y="2345932"/>
            <a:ext cx="27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8" name="Google Shape;268;p14"/>
          <p:cNvSpPr txBox="1">
            <a:spLocks noGrp="1"/>
          </p:cNvSpPr>
          <p:nvPr>
            <p:ph type="title" idx="13" hasCustomPrompt="1"/>
          </p:nvPr>
        </p:nvSpPr>
        <p:spPr>
          <a:xfrm>
            <a:off x="4785926" y="2345932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4"/>
          <p:cNvSpPr txBox="1">
            <a:spLocks noGrp="1"/>
          </p:cNvSpPr>
          <p:nvPr>
            <p:ph type="subTitle" idx="14"/>
          </p:nvPr>
        </p:nvSpPr>
        <p:spPr>
          <a:xfrm>
            <a:off x="5463025" y="2871325"/>
            <a:ext cx="244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4"/>
          <p:cNvSpPr txBox="1">
            <a:spLocks noGrp="1"/>
          </p:cNvSpPr>
          <p:nvPr>
            <p:ph type="title" idx="15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 1">
  <p:cSld name="CUSTOM_1_1">
    <p:bg>
      <p:bgPr>
        <a:solidFill>
          <a:schemeClr val="lt2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5"/>
          <p:cNvGrpSpPr/>
          <p:nvPr/>
        </p:nvGrpSpPr>
        <p:grpSpPr>
          <a:xfrm>
            <a:off x="-143482" y="222825"/>
            <a:ext cx="8812020" cy="4932247"/>
            <a:chOff x="-143482" y="222825"/>
            <a:chExt cx="8812020" cy="4932247"/>
          </a:xfrm>
        </p:grpSpPr>
        <p:grpSp>
          <p:nvGrpSpPr>
            <p:cNvPr id="273" name="Google Shape;273;p15"/>
            <p:cNvGrpSpPr/>
            <p:nvPr/>
          </p:nvGrpSpPr>
          <p:grpSpPr>
            <a:xfrm>
              <a:off x="337641" y="4543077"/>
              <a:ext cx="1846662" cy="611995"/>
              <a:chOff x="456975" y="1603100"/>
              <a:chExt cx="1111175" cy="368250"/>
            </a:xfrm>
          </p:grpSpPr>
          <p:sp>
            <p:nvSpPr>
              <p:cNvPr id="274" name="Google Shape;274;p15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5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9" name="Google Shape;279;p15"/>
            <p:cNvSpPr/>
            <p:nvPr/>
          </p:nvSpPr>
          <p:spPr>
            <a:xfrm>
              <a:off x="6954023" y="222825"/>
              <a:ext cx="839056" cy="194150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7122525" y="482592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8375213" y="7338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269900" y="161185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" name="Google Shape;283;p15"/>
            <p:cNvGrpSpPr/>
            <p:nvPr/>
          </p:nvGrpSpPr>
          <p:grpSpPr>
            <a:xfrm>
              <a:off x="-143482" y="311792"/>
              <a:ext cx="1779658" cy="589789"/>
              <a:chOff x="456975" y="1603100"/>
              <a:chExt cx="1111175" cy="368250"/>
            </a:xfrm>
          </p:grpSpPr>
          <p:sp>
            <p:nvSpPr>
              <p:cNvPr id="284" name="Google Shape;284;p15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ctrTitle" idx="2"/>
          </p:nvPr>
        </p:nvSpPr>
        <p:spPr>
          <a:xfrm>
            <a:off x="560099" y="1172375"/>
            <a:ext cx="276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title" idx="3" hasCustomPrompt="1"/>
          </p:nvPr>
        </p:nvSpPr>
        <p:spPr>
          <a:xfrm>
            <a:off x="3320692" y="1172375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15"/>
          <p:cNvSpPr txBox="1">
            <a:spLocks noGrp="1"/>
          </p:cNvSpPr>
          <p:nvPr>
            <p:ph type="subTitle" idx="1"/>
          </p:nvPr>
        </p:nvSpPr>
        <p:spPr>
          <a:xfrm>
            <a:off x="997575" y="1697775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93" name="Google Shape;293;p15"/>
          <p:cNvSpPr txBox="1">
            <a:spLocks noGrp="1"/>
          </p:cNvSpPr>
          <p:nvPr>
            <p:ph type="ctrTitle" idx="4"/>
          </p:nvPr>
        </p:nvSpPr>
        <p:spPr>
          <a:xfrm>
            <a:off x="560099" y="2351775"/>
            <a:ext cx="276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4" name="Google Shape;294;p15"/>
          <p:cNvSpPr txBox="1">
            <a:spLocks noGrp="1"/>
          </p:cNvSpPr>
          <p:nvPr>
            <p:ph type="title" idx="5" hasCustomPrompt="1"/>
          </p:nvPr>
        </p:nvSpPr>
        <p:spPr>
          <a:xfrm>
            <a:off x="3320692" y="2351775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15"/>
          <p:cNvSpPr txBox="1">
            <a:spLocks noGrp="1"/>
          </p:cNvSpPr>
          <p:nvPr>
            <p:ph type="subTitle" idx="6"/>
          </p:nvPr>
        </p:nvSpPr>
        <p:spPr>
          <a:xfrm>
            <a:off x="997575" y="2877175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96" name="Google Shape;296;p15"/>
          <p:cNvSpPr txBox="1">
            <a:spLocks noGrp="1"/>
          </p:cNvSpPr>
          <p:nvPr>
            <p:ph type="ctrTitle" idx="7"/>
          </p:nvPr>
        </p:nvSpPr>
        <p:spPr>
          <a:xfrm>
            <a:off x="5822700" y="1172375"/>
            <a:ext cx="276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7" name="Google Shape;297;p15"/>
          <p:cNvSpPr txBox="1">
            <a:spLocks noGrp="1"/>
          </p:cNvSpPr>
          <p:nvPr>
            <p:ph type="title" idx="8" hasCustomPrompt="1"/>
          </p:nvPr>
        </p:nvSpPr>
        <p:spPr>
          <a:xfrm>
            <a:off x="5145614" y="1172375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15"/>
          <p:cNvSpPr txBox="1">
            <a:spLocks noGrp="1"/>
          </p:cNvSpPr>
          <p:nvPr>
            <p:ph type="subTitle" idx="9"/>
          </p:nvPr>
        </p:nvSpPr>
        <p:spPr>
          <a:xfrm>
            <a:off x="5822725" y="1697775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99" name="Google Shape;299;p15"/>
          <p:cNvSpPr txBox="1">
            <a:spLocks noGrp="1"/>
          </p:cNvSpPr>
          <p:nvPr>
            <p:ph type="ctrTitle" idx="13"/>
          </p:nvPr>
        </p:nvSpPr>
        <p:spPr>
          <a:xfrm>
            <a:off x="5822700" y="2351775"/>
            <a:ext cx="276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0" name="Google Shape;300;p15"/>
          <p:cNvSpPr txBox="1">
            <a:spLocks noGrp="1"/>
          </p:cNvSpPr>
          <p:nvPr>
            <p:ph type="title" idx="14" hasCustomPrompt="1"/>
          </p:nvPr>
        </p:nvSpPr>
        <p:spPr>
          <a:xfrm>
            <a:off x="5145614" y="2351775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1" name="Google Shape;301;p15"/>
          <p:cNvSpPr txBox="1">
            <a:spLocks noGrp="1"/>
          </p:cNvSpPr>
          <p:nvPr>
            <p:ph type="subTitle" idx="15"/>
          </p:nvPr>
        </p:nvSpPr>
        <p:spPr>
          <a:xfrm>
            <a:off x="5822725" y="2877175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02" name="Google Shape;302;p15"/>
          <p:cNvSpPr txBox="1">
            <a:spLocks noGrp="1"/>
          </p:cNvSpPr>
          <p:nvPr>
            <p:ph type="ctrTitle" idx="16"/>
          </p:nvPr>
        </p:nvSpPr>
        <p:spPr>
          <a:xfrm>
            <a:off x="560099" y="3531175"/>
            <a:ext cx="276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title" idx="17" hasCustomPrompt="1"/>
          </p:nvPr>
        </p:nvSpPr>
        <p:spPr>
          <a:xfrm>
            <a:off x="3320692" y="3531175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8"/>
          </p:nvPr>
        </p:nvSpPr>
        <p:spPr>
          <a:xfrm>
            <a:off x="997575" y="4056575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19"/>
          </p:nvPr>
        </p:nvSpPr>
        <p:spPr>
          <a:xfrm>
            <a:off x="5822700" y="3531175"/>
            <a:ext cx="276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title" idx="20" hasCustomPrompt="1"/>
          </p:nvPr>
        </p:nvSpPr>
        <p:spPr>
          <a:xfrm>
            <a:off x="5145614" y="3531175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15"/>
          <p:cNvSpPr txBox="1">
            <a:spLocks noGrp="1"/>
          </p:cNvSpPr>
          <p:nvPr>
            <p:ph type="subTitle" idx="21"/>
          </p:nvPr>
        </p:nvSpPr>
        <p:spPr>
          <a:xfrm>
            <a:off x="5822725" y="4056575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9">
    <p:bg>
      <p:bgPr>
        <a:solidFill>
          <a:schemeClr val="lt2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16"/>
          <p:cNvGrpSpPr/>
          <p:nvPr/>
        </p:nvGrpSpPr>
        <p:grpSpPr>
          <a:xfrm>
            <a:off x="-212462" y="314930"/>
            <a:ext cx="8970325" cy="4431845"/>
            <a:chOff x="-212462" y="314930"/>
            <a:chExt cx="8970325" cy="4431845"/>
          </a:xfrm>
        </p:grpSpPr>
        <p:sp>
          <p:nvSpPr>
            <p:cNvPr id="310" name="Google Shape;310;p16"/>
            <p:cNvSpPr/>
            <p:nvPr/>
          </p:nvSpPr>
          <p:spPr>
            <a:xfrm>
              <a:off x="289600" y="438916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916763" y="4643688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-212462" y="460845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829375" y="317352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" name="Google Shape;314;p16"/>
            <p:cNvGrpSpPr/>
            <p:nvPr/>
          </p:nvGrpSpPr>
          <p:grpSpPr>
            <a:xfrm>
              <a:off x="5830006" y="2765629"/>
              <a:ext cx="1483317" cy="577807"/>
              <a:chOff x="651200" y="238075"/>
              <a:chExt cx="880725" cy="343075"/>
            </a:xfrm>
          </p:grpSpPr>
          <p:sp>
            <p:nvSpPr>
              <p:cNvPr id="315" name="Google Shape;315;p16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0" name="Google Shape;320;p16"/>
            <p:cNvSpPr/>
            <p:nvPr/>
          </p:nvSpPr>
          <p:spPr>
            <a:xfrm>
              <a:off x="8464538" y="425522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8214325" y="464367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16"/>
            <p:cNvGrpSpPr/>
            <p:nvPr/>
          </p:nvGrpSpPr>
          <p:grpSpPr>
            <a:xfrm>
              <a:off x="1052506" y="314930"/>
              <a:ext cx="1841433" cy="821058"/>
              <a:chOff x="5619575" y="1256925"/>
              <a:chExt cx="665450" cy="296700"/>
            </a:xfrm>
          </p:grpSpPr>
          <p:sp>
            <p:nvSpPr>
              <p:cNvPr id="323" name="Google Shape;323;p16"/>
              <p:cNvSpPr/>
              <p:nvPr/>
            </p:nvSpPr>
            <p:spPr>
              <a:xfrm>
                <a:off x="5619575" y="1256925"/>
                <a:ext cx="665450" cy="296700"/>
              </a:xfrm>
              <a:custGeom>
                <a:avLst/>
                <a:gdLst/>
                <a:ahLst/>
                <a:cxnLst/>
                <a:rect l="l" t="t" r="r" b="b"/>
                <a:pathLst>
                  <a:path w="26618" h="11868" extrusionOk="0">
                    <a:moveTo>
                      <a:pt x="15743" y="1"/>
                    </a:moveTo>
                    <a:cubicBezTo>
                      <a:pt x="12859" y="1"/>
                      <a:pt x="9959" y="2236"/>
                      <a:pt x="10270" y="7129"/>
                    </a:cubicBezTo>
                    <a:cubicBezTo>
                      <a:pt x="9130" y="5472"/>
                      <a:pt x="7629" y="4774"/>
                      <a:pt x="6163" y="4774"/>
                    </a:cubicBezTo>
                    <a:cubicBezTo>
                      <a:pt x="3002" y="4774"/>
                      <a:pt x="0" y="8013"/>
                      <a:pt x="1114" y="11867"/>
                    </a:cubicBezTo>
                    <a:lnTo>
                      <a:pt x="26617" y="11867"/>
                    </a:lnTo>
                    <a:cubicBezTo>
                      <a:pt x="26617" y="9645"/>
                      <a:pt x="24937" y="7102"/>
                      <a:pt x="22671" y="7102"/>
                    </a:cubicBezTo>
                    <a:cubicBezTo>
                      <a:pt x="22108" y="7102"/>
                      <a:pt x="21509" y="7259"/>
                      <a:pt x="20891" y="7617"/>
                    </a:cubicBezTo>
                    <a:cubicBezTo>
                      <a:pt x="22097" y="2729"/>
                      <a:pt x="18930" y="1"/>
                      <a:pt x="157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>
                <a:off x="6176950" y="1368325"/>
                <a:ext cx="25925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459" extrusionOk="0">
                    <a:moveTo>
                      <a:pt x="299" y="1"/>
                    </a:moveTo>
                    <a:cubicBezTo>
                      <a:pt x="267" y="1"/>
                      <a:pt x="235" y="2"/>
                      <a:pt x="203" y="6"/>
                    </a:cubicBezTo>
                    <a:cubicBezTo>
                      <a:pt x="84" y="18"/>
                      <a:pt x="1" y="29"/>
                      <a:pt x="1" y="29"/>
                    </a:cubicBezTo>
                    <a:cubicBezTo>
                      <a:pt x="1" y="77"/>
                      <a:pt x="1" y="137"/>
                      <a:pt x="1" y="196"/>
                    </a:cubicBezTo>
                    <a:lnTo>
                      <a:pt x="179" y="244"/>
                    </a:lnTo>
                    <a:cubicBezTo>
                      <a:pt x="274" y="268"/>
                      <a:pt x="382" y="315"/>
                      <a:pt x="477" y="339"/>
                    </a:cubicBezTo>
                    <a:cubicBezTo>
                      <a:pt x="655" y="387"/>
                      <a:pt x="965" y="458"/>
                      <a:pt x="965" y="458"/>
                    </a:cubicBezTo>
                    <a:cubicBezTo>
                      <a:pt x="1001" y="410"/>
                      <a:pt x="1024" y="363"/>
                      <a:pt x="1036" y="303"/>
                    </a:cubicBezTo>
                    <a:cubicBezTo>
                      <a:pt x="893" y="196"/>
                      <a:pt x="739" y="101"/>
                      <a:pt x="560" y="29"/>
                    </a:cubicBezTo>
                    <a:cubicBezTo>
                      <a:pt x="473" y="12"/>
                      <a:pt x="386" y="1"/>
                      <a:pt x="2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6"/>
              <p:cNvSpPr/>
              <p:nvPr/>
            </p:nvSpPr>
            <p:spPr>
              <a:xfrm>
                <a:off x="6179025" y="1355125"/>
                <a:ext cx="327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617" extrusionOk="0">
                    <a:moveTo>
                      <a:pt x="185" y="1"/>
                    </a:moveTo>
                    <a:cubicBezTo>
                      <a:pt x="156" y="1"/>
                      <a:pt x="126" y="4"/>
                      <a:pt x="96" y="10"/>
                    </a:cubicBezTo>
                    <a:lnTo>
                      <a:pt x="13" y="10"/>
                    </a:lnTo>
                    <a:cubicBezTo>
                      <a:pt x="1" y="57"/>
                      <a:pt x="1" y="117"/>
                      <a:pt x="13" y="176"/>
                    </a:cubicBezTo>
                    <a:cubicBezTo>
                      <a:pt x="84" y="188"/>
                      <a:pt x="156" y="212"/>
                      <a:pt x="227" y="236"/>
                    </a:cubicBezTo>
                    <a:cubicBezTo>
                      <a:pt x="346" y="272"/>
                      <a:pt x="489" y="355"/>
                      <a:pt x="596" y="403"/>
                    </a:cubicBezTo>
                    <a:cubicBezTo>
                      <a:pt x="739" y="462"/>
                      <a:pt x="870" y="510"/>
                      <a:pt x="1013" y="557"/>
                    </a:cubicBezTo>
                    <a:cubicBezTo>
                      <a:pt x="1144" y="593"/>
                      <a:pt x="1251" y="617"/>
                      <a:pt x="1251" y="617"/>
                    </a:cubicBezTo>
                    <a:cubicBezTo>
                      <a:pt x="1275" y="581"/>
                      <a:pt x="1299" y="522"/>
                      <a:pt x="1311" y="474"/>
                    </a:cubicBezTo>
                    <a:lnTo>
                      <a:pt x="1108" y="343"/>
                    </a:lnTo>
                    <a:cubicBezTo>
                      <a:pt x="989" y="260"/>
                      <a:pt x="858" y="188"/>
                      <a:pt x="727" y="117"/>
                    </a:cubicBezTo>
                    <a:cubicBezTo>
                      <a:pt x="584" y="57"/>
                      <a:pt x="429" y="22"/>
                      <a:pt x="275" y="10"/>
                    </a:cubicBezTo>
                    <a:cubicBezTo>
                      <a:pt x="245" y="4"/>
                      <a:pt x="215" y="1"/>
                      <a:pt x="1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6192425" y="1344025"/>
                <a:ext cx="217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30" extrusionOk="0">
                    <a:moveTo>
                      <a:pt x="98" y="0"/>
                    </a:moveTo>
                    <a:cubicBezTo>
                      <a:pt x="81" y="0"/>
                      <a:pt x="65" y="1"/>
                      <a:pt x="48" y="1"/>
                    </a:cubicBezTo>
                    <a:cubicBezTo>
                      <a:pt x="24" y="49"/>
                      <a:pt x="13" y="97"/>
                      <a:pt x="1" y="156"/>
                    </a:cubicBezTo>
                    <a:cubicBezTo>
                      <a:pt x="120" y="239"/>
                      <a:pt x="251" y="311"/>
                      <a:pt x="382" y="358"/>
                    </a:cubicBezTo>
                    <a:cubicBezTo>
                      <a:pt x="525" y="394"/>
                      <a:pt x="667" y="418"/>
                      <a:pt x="810" y="430"/>
                    </a:cubicBezTo>
                    <a:cubicBezTo>
                      <a:pt x="834" y="382"/>
                      <a:pt x="858" y="323"/>
                      <a:pt x="870" y="275"/>
                    </a:cubicBezTo>
                    <a:cubicBezTo>
                      <a:pt x="645" y="95"/>
                      <a:pt x="378" y="0"/>
                      <a:pt x="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6"/>
              <p:cNvSpPr/>
              <p:nvPr/>
            </p:nvSpPr>
            <p:spPr>
              <a:xfrm>
                <a:off x="5922750" y="1312200"/>
                <a:ext cx="187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069" extrusionOk="0">
                    <a:moveTo>
                      <a:pt x="679" y="0"/>
                    </a:moveTo>
                    <a:lnTo>
                      <a:pt x="620" y="24"/>
                    </a:lnTo>
                    <a:cubicBezTo>
                      <a:pt x="572" y="36"/>
                      <a:pt x="513" y="60"/>
                      <a:pt x="477" y="96"/>
                    </a:cubicBezTo>
                    <a:cubicBezTo>
                      <a:pt x="334" y="167"/>
                      <a:pt x="227" y="262"/>
                      <a:pt x="143" y="393"/>
                    </a:cubicBezTo>
                    <a:cubicBezTo>
                      <a:pt x="60" y="524"/>
                      <a:pt x="12" y="667"/>
                      <a:pt x="1" y="822"/>
                    </a:cubicBezTo>
                    <a:cubicBezTo>
                      <a:pt x="1" y="881"/>
                      <a:pt x="1" y="941"/>
                      <a:pt x="1" y="989"/>
                    </a:cubicBezTo>
                    <a:lnTo>
                      <a:pt x="1" y="1060"/>
                    </a:lnTo>
                    <a:cubicBezTo>
                      <a:pt x="30" y="1066"/>
                      <a:pt x="57" y="1069"/>
                      <a:pt x="84" y="1069"/>
                    </a:cubicBezTo>
                    <a:cubicBezTo>
                      <a:pt x="111" y="1069"/>
                      <a:pt x="137" y="1066"/>
                      <a:pt x="167" y="1060"/>
                    </a:cubicBezTo>
                    <a:lnTo>
                      <a:pt x="179" y="1000"/>
                    </a:lnTo>
                    <a:cubicBezTo>
                      <a:pt x="191" y="953"/>
                      <a:pt x="203" y="917"/>
                      <a:pt x="227" y="869"/>
                    </a:cubicBezTo>
                    <a:cubicBezTo>
                      <a:pt x="274" y="762"/>
                      <a:pt x="334" y="655"/>
                      <a:pt x="393" y="560"/>
                    </a:cubicBezTo>
                    <a:cubicBezTo>
                      <a:pt x="453" y="465"/>
                      <a:pt x="524" y="369"/>
                      <a:pt x="608" y="286"/>
                    </a:cubicBezTo>
                    <a:cubicBezTo>
                      <a:pt x="655" y="227"/>
                      <a:pt x="703" y="179"/>
                      <a:pt x="751" y="143"/>
                    </a:cubicBezTo>
                    <a:cubicBezTo>
                      <a:pt x="739" y="84"/>
                      <a:pt x="715" y="36"/>
                      <a:pt x="6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6"/>
              <p:cNvSpPr/>
              <p:nvPr/>
            </p:nvSpPr>
            <p:spPr>
              <a:xfrm>
                <a:off x="5941500" y="1318750"/>
                <a:ext cx="18175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39" extrusionOk="0">
                    <a:moveTo>
                      <a:pt x="632" y="0"/>
                    </a:moveTo>
                    <a:cubicBezTo>
                      <a:pt x="584" y="0"/>
                      <a:pt x="536" y="12"/>
                      <a:pt x="501" y="24"/>
                    </a:cubicBezTo>
                    <a:cubicBezTo>
                      <a:pt x="382" y="60"/>
                      <a:pt x="275" y="119"/>
                      <a:pt x="191" y="203"/>
                    </a:cubicBezTo>
                    <a:cubicBezTo>
                      <a:pt x="108" y="286"/>
                      <a:pt x="60" y="393"/>
                      <a:pt x="24" y="500"/>
                    </a:cubicBezTo>
                    <a:cubicBezTo>
                      <a:pt x="13" y="548"/>
                      <a:pt x="1" y="584"/>
                      <a:pt x="1" y="631"/>
                    </a:cubicBezTo>
                    <a:lnTo>
                      <a:pt x="1" y="679"/>
                    </a:lnTo>
                    <a:cubicBezTo>
                      <a:pt x="48" y="715"/>
                      <a:pt x="96" y="727"/>
                      <a:pt x="144" y="738"/>
                    </a:cubicBezTo>
                    <a:cubicBezTo>
                      <a:pt x="179" y="691"/>
                      <a:pt x="203" y="655"/>
                      <a:pt x="239" y="607"/>
                    </a:cubicBezTo>
                    <a:cubicBezTo>
                      <a:pt x="298" y="548"/>
                      <a:pt x="358" y="477"/>
                      <a:pt x="417" y="417"/>
                    </a:cubicBezTo>
                    <a:cubicBezTo>
                      <a:pt x="477" y="357"/>
                      <a:pt x="536" y="298"/>
                      <a:pt x="596" y="238"/>
                    </a:cubicBezTo>
                    <a:cubicBezTo>
                      <a:pt x="644" y="215"/>
                      <a:pt x="679" y="179"/>
                      <a:pt x="727" y="155"/>
                    </a:cubicBezTo>
                    <a:cubicBezTo>
                      <a:pt x="715" y="107"/>
                      <a:pt x="703" y="48"/>
                      <a:pt x="6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6"/>
              <p:cNvSpPr/>
              <p:nvPr/>
            </p:nvSpPr>
            <p:spPr>
              <a:xfrm>
                <a:off x="5653075" y="1502700"/>
                <a:ext cx="164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120" y="0"/>
                    </a:moveTo>
                    <a:cubicBezTo>
                      <a:pt x="72" y="24"/>
                      <a:pt x="36" y="72"/>
                      <a:pt x="1" y="107"/>
                    </a:cubicBezTo>
                    <a:cubicBezTo>
                      <a:pt x="60" y="227"/>
                      <a:pt x="131" y="334"/>
                      <a:pt x="215" y="441"/>
                    </a:cubicBezTo>
                    <a:cubicBezTo>
                      <a:pt x="322" y="524"/>
                      <a:pt x="429" y="596"/>
                      <a:pt x="548" y="655"/>
                    </a:cubicBezTo>
                    <a:cubicBezTo>
                      <a:pt x="584" y="619"/>
                      <a:pt x="632" y="584"/>
                      <a:pt x="655" y="536"/>
                    </a:cubicBezTo>
                    <a:cubicBezTo>
                      <a:pt x="596" y="417"/>
                      <a:pt x="524" y="310"/>
                      <a:pt x="441" y="215"/>
                    </a:cubicBezTo>
                    <a:cubicBezTo>
                      <a:pt x="346" y="131"/>
                      <a:pt x="239" y="60"/>
                      <a:pt x="1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6"/>
              <p:cNvSpPr/>
              <p:nvPr/>
            </p:nvSpPr>
            <p:spPr>
              <a:xfrm>
                <a:off x="5651000" y="1479750"/>
                <a:ext cx="25325" cy="2327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931" extrusionOk="0">
                    <a:moveTo>
                      <a:pt x="115" y="1"/>
                    </a:moveTo>
                    <a:cubicBezTo>
                      <a:pt x="87" y="1"/>
                      <a:pt x="0" y="109"/>
                      <a:pt x="0" y="121"/>
                    </a:cubicBezTo>
                    <a:cubicBezTo>
                      <a:pt x="119" y="287"/>
                      <a:pt x="250" y="442"/>
                      <a:pt x="405" y="585"/>
                    </a:cubicBezTo>
                    <a:cubicBezTo>
                      <a:pt x="560" y="716"/>
                      <a:pt x="726" y="823"/>
                      <a:pt x="905" y="930"/>
                    </a:cubicBezTo>
                    <a:cubicBezTo>
                      <a:pt x="941" y="895"/>
                      <a:pt x="988" y="859"/>
                      <a:pt x="1012" y="811"/>
                    </a:cubicBezTo>
                    <a:cubicBezTo>
                      <a:pt x="893" y="644"/>
                      <a:pt x="762" y="490"/>
                      <a:pt x="607" y="347"/>
                    </a:cubicBezTo>
                    <a:cubicBezTo>
                      <a:pt x="453" y="216"/>
                      <a:pt x="286" y="97"/>
                      <a:pt x="119" y="2"/>
                    </a:cubicBezTo>
                    <a:cubicBezTo>
                      <a:pt x="118" y="1"/>
                      <a:pt x="117" y="1"/>
                      <a:pt x="1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6"/>
              <p:cNvSpPr/>
              <p:nvPr/>
            </p:nvSpPr>
            <p:spPr>
              <a:xfrm>
                <a:off x="5659625" y="1464000"/>
                <a:ext cx="1817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668" extrusionOk="0">
                    <a:moveTo>
                      <a:pt x="143" y="1"/>
                    </a:moveTo>
                    <a:cubicBezTo>
                      <a:pt x="96" y="12"/>
                      <a:pt x="48" y="48"/>
                      <a:pt x="0" y="84"/>
                    </a:cubicBezTo>
                    <a:cubicBezTo>
                      <a:pt x="60" y="227"/>
                      <a:pt x="131" y="370"/>
                      <a:pt x="239" y="489"/>
                    </a:cubicBezTo>
                    <a:cubicBezTo>
                      <a:pt x="322" y="548"/>
                      <a:pt x="417" y="608"/>
                      <a:pt x="512" y="632"/>
                    </a:cubicBezTo>
                    <a:cubicBezTo>
                      <a:pt x="608" y="655"/>
                      <a:pt x="679" y="667"/>
                      <a:pt x="679" y="667"/>
                    </a:cubicBezTo>
                    <a:cubicBezTo>
                      <a:pt x="703" y="620"/>
                      <a:pt x="727" y="560"/>
                      <a:pt x="727" y="501"/>
                    </a:cubicBezTo>
                    <a:lnTo>
                      <a:pt x="620" y="417"/>
                    </a:lnTo>
                    <a:cubicBezTo>
                      <a:pt x="560" y="370"/>
                      <a:pt x="512" y="286"/>
                      <a:pt x="453" y="251"/>
                    </a:cubicBezTo>
                    <a:cubicBezTo>
                      <a:pt x="346" y="155"/>
                      <a:pt x="143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2" name="Google Shape;332;p16"/>
          <p:cNvSpPr txBox="1">
            <a:spLocks noGrp="1"/>
          </p:cNvSpPr>
          <p:nvPr>
            <p:ph type="title"/>
          </p:nvPr>
        </p:nvSpPr>
        <p:spPr>
          <a:xfrm>
            <a:off x="4356601" y="693124"/>
            <a:ext cx="2581500" cy="17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5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3" name="Google Shape;333;p16"/>
          <p:cNvSpPr txBox="1">
            <a:spLocks noGrp="1"/>
          </p:cNvSpPr>
          <p:nvPr>
            <p:ph type="subTitle" idx="1"/>
          </p:nvPr>
        </p:nvSpPr>
        <p:spPr>
          <a:xfrm>
            <a:off x="2359500" y="2370574"/>
            <a:ext cx="44250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34" name="Google Shape;334;p16"/>
          <p:cNvSpPr txBox="1">
            <a:spLocks noGrp="1"/>
          </p:cNvSpPr>
          <p:nvPr>
            <p:ph type="title" idx="2" hasCustomPrompt="1"/>
          </p:nvPr>
        </p:nvSpPr>
        <p:spPr>
          <a:xfrm>
            <a:off x="2187101" y="693114"/>
            <a:ext cx="2093400" cy="18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 b="0">
                <a:solidFill>
                  <a:schemeClr val="dk2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3">
  <p:cSld name="CUSTOM_1_1_1_1">
    <p:bg>
      <p:bgPr>
        <a:solidFill>
          <a:schemeClr val="lt2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18"/>
          <p:cNvGrpSpPr/>
          <p:nvPr/>
        </p:nvGrpSpPr>
        <p:grpSpPr>
          <a:xfrm>
            <a:off x="-572967" y="580599"/>
            <a:ext cx="9290279" cy="4022909"/>
            <a:chOff x="-572967" y="580599"/>
            <a:chExt cx="9290279" cy="4022909"/>
          </a:xfrm>
        </p:grpSpPr>
        <p:grpSp>
          <p:nvGrpSpPr>
            <p:cNvPr id="360" name="Google Shape;360;p18"/>
            <p:cNvGrpSpPr/>
            <p:nvPr/>
          </p:nvGrpSpPr>
          <p:grpSpPr>
            <a:xfrm>
              <a:off x="-572967" y="4039827"/>
              <a:ext cx="1700876" cy="563680"/>
              <a:chOff x="456975" y="1603100"/>
              <a:chExt cx="1111175" cy="368250"/>
            </a:xfrm>
          </p:grpSpPr>
          <p:sp>
            <p:nvSpPr>
              <p:cNvPr id="361" name="Google Shape;361;p18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8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8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8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8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6" name="Google Shape;366;p18"/>
            <p:cNvSpPr/>
            <p:nvPr/>
          </p:nvSpPr>
          <p:spPr>
            <a:xfrm>
              <a:off x="8423988" y="9100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5949225" y="391123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6004638" y="3608363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3611413" y="43520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" name="Google Shape;370;p18"/>
            <p:cNvGrpSpPr/>
            <p:nvPr/>
          </p:nvGrpSpPr>
          <p:grpSpPr>
            <a:xfrm>
              <a:off x="867541" y="580599"/>
              <a:ext cx="1288247" cy="574373"/>
              <a:chOff x="7624716" y="2969549"/>
              <a:chExt cx="1288247" cy="574373"/>
            </a:xfrm>
          </p:grpSpPr>
          <p:sp>
            <p:nvSpPr>
              <p:cNvPr id="371" name="Google Shape;371;p18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7" name="Google Shape;377;p18"/>
          <p:cNvSpPr txBox="1">
            <a:spLocks noGrp="1"/>
          </p:cNvSpPr>
          <p:nvPr>
            <p:ph type="subTitle" idx="1"/>
          </p:nvPr>
        </p:nvSpPr>
        <p:spPr>
          <a:xfrm flipH="1">
            <a:off x="4921975" y="2873675"/>
            <a:ext cx="2922900" cy="9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78" name="Google Shape;378;p18"/>
          <p:cNvSpPr txBox="1">
            <a:spLocks noGrp="1"/>
          </p:cNvSpPr>
          <p:nvPr>
            <p:ph type="title"/>
          </p:nvPr>
        </p:nvSpPr>
        <p:spPr>
          <a:xfrm>
            <a:off x="4921725" y="1285838"/>
            <a:ext cx="2639700" cy="15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grpSp>
        <p:nvGrpSpPr>
          <p:cNvPr id="379" name="Google Shape;379;p18"/>
          <p:cNvGrpSpPr/>
          <p:nvPr/>
        </p:nvGrpSpPr>
        <p:grpSpPr>
          <a:xfrm>
            <a:off x="7362852" y="3915433"/>
            <a:ext cx="1403276" cy="546229"/>
            <a:chOff x="1204900" y="1919475"/>
            <a:chExt cx="591775" cy="230350"/>
          </a:xfrm>
        </p:grpSpPr>
        <p:sp>
          <p:nvSpPr>
            <p:cNvPr id="380" name="Google Shape;380;p18"/>
            <p:cNvSpPr/>
            <p:nvPr/>
          </p:nvSpPr>
          <p:spPr>
            <a:xfrm>
              <a:off x="1204900" y="1919475"/>
              <a:ext cx="591775" cy="230350"/>
            </a:xfrm>
            <a:custGeom>
              <a:avLst/>
              <a:gdLst/>
              <a:ahLst/>
              <a:cxnLst/>
              <a:rect l="l" t="t" r="r" b="b"/>
              <a:pathLst>
                <a:path w="23671" h="9214" extrusionOk="0">
                  <a:moveTo>
                    <a:pt x="13477" y="0"/>
                  </a:moveTo>
                  <a:cubicBezTo>
                    <a:pt x="11108" y="0"/>
                    <a:pt x="8780" y="1383"/>
                    <a:pt x="9728" y="3987"/>
                  </a:cubicBezTo>
                  <a:cubicBezTo>
                    <a:pt x="9024" y="3386"/>
                    <a:pt x="8136" y="3109"/>
                    <a:pt x="7252" y="3109"/>
                  </a:cubicBezTo>
                  <a:cubicBezTo>
                    <a:pt x="5790" y="3109"/>
                    <a:pt x="4342" y="3867"/>
                    <a:pt x="3763" y="5165"/>
                  </a:cubicBezTo>
                  <a:cubicBezTo>
                    <a:pt x="3537" y="5665"/>
                    <a:pt x="3453" y="6213"/>
                    <a:pt x="3513" y="6761"/>
                  </a:cubicBezTo>
                  <a:cubicBezTo>
                    <a:pt x="3120" y="6558"/>
                    <a:pt x="2679" y="6439"/>
                    <a:pt x="2227" y="6427"/>
                  </a:cubicBezTo>
                  <a:cubicBezTo>
                    <a:pt x="905" y="6427"/>
                    <a:pt x="1" y="7582"/>
                    <a:pt x="251" y="9213"/>
                  </a:cubicBezTo>
                  <a:lnTo>
                    <a:pt x="22801" y="9213"/>
                  </a:lnTo>
                  <a:cubicBezTo>
                    <a:pt x="23670" y="7642"/>
                    <a:pt x="23265" y="6249"/>
                    <a:pt x="22253" y="5368"/>
                  </a:cubicBezTo>
                  <a:cubicBezTo>
                    <a:pt x="21553" y="4752"/>
                    <a:pt x="20561" y="4387"/>
                    <a:pt x="19501" y="4387"/>
                  </a:cubicBezTo>
                  <a:cubicBezTo>
                    <a:pt x="18759" y="4387"/>
                    <a:pt x="17983" y="4566"/>
                    <a:pt x="17253" y="4963"/>
                  </a:cubicBezTo>
                  <a:cubicBezTo>
                    <a:pt x="18601" y="1588"/>
                    <a:pt x="16016" y="0"/>
                    <a:pt x="13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48400" y="1942575"/>
              <a:ext cx="31875" cy="21800"/>
            </a:xfrm>
            <a:custGeom>
              <a:avLst/>
              <a:gdLst/>
              <a:ahLst/>
              <a:cxnLst/>
              <a:rect l="l" t="t" r="r" b="b"/>
              <a:pathLst>
                <a:path w="1275" h="872" extrusionOk="0">
                  <a:moveTo>
                    <a:pt x="364" y="1"/>
                  </a:moveTo>
                  <a:cubicBezTo>
                    <a:pt x="342" y="1"/>
                    <a:pt x="320" y="1"/>
                    <a:pt x="298" y="3"/>
                  </a:cubicBezTo>
                  <a:cubicBezTo>
                    <a:pt x="203" y="3"/>
                    <a:pt x="96" y="15"/>
                    <a:pt x="12" y="50"/>
                  </a:cubicBezTo>
                  <a:cubicBezTo>
                    <a:pt x="0" y="98"/>
                    <a:pt x="12" y="158"/>
                    <a:pt x="36" y="205"/>
                  </a:cubicBezTo>
                  <a:cubicBezTo>
                    <a:pt x="119" y="217"/>
                    <a:pt x="203" y="217"/>
                    <a:pt x="274" y="241"/>
                  </a:cubicBezTo>
                  <a:cubicBezTo>
                    <a:pt x="417" y="265"/>
                    <a:pt x="548" y="324"/>
                    <a:pt x="667" y="396"/>
                  </a:cubicBezTo>
                  <a:cubicBezTo>
                    <a:pt x="786" y="467"/>
                    <a:pt x="893" y="562"/>
                    <a:pt x="977" y="669"/>
                  </a:cubicBezTo>
                  <a:cubicBezTo>
                    <a:pt x="1024" y="741"/>
                    <a:pt x="1072" y="800"/>
                    <a:pt x="1120" y="872"/>
                  </a:cubicBezTo>
                  <a:cubicBezTo>
                    <a:pt x="1179" y="872"/>
                    <a:pt x="1227" y="860"/>
                    <a:pt x="1274" y="824"/>
                  </a:cubicBezTo>
                  <a:cubicBezTo>
                    <a:pt x="1274" y="824"/>
                    <a:pt x="1262" y="789"/>
                    <a:pt x="1250" y="741"/>
                  </a:cubicBezTo>
                  <a:cubicBezTo>
                    <a:pt x="1239" y="681"/>
                    <a:pt x="1215" y="610"/>
                    <a:pt x="1191" y="550"/>
                  </a:cubicBezTo>
                  <a:cubicBezTo>
                    <a:pt x="1108" y="372"/>
                    <a:pt x="989" y="229"/>
                    <a:pt x="834" y="122"/>
                  </a:cubicBezTo>
                  <a:cubicBezTo>
                    <a:pt x="688" y="38"/>
                    <a:pt x="523" y="1"/>
                    <a:pt x="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1546025" y="1962275"/>
              <a:ext cx="24425" cy="19375"/>
            </a:xfrm>
            <a:custGeom>
              <a:avLst/>
              <a:gdLst/>
              <a:ahLst/>
              <a:cxnLst/>
              <a:rect l="l" t="t" r="r" b="b"/>
              <a:pathLst>
                <a:path w="977" h="775" extrusionOk="0">
                  <a:moveTo>
                    <a:pt x="48" y="1"/>
                  </a:moveTo>
                  <a:cubicBezTo>
                    <a:pt x="24" y="48"/>
                    <a:pt x="0" y="96"/>
                    <a:pt x="0" y="155"/>
                  </a:cubicBezTo>
                  <a:lnTo>
                    <a:pt x="155" y="262"/>
                  </a:lnTo>
                  <a:cubicBezTo>
                    <a:pt x="202" y="286"/>
                    <a:pt x="250" y="322"/>
                    <a:pt x="286" y="358"/>
                  </a:cubicBezTo>
                  <a:cubicBezTo>
                    <a:pt x="333" y="393"/>
                    <a:pt x="381" y="429"/>
                    <a:pt x="417" y="465"/>
                  </a:cubicBezTo>
                  <a:cubicBezTo>
                    <a:pt x="572" y="584"/>
                    <a:pt x="869" y="774"/>
                    <a:pt x="869" y="774"/>
                  </a:cubicBezTo>
                  <a:cubicBezTo>
                    <a:pt x="905" y="739"/>
                    <a:pt x="953" y="703"/>
                    <a:pt x="976" y="655"/>
                  </a:cubicBezTo>
                  <a:cubicBezTo>
                    <a:pt x="881" y="489"/>
                    <a:pt x="750" y="334"/>
                    <a:pt x="607" y="203"/>
                  </a:cubicBezTo>
                  <a:cubicBezTo>
                    <a:pt x="500" y="132"/>
                    <a:pt x="381" y="72"/>
                    <a:pt x="250" y="36"/>
                  </a:cubicBezTo>
                  <a:cubicBezTo>
                    <a:pt x="131" y="12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653775" y="2127250"/>
              <a:ext cx="36925" cy="8200"/>
            </a:xfrm>
            <a:custGeom>
              <a:avLst/>
              <a:gdLst/>
              <a:ahLst/>
              <a:cxnLst/>
              <a:rect l="l" t="t" r="r" b="b"/>
              <a:pathLst>
                <a:path w="1477" h="328" extrusionOk="0">
                  <a:moveTo>
                    <a:pt x="744" y="1"/>
                  </a:moveTo>
                  <a:cubicBezTo>
                    <a:pt x="503" y="1"/>
                    <a:pt x="262" y="27"/>
                    <a:pt x="24" y="81"/>
                  </a:cubicBezTo>
                  <a:cubicBezTo>
                    <a:pt x="0" y="140"/>
                    <a:pt x="0" y="188"/>
                    <a:pt x="24" y="248"/>
                  </a:cubicBezTo>
                  <a:cubicBezTo>
                    <a:pt x="262" y="301"/>
                    <a:pt x="503" y="328"/>
                    <a:pt x="744" y="328"/>
                  </a:cubicBezTo>
                  <a:cubicBezTo>
                    <a:pt x="985" y="328"/>
                    <a:pt x="1226" y="301"/>
                    <a:pt x="1465" y="248"/>
                  </a:cubicBezTo>
                  <a:cubicBezTo>
                    <a:pt x="1477" y="188"/>
                    <a:pt x="1477" y="140"/>
                    <a:pt x="1465" y="81"/>
                  </a:cubicBezTo>
                  <a:cubicBezTo>
                    <a:pt x="1226" y="27"/>
                    <a:pt x="985" y="1"/>
                    <a:pt x="7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1663000" y="2109025"/>
              <a:ext cx="18475" cy="8050"/>
            </a:xfrm>
            <a:custGeom>
              <a:avLst/>
              <a:gdLst/>
              <a:ahLst/>
              <a:cxnLst/>
              <a:rect l="l" t="t" r="r" b="b"/>
              <a:pathLst>
                <a:path w="739" h="322" extrusionOk="0">
                  <a:moveTo>
                    <a:pt x="369" y="0"/>
                  </a:moveTo>
                  <a:cubicBezTo>
                    <a:pt x="250" y="12"/>
                    <a:pt x="131" y="36"/>
                    <a:pt x="12" y="84"/>
                  </a:cubicBezTo>
                  <a:cubicBezTo>
                    <a:pt x="0" y="131"/>
                    <a:pt x="0" y="191"/>
                    <a:pt x="12" y="238"/>
                  </a:cubicBezTo>
                  <a:cubicBezTo>
                    <a:pt x="131" y="286"/>
                    <a:pt x="250" y="310"/>
                    <a:pt x="369" y="322"/>
                  </a:cubicBezTo>
                  <a:cubicBezTo>
                    <a:pt x="500" y="310"/>
                    <a:pt x="619" y="286"/>
                    <a:pt x="738" y="238"/>
                  </a:cubicBezTo>
                  <a:cubicBezTo>
                    <a:pt x="738" y="191"/>
                    <a:pt x="738" y="131"/>
                    <a:pt x="738" y="84"/>
                  </a:cubicBezTo>
                  <a:cubicBezTo>
                    <a:pt x="619" y="36"/>
                    <a:pt x="500" y="12"/>
                    <a:pt x="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4900" y="1152475"/>
            <a:ext cx="7454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6" r:id="rId4"/>
    <p:sldLayoutId id="2147483657" r:id="rId5"/>
    <p:sldLayoutId id="2147483660" r:id="rId6"/>
    <p:sldLayoutId id="2147483661" r:id="rId7"/>
    <p:sldLayoutId id="2147483662" r:id="rId8"/>
    <p:sldLayoutId id="2147483664" r:id="rId9"/>
    <p:sldLayoutId id="2147483665" r:id="rId10"/>
    <p:sldLayoutId id="2147483667" r:id="rId11"/>
    <p:sldLayoutId id="2147483668" r:id="rId12"/>
    <p:sldLayoutId id="2147483669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82" r:id="rId22"/>
    <p:sldLayoutId id="2147483684" r:id="rId23"/>
    <p:sldLayoutId id="2147483686" r:id="rId24"/>
    <p:sldLayoutId id="2147483687" r:id="rId25"/>
    <p:sldLayoutId id="2147483688" r:id="rId26"/>
    <p:sldLayoutId id="2147483691" r:id="rId27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jpg"/><Relationship Id="rId2" Type="http://schemas.openxmlformats.org/officeDocument/2006/relationships/image" Target="../media/image1.jp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" name="Google Shape;1187;p50"/>
          <p:cNvGrpSpPr/>
          <p:nvPr/>
        </p:nvGrpSpPr>
        <p:grpSpPr>
          <a:xfrm>
            <a:off x="-794767" y="602641"/>
            <a:ext cx="10796090" cy="3829596"/>
            <a:chOff x="-794767" y="602641"/>
            <a:chExt cx="10796090" cy="3829596"/>
          </a:xfrm>
        </p:grpSpPr>
        <p:grpSp>
          <p:nvGrpSpPr>
            <p:cNvPr id="1188" name="Google Shape;1188;p50"/>
            <p:cNvGrpSpPr/>
            <p:nvPr/>
          </p:nvGrpSpPr>
          <p:grpSpPr>
            <a:xfrm>
              <a:off x="-95077" y="983680"/>
              <a:ext cx="1700914" cy="563757"/>
              <a:chOff x="223350" y="3354150"/>
              <a:chExt cx="1111200" cy="368300"/>
            </a:xfrm>
          </p:grpSpPr>
          <p:sp>
            <p:nvSpPr>
              <p:cNvPr id="1189" name="Google Shape;1189;p50"/>
              <p:cNvSpPr/>
              <p:nvPr/>
            </p:nvSpPr>
            <p:spPr>
              <a:xfrm>
                <a:off x="223350" y="3354150"/>
                <a:ext cx="111120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44448" h="14732" extrusionOk="0">
                    <a:moveTo>
                      <a:pt x="19404" y="1"/>
                    </a:moveTo>
                    <a:cubicBezTo>
                      <a:pt x="15057" y="1"/>
                      <a:pt x="10037" y="4145"/>
                      <a:pt x="10608" y="10721"/>
                    </a:cubicBezTo>
                    <a:cubicBezTo>
                      <a:pt x="9663" y="8870"/>
                      <a:pt x="8110" y="8098"/>
                      <a:pt x="6505" y="8098"/>
                    </a:cubicBezTo>
                    <a:cubicBezTo>
                      <a:pt x="3352" y="8098"/>
                      <a:pt x="1" y="11079"/>
                      <a:pt x="676" y="14721"/>
                    </a:cubicBezTo>
                    <a:lnTo>
                      <a:pt x="676" y="14732"/>
                    </a:lnTo>
                    <a:lnTo>
                      <a:pt x="44447" y="14732"/>
                    </a:lnTo>
                    <a:cubicBezTo>
                      <a:pt x="44447" y="14732"/>
                      <a:pt x="43386" y="10348"/>
                      <a:pt x="39397" y="10348"/>
                    </a:cubicBezTo>
                    <a:cubicBezTo>
                      <a:pt x="38216" y="10348"/>
                      <a:pt x="36778" y="10732"/>
                      <a:pt x="35035" y="11729"/>
                    </a:cubicBezTo>
                    <a:cubicBezTo>
                      <a:pt x="34870" y="8489"/>
                      <a:pt x="32137" y="5986"/>
                      <a:pt x="29405" y="5986"/>
                    </a:cubicBezTo>
                    <a:cubicBezTo>
                      <a:pt x="27922" y="5986"/>
                      <a:pt x="26440" y="6723"/>
                      <a:pt x="25368" y="8482"/>
                    </a:cubicBezTo>
                    <a:cubicBezTo>
                      <a:pt x="25811" y="2552"/>
                      <a:pt x="22815" y="1"/>
                      <a:pt x="194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50"/>
              <p:cNvSpPr/>
              <p:nvPr/>
            </p:nvSpPr>
            <p:spPr>
              <a:xfrm>
                <a:off x="563350" y="3419225"/>
                <a:ext cx="374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643" extrusionOk="0">
                    <a:moveTo>
                      <a:pt x="1390" y="0"/>
                    </a:moveTo>
                    <a:lnTo>
                      <a:pt x="1284" y="21"/>
                    </a:lnTo>
                    <a:cubicBezTo>
                      <a:pt x="1189" y="53"/>
                      <a:pt x="1104" y="74"/>
                      <a:pt x="1019" y="117"/>
                    </a:cubicBezTo>
                    <a:cubicBezTo>
                      <a:pt x="786" y="212"/>
                      <a:pt x="573" y="350"/>
                      <a:pt x="393" y="531"/>
                    </a:cubicBezTo>
                    <a:cubicBezTo>
                      <a:pt x="128" y="828"/>
                      <a:pt x="0" y="1231"/>
                      <a:pt x="53" y="1634"/>
                    </a:cubicBezTo>
                    <a:cubicBezTo>
                      <a:pt x="96" y="1640"/>
                      <a:pt x="138" y="1642"/>
                      <a:pt x="181" y="1642"/>
                    </a:cubicBezTo>
                    <a:cubicBezTo>
                      <a:pt x="223" y="1642"/>
                      <a:pt x="266" y="1640"/>
                      <a:pt x="308" y="1634"/>
                    </a:cubicBezTo>
                    <a:cubicBezTo>
                      <a:pt x="329" y="1518"/>
                      <a:pt x="372" y="1422"/>
                      <a:pt x="414" y="1316"/>
                    </a:cubicBezTo>
                    <a:cubicBezTo>
                      <a:pt x="510" y="1146"/>
                      <a:pt x="626" y="987"/>
                      <a:pt x="764" y="849"/>
                    </a:cubicBezTo>
                    <a:cubicBezTo>
                      <a:pt x="902" y="701"/>
                      <a:pt x="1051" y="563"/>
                      <a:pt x="1210" y="435"/>
                    </a:cubicBezTo>
                    <a:cubicBezTo>
                      <a:pt x="1274" y="382"/>
                      <a:pt x="1337" y="329"/>
                      <a:pt x="1412" y="287"/>
                    </a:cubicBezTo>
                    <a:lnTo>
                      <a:pt x="1497" y="223"/>
                    </a:lnTo>
                    <a:cubicBezTo>
                      <a:pt x="1475" y="138"/>
                      <a:pt x="1444" y="64"/>
                      <a:pt x="13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50"/>
              <p:cNvSpPr/>
              <p:nvPr/>
            </p:nvSpPr>
            <p:spPr>
              <a:xfrm>
                <a:off x="589075" y="3443625"/>
                <a:ext cx="257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53" extrusionOk="0">
                    <a:moveTo>
                      <a:pt x="956" y="0"/>
                    </a:moveTo>
                    <a:cubicBezTo>
                      <a:pt x="871" y="0"/>
                      <a:pt x="786" y="11"/>
                      <a:pt x="701" y="32"/>
                    </a:cubicBezTo>
                    <a:cubicBezTo>
                      <a:pt x="552" y="64"/>
                      <a:pt x="404" y="128"/>
                      <a:pt x="277" y="223"/>
                    </a:cubicBezTo>
                    <a:cubicBezTo>
                      <a:pt x="149" y="340"/>
                      <a:pt x="54" y="489"/>
                      <a:pt x="22" y="658"/>
                    </a:cubicBezTo>
                    <a:cubicBezTo>
                      <a:pt x="1" y="754"/>
                      <a:pt x="1" y="849"/>
                      <a:pt x="22" y="945"/>
                    </a:cubicBezTo>
                    <a:cubicBezTo>
                      <a:pt x="64" y="950"/>
                      <a:pt x="107" y="953"/>
                      <a:pt x="149" y="953"/>
                    </a:cubicBezTo>
                    <a:cubicBezTo>
                      <a:pt x="192" y="953"/>
                      <a:pt x="234" y="950"/>
                      <a:pt x="277" y="945"/>
                    </a:cubicBezTo>
                    <a:cubicBezTo>
                      <a:pt x="298" y="892"/>
                      <a:pt x="330" y="839"/>
                      <a:pt x="372" y="796"/>
                    </a:cubicBezTo>
                    <a:cubicBezTo>
                      <a:pt x="436" y="722"/>
                      <a:pt x="521" y="648"/>
                      <a:pt x="595" y="595"/>
                    </a:cubicBezTo>
                    <a:cubicBezTo>
                      <a:pt x="669" y="531"/>
                      <a:pt x="775" y="446"/>
                      <a:pt x="860" y="361"/>
                    </a:cubicBezTo>
                    <a:cubicBezTo>
                      <a:pt x="956" y="287"/>
                      <a:pt x="1030" y="234"/>
                      <a:pt x="1030" y="234"/>
                    </a:cubicBezTo>
                    <a:cubicBezTo>
                      <a:pt x="1019" y="149"/>
                      <a:pt x="988" y="64"/>
                      <a:pt x="9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50"/>
              <p:cNvSpPr/>
              <p:nvPr/>
            </p:nvSpPr>
            <p:spPr>
              <a:xfrm>
                <a:off x="913525" y="3683600"/>
                <a:ext cx="6102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485" extrusionOk="0">
                    <a:moveTo>
                      <a:pt x="956" y="1"/>
                    </a:moveTo>
                    <a:cubicBezTo>
                      <a:pt x="648" y="1"/>
                      <a:pt x="340" y="15"/>
                      <a:pt x="32" y="47"/>
                    </a:cubicBezTo>
                    <a:cubicBezTo>
                      <a:pt x="0" y="132"/>
                      <a:pt x="0" y="217"/>
                      <a:pt x="32" y="302"/>
                    </a:cubicBezTo>
                    <a:cubicBezTo>
                      <a:pt x="414" y="387"/>
                      <a:pt x="807" y="450"/>
                      <a:pt x="1199" y="482"/>
                    </a:cubicBezTo>
                    <a:cubicBezTo>
                      <a:pt x="1271" y="484"/>
                      <a:pt x="1342" y="485"/>
                      <a:pt x="1414" y="485"/>
                    </a:cubicBezTo>
                    <a:cubicBezTo>
                      <a:pt x="1749" y="485"/>
                      <a:pt x="2088" y="466"/>
                      <a:pt x="2420" y="440"/>
                    </a:cubicBezTo>
                    <a:cubicBezTo>
                      <a:pt x="2441" y="355"/>
                      <a:pt x="2441" y="270"/>
                      <a:pt x="2420" y="185"/>
                    </a:cubicBezTo>
                    <a:cubicBezTo>
                      <a:pt x="2027" y="100"/>
                      <a:pt x="1634" y="36"/>
                      <a:pt x="1242" y="5"/>
                    </a:cubicBezTo>
                    <a:cubicBezTo>
                      <a:pt x="1147" y="2"/>
                      <a:pt x="1051" y="1"/>
                      <a:pt x="9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50"/>
              <p:cNvSpPr/>
              <p:nvPr/>
            </p:nvSpPr>
            <p:spPr>
              <a:xfrm>
                <a:off x="920150" y="3656800"/>
                <a:ext cx="40075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493" extrusionOk="0">
                    <a:moveTo>
                      <a:pt x="669" y="0"/>
                    </a:moveTo>
                    <a:cubicBezTo>
                      <a:pt x="557" y="0"/>
                      <a:pt x="439" y="5"/>
                      <a:pt x="340" y="5"/>
                    </a:cubicBezTo>
                    <a:lnTo>
                      <a:pt x="75" y="5"/>
                    </a:lnTo>
                    <a:cubicBezTo>
                      <a:pt x="43" y="79"/>
                      <a:pt x="11" y="164"/>
                      <a:pt x="0" y="249"/>
                    </a:cubicBezTo>
                    <a:cubicBezTo>
                      <a:pt x="0" y="249"/>
                      <a:pt x="117" y="302"/>
                      <a:pt x="276" y="366"/>
                    </a:cubicBezTo>
                    <a:cubicBezTo>
                      <a:pt x="436" y="429"/>
                      <a:pt x="616" y="472"/>
                      <a:pt x="796" y="493"/>
                    </a:cubicBezTo>
                    <a:cubicBezTo>
                      <a:pt x="1062" y="482"/>
                      <a:pt x="1327" y="450"/>
                      <a:pt x="1592" y="387"/>
                    </a:cubicBezTo>
                    <a:cubicBezTo>
                      <a:pt x="1603" y="302"/>
                      <a:pt x="1603" y="217"/>
                      <a:pt x="1592" y="143"/>
                    </a:cubicBezTo>
                    <a:cubicBezTo>
                      <a:pt x="1338" y="79"/>
                      <a:pt x="1083" y="37"/>
                      <a:pt x="828" y="5"/>
                    </a:cubicBezTo>
                    <a:cubicBezTo>
                      <a:pt x="779" y="1"/>
                      <a:pt x="724" y="0"/>
                      <a:pt x="6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4" name="Google Shape;1194;p50"/>
            <p:cNvGrpSpPr/>
            <p:nvPr/>
          </p:nvGrpSpPr>
          <p:grpSpPr>
            <a:xfrm>
              <a:off x="-794767" y="2509427"/>
              <a:ext cx="1700876" cy="563680"/>
              <a:chOff x="456975" y="1603100"/>
              <a:chExt cx="1111175" cy="368250"/>
            </a:xfrm>
          </p:grpSpPr>
          <p:sp>
            <p:nvSpPr>
              <p:cNvPr id="1195" name="Google Shape;1195;p50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0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0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0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0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0" name="Google Shape;1200;p50"/>
            <p:cNvGrpSpPr/>
            <p:nvPr/>
          </p:nvGrpSpPr>
          <p:grpSpPr>
            <a:xfrm>
              <a:off x="8280509" y="602641"/>
              <a:ext cx="1720815" cy="767473"/>
              <a:chOff x="8042384" y="2038616"/>
              <a:chExt cx="1720815" cy="767473"/>
            </a:xfrm>
          </p:grpSpPr>
          <p:sp>
            <p:nvSpPr>
              <p:cNvPr id="1201" name="Google Shape;1201;p50"/>
              <p:cNvSpPr/>
              <p:nvPr/>
            </p:nvSpPr>
            <p:spPr>
              <a:xfrm>
                <a:off x="8042384" y="2038616"/>
                <a:ext cx="1720815" cy="767473"/>
              </a:xfrm>
              <a:custGeom>
                <a:avLst/>
                <a:gdLst/>
                <a:ahLst/>
                <a:cxnLst/>
                <a:rect l="l" t="t" r="r" b="b"/>
                <a:pathLst>
                  <a:path w="43310" h="19316" extrusionOk="0">
                    <a:moveTo>
                      <a:pt x="25615" y="0"/>
                    </a:moveTo>
                    <a:cubicBezTo>
                      <a:pt x="20922" y="0"/>
                      <a:pt x="16203" y="3639"/>
                      <a:pt x="16707" y="11601"/>
                    </a:cubicBezTo>
                    <a:cubicBezTo>
                      <a:pt x="14853" y="8904"/>
                      <a:pt x="12411" y="7768"/>
                      <a:pt x="10025" y="7768"/>
                    </a:cubicBezTo>
                    <a:cubicBezTo>
                      <a:pt x="4883" y="7768"/>
                      <a:pt x="0" y="13039"/>
                      <a:pt x="1819" y="19316"/>
                    </a:cubicBezTo>
                    <a:lnTo>
                      <a:pt x="43309" y="19316"/>
                    </a:lnTo>
                    <a:cubicBezTo>
                      <a:pt x="43309" y="15688"/>
                      <a:pt x="40582" y="11557"/>
                      <a:pt x="36902" y="11557"/>
                    </a:cubicBezTo>
                    <a:cubicBezTo>
                      <a:pt x="35985" y="11557"/>
                      <a:pt x="35010" y="11813"/>
                      <a:pt x="34003" y="12397"/>
                    </a:cubicBezTo>
                    <a:cubicBezTo>
                      <a:pt x="35952" y="4439"/>
                      <a:pt x="30799" y="0"/>
                      <a:pt x="256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0"/>
              <p:cNvSpPr/>
              <p:nvPr/>
            </p:nvSpPr>
            <p:spPr>
              <a:xfrm>
                <a:off x="8825909" y="2181653"/>
                <a:ext cx="49348" cy="69413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747" extrusionOk="0">
                    <a:moveTo>
                      <a:pt x="1136" y="0"/>
                    </a:moveTo>
                    <a:lnTo>
                      <a:pt x="1030" y="32"/>
                    </a:lnTo>
                    <a:cubicBezTo>
                      <a:pt x="934" y="64"/>
                      <a:pt x="849" y="107"/>
                      <a:pt x="775" y="149"/>
                    </a:cubicBezTo>
                    <a:cubicBezTo>
                      <a:pt x="552" y="266"/>
                      <a:pt x="372" y="436"/>
                      <a:pt x="234" y="637"/>
                    </a:cubicBezTo>
                    <a:cubicBezTo>
                      <a:pt x="106" y="849"/>
                      <a:pt x="22" y="1093"/>
                      <a:pt x="11" y="1337"/>
                    </a:cubicBezTo>
                    <a:cubicBezTo>
                      <a:pt x="0" y="1433"/>
                      <a:pt x="0" y="1529"/>
                      <a:pt x="11" y="1624"/>
                    </a:cubicBezTo>
                    <a:lnTo>
                      <a:pt x="22" y="1730"/>
                    </a:lnTo>
                    <a:cubicBezTo>
                      <a:pt x="64" y="1741"/>
                      <a:pt x="109" y="1746"/>
                      <a:pt x="154" y="1746"/>
                    </a:cubicBezTo>
                    <a:cubicBezTo>
                      <a:pt x="199" y="1746"/>
                      <a:pt x="244" y="1741"/>
                      <a:pt x="287" y="1730"/>
                    </a:cubicBezTo>
                    <a:cubicBezTo>
                      <a:pt x="287" y="1730"/>
                      <a:pt x="297" y="1698"/>
                      <a:pt x="319" y="1635"/>
                    </a:cubicBezTo>
                    <a:cubicBezTo>
                      <a:pt x="329" y="1560"/>
                      <a:pt x="351" y="1486"/>
                      <a:pt x="382" y="1422"/>
                    </a:cubicBezTo>
                    <a:cubicBezTo>
                      <a:pt x="457" y="1242"/>
                      <a:pt x="542" y="1072"/>
                      <a:pt x="648" y="913"/>
                    </a:cubicBezTo>
                    <a:cubicBezTo>
                      <a:pt x="754" y="754"/>
                      <a:pt x="870" y="605"/>
                      <a:pt x="998" y="457"/>
                    </a:cubicBezTo>
                    <a:cubicBezTo>
                      <a:pt x="1115" y="319"/>
                      <a:pt x="1242" y="234"/>
                      <a:pt x="1242" y="234"/>
                    </a:cubicBezTo>
                    <a:cubicBezTo>
                      <a:pt x="1221" y="149"/>
                      <a:pt x="1178" y="64"/>
                      <a:pt x="11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0"/>
              <p:cNvSpPr/>
              <p:nvPr/>
            </p:nvSpPr>
            <p:spPr>
              <a:xfrm>
                <a:off x="8874383" y="2198500"/>
                <a:ext cx="47282" cy="47679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1200" extrusionOk="0">
                    <a:moveTo>
                      <a:pt x="1125" y="1"/>
                    </a:moveTo>
                    <a:lnTo>
                      <a:pt x="1041" y="12"/>
                    </a:lnTo>
                    <a:cubicBezTo>
                      <a:pt x="966" y="12"/>
                      <a:pt x="892" y="22"/>
                      <a:pt x="818" y="43"/>
                    </a:cubicBezTo>
                    <a:cubicBezTo>
                      <a:pt x="637" y="96"/>
                      <a:pt x="457" y="192"/>
                      <a:pt x="319" y="330"/>
                    </a:cubicBezTo>
                    <a:cubicBezTo>
                      <a:pt x="192" y="468"/>
                      <a:pt x="107" y="638"/>
                      <a:pt x="54" y="829"/>
                    </a:cubicBezTo>
                    <a:cubicBezTo>
                      <a:pt x="32" y="892"/>
                      <a:pt x="22" y="967"/>
                      <a:pt x="11" y="1030"/>
                    </a:cubicBezTo>
                    <a:lnTo>
                      <a:pt x="1" y="1115"/>
                    </a:lnTo>
                    <a:cubicBezTo>
                      <a:pt x="75" y="1158"/>
                      <a:pt x="160" y="1189"/>
                      <a:pt x="255" y="1200"/>
                    </a:cubicBezTo>
                    <a:cubicBezTo>
                      <a:pt x="298" y="1136"/>
                      <a:pt x="351" y="1062"/>
                      <a:pt x="404" y="998"/>
                    </a:cubicBezTo>
                    <a:cubicBezTo>
                      <a:pt x="499" y="892"/>
                      <a:pt x="595" y="786"/>
                      <a:pt x="690" y="691"/>
                    </a:cubicBezTo>
                    <a:cubicBezTo>
                      <a:pt x="786" y="585"/>
                      <a:pt x="881" y="489"/>
                      <a:pt x="987" y="404"/>
                    </a:cubicBezTo>
                    <a:cubicBezTo>
                      <a:pt x="1051" y="351"/>
                      <a:pt x="1115" y="309"/>
                      <a:pt x="1189" y="266"/>
                    </a:cubicBezTo>
                    <a:cubicBezTo>
                      <a:pt x="1178" y="171"/>
                      <a:pt x="1157" y="86"/>
                      <a:pt x="11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0"/>
              <p:cNvSpPr/>
              <p:nvPr/>
            </p:nvSpPr>
            <p:spPr>
              <a:xfrm>
                <a:off x="8122644" y="2614658"/>
                <a:ext cx="66671" cy="60314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518" extrusionOk="0">
                    <a:moveTo>
                      <a:pt x="202" y="0"/>
                    </a:moveTo>
                    <a:cubicBezTo>
                      <a:pt x="181" y="0"/>
                      <a:pt x="1" y="181"/>
                      <a:pt x="22" y="191"/>
                    </a:cubicBezTo>
                    <a:cubicBezTo>
                      <a:pt x="383" y="754"/>
                      <a:pt x="892" y="1210"/>
                      <a:pt x="1486" y="1518"/>
                    </a:cubicBezTo>
                    <a:cubicBezTo>
                      <a:pt x="1561" y="1475"/>
                      <a:pt x="1624" y="1411"/>
                      <a:pt x="1677" y="1327"/>
                    </a:cubicBezTo>
                    <a:cubicBezTo>
                      <a:pt x="1306" y="775"/>
                      <a:pt x="797" y="319"/>
                      <a:pt x="2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0"/>
              <p:cNvSpPr/>
              <p:nvPr/>
            </p:nvSpPr>
            <p:spPr>
              <a:xfrm>
                <a:off x="8146284" y="2574170"/>
                <a:ext cx="46805" cy="43030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083" extrusionOk="0">
                    <a:moveTo>
                      <a:pt x="223" y="1"/>
                    </a:moveTo>
                    <a:cubicBezTo>
                      <a:pt x="138" y="43"/>
                      <a:pt x="64" y="85"/>
                      <a:pt x="0" y="149"/>
                    </a:cubicBezTo>
                    <a:cubicBezTo>
                      <a:pt x="74" y="393"/>
                      <a:pt x="202" y="605"/>
                      <a:pt x="371" y="796"/>
                    </a:cubicBezTo>
                    <a:cubicBezTo>
                      <a:pt x="509" y="902"/>
                      <a:pt x="658" y="987"/>
                      <a:pt x="828" y="1030"/>
                    </a:cubicBezTo>
                    <a:cubicBezTo>
                      <a:pt x="976" y="1072"/>
                      <a:pt x="1093" y="1083"/>
                      <a:pt x="1093" y="1083"/>
                    </a:cubicBezTo>
                    <a:cubicBezTo>
                      <a:pt x="1135" y="1009"/>
                      <a:pt x="1167" y="913"/>
                      <a:pt x="1178" y="828"/>
                    </a:cubicBezTo>
                    <a:cubicBezTo>
                      <a:pt x="1178" y="828"/>
                      <a:pt x="1104" y="754"/>
                      <a:pt x="1008" y="680"/>
                    </a:cubicBezTo>
                    <a:cubicBezTo>
                      <a:pt x="902" y="616"/>
                      <a:pt x="817" y="489"/>
                      <a:pt x="722" y="414"/>
                    </a:cubicBezTo>
                    <a:cubicBezTo>
                      <a:pt x="552" y="266"/>
                      <a:pt x="223" y="1"/>
                      <a:pt x="2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6" name="Google Shape;1206;p50"/>
            <p:cNvGrpSpPr/>
            <p:nvPr/>
          </p:nvGrpSpPr>
          <p:grpSpPr>
            <a:xfrm>
              <a:off x="7454791" y="2571749"/>
              <a:ext cx="1288247" cy="574373"/>
              <a:chOff x="7624716" y="2969549"/>
              <a:chExt cx="1288247" cy="574373"/>
            </a:xfrm>
          </p:grpSpPr>
          <p:sp>
            <p:nvSpPr>
              <p:cNvPr id="1207" name="Google Shape;1207;p50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0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0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0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50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50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3" name="Google Shape;1213;p50"/>
            <p:cNvSpPr/>
            <p:nvPr/>
          </p:nvSpPr>
          <p:spPr>
            <a:xfrm>
              <a:off x="1001550" y="429391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7281000" y="425490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31" y="1"/>
                  </a:moveTo>
                  <a:cubicBezTo>
                    <a:pt x="17409" y="1"/>
                    <a:pt x="17060" y="219"/>
                    <a:pt x="16957" y="530"/>
                  </a:cubicBezTo>
                  <a:cubicBezTo>
                    <a:pt x="16344" y="2106"/>
                    <a:pt x="15060" y="3361"/>
                    <a:pt x="13454" y="3887"/>
                  </a:cubicBezTo>
                  <a:cubicBezTo>
                    <a:pt x="12933" y="4048"/>
                    <a:pt x="12398" y="4127"/>
                    <a:pt x="11866" y="4127"/>
                  </a:cubicBezTo>
                  <a:cubicBezTo>
                    <a:pt x="10671" y="4127"/>
                    <a:pt x="9492" y="3729"/>
                    <a:pt x="8522" y="2982"/>
                  </a:cubicBezTo>
                  <a:cubicBezTo>
                    <a:pt x="7734" y="2398"/>
                    <a:pt x="7092" y="1610"/>
                    <a:pt x="6713" y="705"/>
                  </a:cubicBezTo>
                  <a:cubicBezTo>
                    <a:pt x="6614" y="495"/>
                    <a:pt x="6425" y="405"/>
                    <a:pt x="6230" y="405"/>
                  </a:cubicBezTo>
                  <a:cubicBezTo>
                    <a:pt x="5965" y="405"/>
                    <a:pt x="5688" y="570"/>
                    <a:pt x="5604" y="822"/>
                  </a:cubicBezTo>
                  <a:cubicBezTo>
                    <a:pt x="4903" y="3099"/>
                    <a:pt x="2656" y="4791"/>
                    <a:pt x="321" y="4996"/>
                  </a:cubicBezTo>
                  <a:cubicBezTo>
                    <a:pt x="0" y="5025"/>
                    <a:pt x="0" y="5463"/>
                    <a:pt x="321" y="5492"/>
                  </a:cubicBezTo>
                  <a:lnTo>
                    <a:pt x="321" y="5521"/>
                  </a:lnTo>
                  <a:cubicBezTo>
                    <a:pt x="445" y="5529"/>
                    <a:pt x="569" y="5532"/>
                    <a:pt x="692" y="5532"/>
                  </a:cubicBezTo>
                  <a:cubicBezTo>
                    <a:pt x="2973" y="5532"/>
                    <a:pt x="5045" y="4246"/>
                    <a:pt x="6211" y="2326"/>
                  </a:cubicBezTo>
                  <a:lnTo>
                    <a:pt x="6211" y="2326"/>
                  </a:lnTo>
                  <a:cubicBezTo>
                    <a:pt x="7501" y="4435"/>
                    <a:pt x="9716" y="5482"/>
                    <a:pt x="11931" y="5482"/>
                  </a:cubicBezTo>
                  <a:cubicBezTo>
                    <a:pt x="14163" y="5482"/>
                    <a:pt x="16396" y="4418"/>
                    <a:pt x="17679" y="2306"/>
                  </a:cubicBezTo>
                  <a:lnTo>
                    <a:pt x="17679" y="2306"/>
                  </a:lnTo>
                  <a:cubicBezTo>
                    <a:pt x="18882" y="4034"/>
                    <a:pt x="20821" y="4922"/>
                    <a:pt x="22770" y="4922"/>
                  </a:cubicBezTo>
                  <a:cubicBezTo>
                    <a:pt x="24433" y="4922"/>
                    <a:pt x="26103" y="4275"/>
                    <a:pt x="27328" y="2949"/>
                  </a:cubicBezTo>
                  <a:lnTo>
                    <a:pt x="27328" y="2949"/>
                  </a:lnTo>
                  <a:cubicBezTo>
                    <a:pt x="27585" y="3251"/>
                    <a:pt x="27911" y="3500"/>
                    <a:pt x="28251" y="3682"/>
                  </a:cubicBezTo>
                  <a:cubicBezTo>
                    <a:pt x="29185" y="4149"/>
                    <a:pt x="30236" y="4412"/>
                    <a:pt x="31257" y="4499"/>
                  </a:cubicBezTo>
                  <a:cubicBezTo>
                    <a:pt x="31655" y="4531"/>
                    <a:pt x="32053" y="4547"/>
                    <a:pt x="32450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06" y="4208"/>
                    <a:pt x="36832" y="3916"/>
                    <a:pt x="37707" y="3274"/>
                  </a:cubicBezTo>
                  <a:cubicBezTo>
                    <a:pt x="37999" y="3128"/>
                    <a:pt x="38116" y="2778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6" y="2311"/>
                    <a:pt x="35489" y="2661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6" y="3011"/>
                    <a:pt x="30090" y="2836"/>
                    <a:pt x="29273" y="2544"/>
                  </a:cubicBezTo>
                  <a:cubicBezTo>
                    <a:pt x="29010" y="2427"/>
                    <a:pt x="28747" y="2281"/>
                    <a:pt x="28543" y="2077"/>
                  </a:cubicBezTo>
                  <a:cubicBezTo>
                    <a:pt x="28339" y="1931"/>
                    <a:pt x="28222" y="1668"/>
                    <a:pt x="28280" y="1406"/>
                  </a:cubicBezTo>
                  <a:cubicBezTo>
                    <a:pt x="28316" y="958"/>
                    <a:pt x="27924" y="697"/>
                    <a:pt x="27534" y="697"/>
                  </a:cubicBezTo>
                  <a:cubicBezTo>
                    <a:pt x="27288" y="697"/>
                    <a:pt x="27044" y="801"/>
                    <a:pt x="26909" y="1026"/>
                  </a:cubicBezTo>
                  <a:cubicBezTo>
                    <a:pt x="25976" y="2662"/>
                    <a:pt x="24360" y="3453"/>
                    <a:pt x="22753" y="3453"/>
                  </a:cubicBezTo>
                  <a:cubicBezTo>
                    <a:pt x="20890" y="3453"/>
                    <a:pt x="19038" y="2392"/>
                    <a:pt x="18270" y="355"/>
                  </a:cubicBezTo>
                  <a:cubicBezTo>
                    <a:pt x="18163" y="105"/>
                    <a:pt x="17953" y="1"/>
                    <a:pt x="177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8277338" y="381112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554025" y="3672625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755375" y="195925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1708275" y="1748575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7120800" y="161025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0" name="Google Shape;1220;p50"/>
          <p:cNvSpPr txBox="1">
            <a:spLocks noGrp="1"/>
          </p:cNvSpPr>
          <p:nvPr>
            <p:ph type="subTitle" idx="1"/>
          </p:nvPr>
        </p:nvSpPr>
        <p:spPr>
          <a:xfrm>
            <a:off x="1298264" y="966249"/>
            <a:ext cx="6587574" cy="3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Talents – season 12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Maria Vardzhieva &amp; Kostadin Marinkov</a:t>
            </a:r>
            <a:endParaRPr dirty="0"/>
          </a:p>
        </p:txBody>
      </p:sp>
      <p:grpSp>
        <p:nvGrpSpPr>
          <p:cNvPr id="1221" name="Google Shape;1221;p50"/>
          <p:cNvGrpSpPr/>
          <p:nvPr/>
        </p:nvGrpSpPr>
        <p:grpSpPr>
          <a:xfrm>
            <a:off x="1799246" y="1817681"/>
            <a:ext cx="5545507" cy="4353891"/>
            <a:chOff x="1382525" y="1469916"/>
            <a:chExt cx="4774025" cy="3748184"/>
          </a:xfrm>
        </p:grpSpPr>
        <p:sp>
          <p:nvSpPr>
            <p:cNvPr id="1222" name="Google Shape;1222;p50"/>
            <p:cNvSpPr/>
            <p:nvPr/>
          </p:nvSpPr>
          <p:spPr>
            <a:xfrm>
              <a:off x="1989751" y="1469916"/>
              <a:ext cx="3558786" cy="3559072"/>
            </a:xfrm>
            <a:custGeom>
              <a:avLst/>
              <a:gdLst/>
              <a:ahLst/>
              <a:cxnLst/>
              <a:rect l="l" t="t" r="r" b="b"/>
              <a:pathLst>
                <a:path w="124651" h="124661" extrusionOk="0">
                  <a:moveTo>
                    <a:pt x="106400" y="18251"/>
                  </a:moveTo>
                  <a:cubicBezTo>
                    <a:pt x="118093" y="29945"/>
                    <a:pt x="124651" y="45798"/>
                    <a:pt x="124651" y="62330"/>
                  </a:cubicBezTo>
                  <a:cubicBezTo>
                    <a:pt x="124651" y="78862"/>
                    <a:pt x="118093" y="94716"/>
                    <a:pt x="106400" y="106399"/>
                  </a:cubicBezTo>
                  <a:cubicBezTo>
                    <a:pt x="94717" y="118092"/>
                    <a:pt x="78863" y="124660"/>
                    <a:pt x="62331" y="124660"/>
                  </a:cubicBezTo>
                  <a:cubicBezTo>
                    <a:pt x="45799" y="124660"/>
                    <a:pt x="29946" y="118092"/>
                    <a:pt x="18252" y="106399"/>
                  </a:cubicBezTo>
                  <a:cubicBezTo>
                    <a:pt x="6569" y="94716"/>
                    <a:pt x="1" y="78862"/>
                    <a:pt x="1" y="62330"/>
                  </a:cubicBezTo>
                  <a:cubicBezTo>
                    <a:pt x="1" y="45798"/>
                    <a:pt x="6569" y="29945"/>
                    <a:pt x="18252" y="18251"/>
                  </a:cubicBezTo>
                  <a:cubicBezTo>
                    <a:pt x="29946" y="6568"/>
                    <a:pt x="45799" y="0"/>
                    <a:pt x="62331" y="0"/>
                  </a:cubicBezTo>
                  <a:cubicBezTo>
                    <a:pt x="78863" y="0"/>
                    <a:pt x="94717" y="6568"/>
                    <a:pt x="106400" y="18251"/>
                  </a:cubicBezTo>
                  <a:close/>
                </a:path>
              </a:pathLst>
            </a:custGeom>
            <a:solidFill>
              <a:schemeClr val="dk2">
                <a:alpha val="497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1382525" y="3835450"/>
              <a:ext cx="978125" cy="759250"/>
            </a:xfrm>
            <a:custGeom>
              <a:avLst/>
              <a:gdLst/>
              <a:ahLst/>
              <a:cxnLst/>
              <a:rect l="l" t="t" r="r" b="b"/>
              <a:pathLst>
                <a:path w="39125" h="30370" extrusionOk="0">
                  <a:moveTo>
                    <a:pt x="415" y="7492"/>
                  </a:moveTo>
                  <a:cubicBezTo>
                    <a:pt x="425" y="7417"/>
                    <a:pt x="436" y="7343"/>
                    <a:pt x="468" y="7269"/>
                  </a:cubicBezTo>
                  <a:cubicBezTo>
                    <a:pt x="500" y="7163"/>
                    <a:pt x="563" y="7067"/>
                    <a:pt x="648" y="6982"/>
                  </a:cubicBezTo>
                  <a:lnTo>
                    <a:pt x="6835" y="308"/>
                  </a:lnTo>
                  <a:cubicBezTo>
                    <a:pt x="7057" y="64"/>
                    <a:pt x="7408" y="0"/>
                    <a:pt x="7705" y="149"/>
                  </a:cubicBezTo>
                  <a:lnTo>
                    <a:pt x="38626" y="15768"/>
                  </a:lnTo>
                  <a:cubicBezTo>
                    <a:pt x="38976" y="15959"/>
                    <a:pt x="39125" y="16394"/>
                    <a:pt x="38944" y="16755"/>
                  </a:cubicBezTo>
                  <a:lnTo>
                    <a:pt x="34976" y="24608"/>
                  </a:lnTo>
                  <a:lnTo>
                    <a:pt x="34976" y="24608"/>
                  </a:lnTo>
                  <a:lnTo>
                    <a:pt x="32323" y="29860"/>
                  </a:lnTo>
                  <a:cubicBezTo>
                    <a:pt x="32132" y="30221"/>
                    <a:pt x="31697" y="30369"/>
                    <a:pt x="31336" y="30178"/>
                  </a:cubicBezTo>
                  <a:lnTo>
                    <a:pt x="415" y="14569"/>
                  </a:lnTo>
                  <a:cubicBezTo>
                    <a:pt x="149" y="14431"/>
                    <a:pt x="1" y="14155"/>
                    <a:pt x="22" y="13869"/>
                  </a:cubicBezTo>
                  <a:lnTo>
                    <a:pt x="171" y="11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1382525" y="4847225"/>
              <a:ext cx="638825" cy="326300"/>
            </a:xfrm>
            <a:custGeom>
              <a:avLst/>
              <a:gdLst/>
              <a:ahLst/>
              <a:cxnLst/>
              <a:rect l="l" t="t" r="r" b="b"/>
              <a:pathLst>
                <a:path w="25553" h="13052" extrusionOk="0">
                  <a:moveTo>
                    <a:pt x="33" y="6112"/>
                  </a:moveTo>
                  <a:cubicBezTo>
                    <a:pt x="11" y="6070"/>
                    <a:pt x="1" y="6017"/>
                    <a:pt x="1" y="5964"/>
                  </a:cubicBezTo>
                  <a:cubicBezTo>
                    <a:pt x="1" y="5889"/>
                    <a:pt x="22" y="5815"/>
                    <a:pt x="54" y="5751"/>
                  </a:cubicBezTo>
                  <a:lnTo>
                    <a:pt x="2325" y="319"/>
                  </a:lnTo>
                  <a:cubicBezTo>
                    <a:pt x="2410" y="117"/>
                    <a:pt x="2611" y="0"/>
                    <a:pt x="2813" y="21"/>
                  </a:cubicBezTo>
                  <a:lnTo>
                    <a:pt x="25096" y="2632"/>
                  </a:lnTo>
                  <a:cubicBezTo>
                    <a:pt x="25362" y="2653"/>
                    <a:pt x="25553" y="2897"/>
                    <a:pt x="25510" y="3162"/>
                  </a:cubicBezTo>
                  <a:lnTo>
                    <a:pt x="24852" y="8818"/>
                  </a:lnTo>
                  <a:lnTo>
                    <a:pt x="24852" y="8818"/>
                  </a:lnTo>
                  <a:lnTo>
                    <a:pt x="24407" y="12606"/>
                  </a:lnTo>
                  <a:cubicBezTo>
                    <a:pt x="24375" y="12872"/>
                    <a:pt x="24141" y="13052"/>
                    <a:pt x="23876" y="13020"/>
                  </a:cubicBezTo>
                  <a:lnTo>
                    <a:pt x="1593" y="10420"/>
                  </a:lnTo>
                  <a:cubicBezTo>
                    <a:pt x="1412" y="10399"/>
                    <a:pt x="1253" y="10261"/>
                    <a:pt x="1200" y="10081"/>
                  </a:cubicBezTo>
                  <a:lnTo>
                    <a:pt x="765" y="86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4750800" y="2855225"/>
              <a:ext cx="548900" cy="671450"/>
            </a:xfrm>
            <a:custGeom>
              <a:avLst/>
              <a:gdLst/>
              <a:ahLst/>
              <a:cxnLst/>
              <a:rect l="l" t="t" r="r" b="b"/>
              <a:pathLst>
                <a:path w="21956" h="26858" extrusionOk="0">
                  <a:moveTo>
                    <a:pt x="17095" y="574"/>
                  </a:moveTo>
                  <a:cubicBezTo>
                    <a:pt x="17223" y="584"/>
                    <a:pt x="17350" y="659"/>
                    <a:pt x="17435" y="754"/>
                  </a:cubicBezTo>
                  <a:lnTo>
                    <a:pt x="21775" y="5306"/>
                  </a:lnTo>
                  <a:cubicBezTo>
                    <a:pt x="21924" y="5466"/>
                    <a:pt x="21955" y="5710"/>
                    <a:pt x="21839" y="5901"/>
                  </a:cubicBezTo>
                  <a:lnTo>
                    <a:pt x="9763" y="26529"/>
                  </a:lnTo>
                  <a:cubicBezTo>
                    <a:pt x="9615" y="26773"/>
                    <a:pt x="9307" y="26858"/>
                    <a:pt x="9073" y="26709"/>
                  </a:cubicBezTo>
                  <a:lnTo>
                    <a:pt x="3831" y="23643"/>
                  </a:lnTo>
                  <a:lnTo>
                    <a:pt x="3831" y="23643"/>
                  </a:lnTo>
                  <a:lnTo>
                    <a:pt x="330" y="21595"/>
                  </a:lnTo>
                  <a:cubicBezTo>
                    <a:pt x="86" y="21457"/>
                    <a:pt x="1" y="21149"/>
                    <a:pt x="149" y="20905"/>
                  </a:cubicBezTo>
                  <a:lnTo>
                    <a:pt x="12225" y="277"/>
                  </a:lnTo>
                  <a:cubicBezTo>
                    <a:pt x="12331" y="96"/>
                    <a:pt x="12522" y="1"/>
                    <a:pt x="12724" y="33"/>
                  </a:cubicBezTo>
                  <a:lnTo>
                    <a:pt x="14347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2935225" y="2344300"/>
              <a:ext cx="851575" cy="1323500"/>
            </a:xfrm>
            <a:custGeom>
              <a:avLst/>
              <a:gdLst/>
              <a:ahLst/>
              <a:cxnLst/>
              <a:rect l="l" t="t" r="r" b="b"/>
              <a:pathLst>
                <a:path w="34063" h="52940" extrusionOk="0">
                  <a:moveTo>
                    <a:pt x="7216" y="255"/>
                  </a:moveTo>
                  <a:cubicBezTo>
                    <a:pt x="7290" y="181"/>
                    <a:pt x="7375" y="128"/>
                    <a:pt x="7481" y="86"/>
                  </a:cubicBezTo>
                  <a:cubicBezTo>
                    <a:pt x="7619" y="22"/>
                    <a:pt x="7778" y="1"/>
                    <a:pt x="7927" y="11"/>
                  </a:cubicBezTo>
                  <a:lnTo>
                    <a:pt x="20310" y="96"/>
                  </a:lnTo>
                  <a:cubicBezTo>
                    <a:pt x="20756" y="96"/>
                    <a:pt x="21149" y="393"/>
                    <a:pt x="21265" y="828"/>
                  </a:cubicBezTo>
                  <a:lnTo>
                    <a:pt x="33914" y="46202"/>
                  </a:lnTo>
                  <a:cubicBezTo>
                    <a:pt x="34063" y="46732"/>
                    <a:pt x="33755" y="47284"/>
                    <a:pt x="33224" y="47433"/>
                  </a:cubicBezTo>
                  <a:lnTo>
                    <a:pt x="21690" y="50637"/>
                  </a:lnTo>
                  <a:lnTo>
                    <a:pt x="21690" y="50637"/>
                  </a:lnTo>
                  <a:lnTo>
                    <a:pt x="13986" y="52791"/>
                  </a:lnTo>
                  <a:cubicBezTo>
                    <a:pt x="13466" y="52940"/>
                    <a:pt x="12914" y="52622"/>
                    <a:pt x="12766" y="52102"/>
                  </a:cubicBezTo>
                  <a:lnTo>
                    <a:pt x="117" y="6728"/>
                  </a:lnTo>
                  <a:cubicBezTo>
                    <a:pt x="0" y="6336"/>
                    <a:pt x="138" y="5922"/>
                    <a:pt x="446" y="5678"/>
                  </a:cubicBezTo>
                  <a:lnTo>
                    <a:pt x="2972" y="3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2382650" y="2776450"/>
              <a:ext cx="880475" cy="1000650"/>
            </a:xfrm>
            <a:custGeom>
              <a:avLst/>
              <a:gdLst/>
              <a:ahLst/>
              <a:cxnLst/>
              <a:rect l="l" t="t" r="r" b="b"/>
              <a:pathLst>
                <a:path w="35219" h="40026" extrusionOk="0">
                  <a:moveTo>
                    <a:pt x="3597" y="3682"/>
                  </a:moveTo>
                  <a:cubicBezTo>
                    <a:pt x="3640" y="3608"/>
                    <a:pt x="3693" y="3544"/>
                    <a:pt x="3757" y="3491"/>
                  </a:cubicBezTo>
                  <a:cubicBezTo>
                    <a:pt x="3842" y="3406"/>
                    <a:pt x="3948" y="3353"/>
                    <a:pt x="4064" y="3322"/>
                  </a:cubicBezTo>
                  <a:lnTo>
                    <a:pt x="13010" y="117"/>
                  </a:lnTo>
                  <a:cubicBezTo>
                    <a:pt x="13328" y="0"/>
                    <a:pt x="13689" y="106"/>
                    <a:pt x="13890" y="393"/>
                  </a:cubicBezTo>
                  <a:lnTo>
                    <a:pt x="34975" y="29775"/>
                  </a:lnTo>
                  <a:cubicBezTo>
                    <a:pt x="35219" y="30115"/>
                    <a:pt x="35145" y="30592"/>
                    <a:pt x="34805" y="30836"/>
                  </a:cubicBezTo>
                  <a:lnTo>
                    <a:pt x="27335" y="36195"/>
                  </a:lnTo>
                  <a:lnTo>
                    <a:pt x="27335" y="36195"/>
                  </a:lnTo>
                  <a:lnTo>
                    <a:pt x="22348" y="39782"/>
                  </a:lnTo>
                  <a:cubicBezTo>
                    <a:pt x="22008" y="40026"/>
                    <a:pt x="21530" y="39941"/>
                    <a:pt x="21286" y="39601"/>
                  </a:cubicBezTo>
                  <a:lnTo>
                    <a:pt x="202" y="10219"/>
                  </a:lnTo>
                  <a:cubicBezTo>
                    <a:pt x="21" y="9975"/>
                    <a:pt x="0" y="9635"/>
                    <a:pt x="170" y="9381"/>
                  </a:cubicBezTo>
                  <a:lnTo>
                    <a:pt x="1443" y="725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1489450" y="3376500"/>
              <a:ext cx="1145500" cy="914175"/>
            </a:xfrm>
            <a:custGeom>
              <a:avLst/>
              <a:gdLst/>
              <a:ahLst/>
              <a:cxnLst/>
              <a:rect l="l" t="t" r="r" b="b"/>
              <a:pathLst>
                <a:path w="45820" h="36567" extrusionOk="0">
                  <a:moveTo>
                    <a:pt x="7311" y="11323"/>
                  </a:moveTo>
                  <a:lnTo>
                    <a:pt x="5974" y="10304"/>
                  </a:lnTo>
                  <a:cubicBezTo>
                    <a:pt x="5826" y="10198"/>
                    <a:pt x="5751" y="10007"/>
                    <a:pt x="5794" y="9816"/>
                  </a:cubicBezTo>
                  <a:lnTo>
                    <a:pt x="6059" y="8458"/>
                  </a:lnTo>
                  <a:lnTo>
                    <a:pt x="3513" y="6516"/>
                  </a:lnTo>
                  <a:cubicBezTo>
                    <a:pt x="3364" y="6399"/>
                    <a:pt x="3290" y="6208"/>
                    <a:pt x="3332" y="6028"/>
                  </a:cubicBezTo>
                  <a:lnTo>
                    <a:pt x="3502" y="5158"/>
                  </a:lnTo>
                  <a:lnTo>
                    <a:pt x="223" y="2664"/>
                  </a:lnTo>
                  <a:cubicBezTo>
                    <a:pt x="74" y="2547"/>
                    <a:pt x="0" y="2356"/>
                    <a:pt x="43" y="2176"/>
                  </a:cubicBezTo>
                  <a:lnTo>
                    <a:pt x="244" y="1189"/>
                  </a:lnTo>
                  <a:cubicBezTo>
                    <a:pt x="265" y="1062"/>
                    <a:pt x="340" y="945"/>
                    <a:pt x="446" y="871"/>
                  </a:cubicBezTo>
                  <a:lnTo>
                    <a:pt x="1581" y="118"/>
                  </a:lnTo>
                  <a:cubicBezTo>
                    <a:pt x="1751" y="1"/>
                    <a:pt x="1985" y="1"/>
                    <a:pt x="2154" y="139"/>
                  </a:cubicBezTo>
                  <a:lnTo>
                    <a:pt x="5391" y="2611"/>
                  </a:lnTo>
                  <a:lnTo>
                    <a:pt x="6441" y="1911"/>
                  </a:lnTo>
                  <a:cubicBezTo>
                    <a:pt x="6611" y="1783"/>
                    <a:pt x="6844" y="1794"/>
                    <a:pt x="7004" y="1921"/>
                  </a:cubicBezTo>
                  <a:lnTo>
                    <a:pt x="9529" y="3842"/>
                  </a:lnTo>
                  <a:lnTo>
                    <a:pt x="11153" y="2760"/>
                  </a:lnTo>
                  <a:cubicBezTo>
                    <a:pt x="11322" y="2643"/>
                    <a:pt x="11556" y="2643"/>
                    <a:pt x="11715" y="2781"/>
                  </a:cubicBezTo>
                  <a:lnTo>
                    <a:pt x="13020" y="3768"/>
                  </a:lnTo>
                  <a:lnTo>
                    <a:pt x="15312" y="2240"/>
                  </a:lnTo>
                  <a:cubicBezTo>
                    <a:pt x="15482" y="2112"/>
                    <a:pt x="15715" y="2123"/>
                    <a:pt x="15885" y="2250"/>
                  </a:cubicBezTo>
                  <a:lnTo>
                    <a:pt x="45565" y="24895"/>
                  </a:lnTo>
                  <a:cubicBezTo>
                    <a:pt x="45777" y="25054"/>
                    <a:pt x="45820" y="25362"/>
                    <a:pt x="45660" y="25574"/>
                  </a:cubicBezTo>
                  <a:lnTo>
                    <a:pt x="37479" y="36312"/>
                  </a:lnTo>
                  <a:cubicBezTo>
                    <a:pt x="37309" y="36525"/>
                    <a:pt x="37002" y="36567"/>
                    <a:pt x="36789" y="36397"/>
                  </a:cubicBezTo>
                  <a:lnTo>
                    <a:pt x="7099" y="13764"/>
                  </a:lnTo>
                  <a:cubicBezTo>
                    <a:pt x="6951" y="13647"/>
                    <a:pt x="6876" y="13456"/>
                    <a:pt x="6919" y="132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4877600" y="3096625"/>
              <a:ext cx="1195125" cy="914200"/>
            </a:xfrm>
            <a:custGeom>
              <a:avLst/>
              <a:gdLst/>
              <a:ahLst/>
              <a:cxnLst/>
              <a:rect l="l" t="t" r="r" b="b"/>
              <a:pathLst>
                <a:path w="47805" h="36568" extrusionOk="0">
                  <a:moveTo>
                    <a:pt x="31007" y="21032"/>
                  </a:moveTo>
                  <a:lnTo>
                    <a:pt x="30254" y="20268"/>
                  </a:lnTo>
                  <a:lnTo>
                    <a:pt x="16915" y="33363"/>
                  </a:lnTo>
                  <a:cubicBezTo>
                    <a:pt x="16799" y="33479"/>
                    <a:pt x="16597" y="33479"/>
                    <a:pt x="16470" y="33363"/>
                  </a:cubicBezTo>
                  <a:lnTo>
                    <a:pt x="15939" y="32821"/>
                  </a:lnTo>
                  <a:cubicBezTo>
                    <a:pt x="15812" y="32694"/>
                    <a:pt x="15812" y="32492"/>
                    <a:pt x="15939" y="32376"/>
                  </a:cubicBezTo>
                  <a:lnTo>
                    <a:pt x="29277" y="19282"/>
                  </a:lnTo>
                  <a:lnTo>
                    <a:pt x="28450" y="18443"/>
                  </a:lnTo>
                  <a:lnTo>
                    <a:pt x="15408" y="31251"/>
                  </a:lnTo>
                  <a:cubicBezTo>
                    <a:pt x="15292" y="31378"/>
                    <a:pt x="15079" y="31378"/>
                    <a:pt x="14963" y="31251"/>
                  </a:cubicBezTo>
                  <a:lnTo>
                    <a:pt x="14432" y="30720"/>
                  </a:lnTo>
                  <a:cubicBezTo>
                    <a:pt x="14305" y="30593"/>
                    <a:pt x="14305" y="30391"/>
                    <a:pt x="14432" y="30264"/>
                  </a:cubicBezTo>
                  <a:lnTo>
                    <a:pt x="27155" y="17775"/>
                  </a:lnTo>
                  <a:cubicBezTo>
                    <a:pt x="26550" y="17785"/>
                    <a:pt x="25945" y="17785"/>
                    <a:pt x="25341" y="17785"/>
                  </a:cubicBezTo>
                  <a:lnTo>
                    <a:pt x="12204" y="30678"/>
                  </a:lnTo>
                  <a:cubicBezTo>
                    <a:pt x="12077" y="30795"/>
                    <a:pt x="11886" y="30795"/>
                    <a:pt x="11758" y="30678"/>
                  </a:cubicBezTo>
                  <a:lnTo>
                    <a:pt x="10931" y="29829"/>
                  </a:lnTo>
                  <a:cubicBezTo>
                    <a:pt x="10803" y="29702"/>
                    <a:pt x="10803" y="29500"/>
                    <a:pt x="10931" y="29373"/>
                  </a:cubicBezTo>
                  <a:lnTo>
                    <a:pt x="22804" y="17711"/>
                  </a:lnTo>
                  <a:cubicBezTo>
                    <a:pt x="22253" y="17690"/>
                    <a:pt x="21712" y="17658"/>
                    <a:pt x="21160" y="17616"/>
                  </a:cubicBezTo>
                  <a:lnTo>
                    <a:pt x="11408" y="27197"/>
                  </a:lnTo>
                  <a:cubicBezTo>
                    <a:pt x="11281" y="27325"/>
                    <a:pt x="11079" y="27325"/>
                    <a:pt x="10952" y="27197"/>
                  </a:cubicBezTo>
                  <a:lnTo>
                    <a:pt x="10421" y="26667"/>
                  </a:lnTo>
                  <a:cubicBezTo>
                    <a:pt x="10294" y="26540"/>
                    <a:pt x="10294" y="26338"/>
                    <a:pt x="10421" y="26221"/>
                  </a:cubicBezTo>
                  <a:lnTo>
                    <a:pt x="19356" y="17446"/>
                  </a:lnTo>
                  <a:lnTo>
                    <a:pt x="18974" y="17403"/>
                  </a:lnTo>
                  <a:cubicBezTo>
                    <a:pt x="18677" y="17372"/>
                    <a:pt x="18380" y="17340"/>
                    <a:pt x="18082" y="17308"/>
                  </a:cubicBezTo>
                  <a:lnTo>
                    <a:pt x="9753" y="25489"/>
                  </a:lnTo>
                  <a:cubicBezTo>
                    <a:pt x="9625" y="25606"/>
                    <a:pt x="9424" y="25606"/>
                    <a:pt x="9307" y="25489"/>
                  </a:cubicBezTo>
                  <a:lnTo>
                    <a:pt x="8776" y="24959"/>
                  </a:lnTo>
                  <a:cubicBezTo>
                    <a:pt x="8649" y="24831"/>
                    <a:pt x="8649" y="24630"/>
                    <a:pt x="8776" y="24502"/>
                  </a:cubicBezTo>
                  <a:lnTo>
                    <a:pt x="16300" y="17106"/>
                  </a:lnTo>
                  <a:lnTo>
                    <a:pt x="16003" y="17074"/>
                  </a:lnTo>
                  <a:cubicBezTo>
                    <a:pt x="15737" y="17032"/>
                    <a:pt x="15472" y="17000"/>
                    <a:pt x="15207" y="16958"/>
                  </a:cubicBezTo>
                  <a:lnTo>
                    <a:pt x="8161" y="23876"/>
                  </a:lnTo>
                  <a:cubicBezTo>
                    <a:pt x="8034" y="24004"/>
                    <a:pt x="7832" y="24004"/>
                    <a:pt x="7705" y="23876"/>
                  </a:cubicBezTo>
                  <a:lnTo>
                    <a:pt x="7174" y="23346"/>
                  </a:lnTo>
                  <a:cubicBezTo>
                    <a:pt x="7047" y="23229"/>
                    <a:pt x="7047" y="23017"/>
                    <a:pt x="7174" y="22900"/>
                  </a:cubicBezTo>
                  <a:lnTo>
                    <a:pt x="13477" y="16714"/>
                  </a:lnTo>
                  <a:lnTo>
                    <a:pt x="13063" y="16639"/>
                  </a:lnTo>
                  <a:lnTo>
                    <a:pt x="12204" y="16491"/>
                  </a:lnTo>
                  <a:lnTo>
                    <a:pt x="6442" y="22147"/>
                  </a:lnTo>
                  <a:cubicBezTo>
                    <a:pt x="6315" y="22274"/>
                    <a:pt x="6113" y="22274"/>
                    <a:pt x="5986" y="22147"/>
                  </a:cubicBezTo>
                  <a:lnTo>
                    <a:pt x="5455" y="21616"/>
                  </a:lnTo>
                  <a:cubicBezTo>
                    <a:pt x="5338" y="21489"/>
                    <a:pt x="5338" y="21287"/>
                    <a:pt x="5455" y="21160"/>
                  </a:cubicBezTo>
                  <a:lnTo>
                    <a:pt x="10517" y="16194"/>
                  </a:lnTo>
                  <a:lnTo>
                    <a:pt x="10209" y="16130"/>
                  </a:lnTo>
                  <a:lnTo>
                    <a:pt x="9477" y="15992"/>
                  </a:lnTo>
                  <a:lnTo>
                    <a:pt x="4871" y="20512"/>
                  </a:lnTo>
                  <a:cubicBezTo>
                    <a:pt x="4744" y="20629"/>
                    <a:pt x="4543" y="20629"/>
                    <a:pt x="4415" y="20512"/>
                  </a:cubicBezTo>
                  <a:lnTo>
                    <a:pt x="3885" y="19971"/>
                  </a:lnTo>
                  <a:cubicBezTo>
                    <a:pt x="3757" y="19844"/>
                    <a:pt x="3757" y="19642"/>
                    <a:pt x="3885" y="19515"/>
                  </a:cubicBezTo>
                  <a:lnTo>
                    <a:pt x="7853" y="15621"/>
                  </a:lnTo>
                  <a:cubicBezTo>
                    <a:pt x="5858" y="15186"/>
                    <a:pt x="3874" y="14708"/>
                    <a:pt x="1900" y="14167"/>
                  </a:cubicBezTo>
                  <a:cubicBezTo>
                    <a:pt x="1752" y="14124"/>
                    <a:pt x="1656" y="13976"/>
                    <a:pt x="1667" y="13827"/>
                  </a:cubicBezTo>
                  <a:lnTo>
                    <a:pt x="1741" y="13159"/>
                  </a:lnTo>
                  <a:cubicBezTo>
                    <a:pt x="1741" y="13063"/>
                    <a:pt x="1794" y="12978"/>
                    <a:pt x="1869" y="12936"/>
                  </a:cubicBezTo>
                  <a:cubicBezTo>
                    <a:pt x="1879" y="12925"/>
                    <a:pt x="1900" y="12915"/>
                    <a:pt x="1911" y="12904"/>
                  </a:cubicBezTo>
                  <a:cubicBezTo>
                    <a:pt x="1349" y="12766"/>
                    <a:pt x="797" y="12628"/>
                    <a:pt x="234" y="12469"/>
                  </a:cubicBezTo>
                  <a:cubicBezTo>
                    <a:pt x="107" y="12437"/>
                    <a:pt x="1" y="12321"/>
                    <a:pt x="1" y="12172"/>
                  </a:cubicBezTo>
                  <a:lnTo>
                    <a:pt x="892" y="11302"/>
                  </a:lnTo>
                  <a:cubicBezTo>
                    <a:pt x="4734" y="12321"/>
                    <a:pt x="8681" y="13010"/>
                    <a:pt x="12639" y="13180"/>
                  </a:cubicBezTo>
                  <a:cubicBezTo>
                    <a:pt x="13753" y="13223"/>
                    <a:pt x="14867" y="13223"/>
                    <a:pt x="15971" y="13180"/>
                  </a:cubicBezTo>
                  <a:cubicBezTo>
                    <a:pt x="17191" y="13127"/>
                    <a:pt x="18411" y="13021"/>
                    <a:pt x="19621" y="12862"/>
                  </a:cubicBezTo>
                  <a:cubicBezTo>
                    <a:pt x="20067" y="12798"/>
                    <a:pt x="20502" y="12724"/>
                    <a:pt x="20948" y="12650"/>
                  </a:cubicBezTo>
                  <a:cubicBezTo>
                    <a:pt x="21892" y="12480"/>
                    <a:pt x="22826" y="12278"/>
                    <a:pt x="23749" y="12034"/>
                  </a:cubicBezTo>
                  <a:cubicBezTo>
                    <a:pt x="26752" y="11238"/>
                    <a:pt x="29426" y="10050"/>
                    <a:pt x="32111" y="8554"/>
                  </a:cubicBezTo>
                  <a:lnTo>
                    <a:pt x="40695" y="118"/>
                  </a:lnTo>
                  <a:cubicBezTo>
                    <a:pt x="40822" y="1"/>
                    <a:pt x="41024" y="1"/>
                    <a:pt x="41151" y="118"/>
                  </a:cubicBezTo>
                  <a:lnTo>
                    <a:pt x="41979" y="967"/>
                  </a:lnTo>
                  <a:cubicBezTo>
                    <a:pt x="42106" y="1094"/>
                    <a:pt x="42106" y="1296"/>
                    <a:pt x="41979" y="1423"/>
                  </a:cubicBezTo>
                  <a:lnTo>
                    <a:pt x="37883" y="5434"/>
                  </a:lnTo>
                  <a:lnTo>
                    <a:pt x="42297" y="9944"/>
                  </a:lnTo>
                  <a:lnTo>
                    <a:pt x="46393" y="5922"/>
                  </a:lnTo>
                  <a:cubicBezTo>
                    <a:pt x="46521" y="5795"/>
                    <a:pt x="46722" y="5795"/>
                    <a:pt x="46850" y="5922"/>
                  </a:cubicBezTo>
                  <a:lnTo>
                    <a:pt x="47677" y="6760"/>
                  </a:lnTo>
                  <a:cubicBezTo>
                    <a:pt x="47805" y="6888"/>
                    <a:pt x="47805" y="7089"/>
                    <a:pt x="47677" y="7217"/>
                  </a:cubicBezTo>
                  <a:lnTo>
                    <a:pt x="17913" y="36440"/>
                  </a:lnTo>
                  <a:cubicBezTo>
                    <a:pt x="17785" y="36567"/>
                    <a:pt x="17584" y="36567"/>
                    <a:pt x="17456" y="36440"/>
                  </a:cubicBezTo>
                  <a:lnTo>
                    <a:pt x="16629" y="35602"/>
                  </a:lnTo>
                  <a:cubicBezTo>
                    <a:pt x="16501" y="35474"/>
                    <a:pt x="16501" y="35273"/>
                    <a:pt x="16629" y="35145"/>
                  </a:cubicBezTo>
                  <a:lnTo>
                    <a:pt x="31007" y="21032"/>
                  </a:lnTo>
                  <a:close/>
                  <a:moveTo>
                    <a:pt x="32164" y="19886"/>
                  </a:moveTo>
                  <a:lnTo>
                    <a:pt x="35336" y="16777"/>
                  </a:lnTo>
                  <a:cubicBezTo>
                    <a:pt x="34678" y="16947"/>
                    <a:pt x="34021" y="17085"/>
                    <a:pt x="33384" y="17191"/>
                  </a:cubicBezTo>
                  <a:lnTo>
                    <a:pt x="31421" y="19122"/>
                  </a:lnTo>
                  <a:lnTo>
                    <a:pt x="32174" y="19886"/>
                  </a:lnTo>
                  <a:close/>
                  <a:moveTo>
                    <a:pt x="30445" y="18136"/>
                  </a:moveTo>
                  <a:lnTo>
                    <a:pt x="31071" y="17520"/>
                  </a:lnTo>
                  <a:cubicBezTo>
                    <a:pt x="30689" y="17552"/>
                    <a:pt x="30317" y="17594"/>
                    <a:pt x="29946" y="17626"/>
                  </a:cubicBezTo>
                  <a:close/>
                  <a:moveTo>
                    <a:pt x="27760" y="15398"/>
                  </a:moveTo>
                  <a:lnTo>
                    <a:pt x="28704" y="16363"/>
                  </a:lnTo>
                  <a:cubicBezTo>
                    <a:pt x="31813" y="16194"/>
                    <a:pt x="35135" y="15695"/>
                    <a:pt x="37597" y="14560"/>
                  </a:cubicBezTo>
                  <a:lnTo>
                    <a:pt x="41130" y="11079"/>
                  </a:lnTo>
                  <a:lnTo>
                    <a:pt x="36726" y="6591"/>
                  </a:lnTo>
                  <a:lnTo>
                    <a:pt x="27760" y="15398"/>
                  </a:lnTo>
                  <a:close/>
                  <a:moveTo>
                    <a:pt x="25542" y="15016"/>
                  </a:moveTo>
                  <a:lnTo>
                    <a:pt x="28948" y="11684"/>
                  </a:lnTo>
                  <a:cubicBezTo>
                    <a:pt x="28015" y="12077"/>
                    <a:pt x="27081" y="12437"/>
                    <a:pt x="26105" y="12766"/>
                  </a:cubicBezTo>
                  <a:lnTo>
                    <a:pt x="22454" y="16342"/>
                  </a:lnTo>
                  <a:cubicBezTo>
                    <a:pt x="22911" y="16363"/>
                    <a:pt x="23356" y="16385"/>
                    <a:pt x="23813" y="16406"/>
                  </a:cubicBezTo>
                  <a:lnTo>
                    <a:pt x="24120" y="16406"/>
                  </a:lnTo>
                  <a:lnTo>
                    <a:pt x="25542" y="15005"/>
                  </a:lnTo>
                  <a:close/>
                  <a:moveTo>
                    <a:pt x="4129" y="13403"/>
                  </a:moveTo>
                  <a:cubicBezTo>
                    <a:pt x="5731" y="13806"/>
                    <a:pt x="7355" y="14188"/>
                    <a:pt x="8978" y="14528"/>
                  </a:cubicBezTo>
                  <a:lnTo>
                    <a:pt x="9265" y="14231"/>
                  </a:lnTo>
                  <a:cubicBezTo>
                    <a:pt x="7546" y="14040"/>
                    <a:pt x="5816" y="13753"/>
                    <a:pt x="4129" y="13403"/>
                  </a:cubicBezTo>
                  <a:close/>
                  <a:moveTo>
                    <a:pt x="20587" y="16226"/>
                  </a:moveTo>
                  <a:lnTo>
                    <a:pt x="23314" y="13551"/>
                  </a:lnTo>
                  <a:lnTo>
                    <a:pt x="22900" y="13647"/>
                  </a:lnTo>
                  <a:cubicBezTo>
                    <a:pt x="22444" y="13753"/>
                    <a:pt x="21977" y="13838"/>
                    <a:pt x="21521" y="13933"/>
                  </a:cubicBezTo>
                  <a:lnTo>
                    <a:pt x="19303" y="16109"/>
                  </a:lnTo>
                  <a:lnTo>
                    <a:pt x="19674" y="16151"/>
                  </a:lnTo>
                  <a:cubicBezTo>
                    <a:pt x="19982" y="16172"/>
                    <a:pt x="20279" y="16204"/>
                    <a:pt x="20587" y="16226"/>
                  </a:cubicBezTo>
                  <a:close/>
                  <a:moveTo>
                    <a:pt x="17509" y="15918"/>
                  </a:moveTo>
                  <a:lnTo>
                    <a:pt x="19175" y="14284"/>
                  </a:lnTo>
                  <a:lnTo>
                    <a:pt x="18878" y="14315"/>
                  </a:lnTo>
                  <a:cubicBezTo>
                    <a:pt x="18518" y="14347"/>
                    <a:pt x="18157" y="14390"/>
                    <a:pt x="17796" y="14411"/>
                  </a:cubicBezTo>
                  <a:lnTo>
                    <a:pt x="16406" y="15780"/>
                  </a:lnTo>
                  <a:lnTo>
                    <a:pt x="16703" y="15822"/>
                  </a:lnTo>
                  <a:close/>
                  <a:moveTo>
                    <a:pt x="14666" y="15546"/>
                  </a:moveTo>
                  <a:lnTo>
                    <a:pt x="15695" y="14528"/>
                  </a:lnTo>
                  <a:lnTo>
                    <a:pt x="15271" y="14538"/>
                  </a:lnTo>
                  <a:cubicBezTo>
                    <a:pt x="14910" y="14538"/>
                    <a:pt x="14549" y="14549"/>
                    <a:pt x="14188" y="14538"/>
                  </a:cubicBezTo>
                  <a:lnTo>
                    <a:pt x="13371" y="15334"/>
                  </a:lnTo>
                  <a:lnTo>
                    <a:pt x="13785" y="15398"/>
                  </a:lnTo>
                  <a:cubicBezTo>
                    <a:pt x="14071" y="15451"/>
                    <a:pt x="14369" y="15493"/>
                    <a:pt x="14666" y="15536"/>
                  </a:cubicBezTo>
                  <a:close/>
                  <a:moveTo>
                    <a:pt x="11684" y="15048"/>
                  </a:moveTo>
                  <a:lnTo>
                    <a:pt x="12257" y="14485"/>
                  </a:lnTo>
                  <a:lnTo>
                    <a:pt x="11949" y="14464"/>
                  </a:lnTo>
                  <a:cubicBezTo>
                    <a:pt x="11663" y="14453"/>
                    <a:pt x="11366" y="14432"/>
                    <a:pt x="11079" y="14411"/>
                  </a:cubicBezTo>
                  <a:lnTo>
                    <a:pt x="10623" y="14846"/>
                  </a:lnTo>
                  <a:lnTo>
                    <a:pt x="10931" y="149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1772500" y="2142950"/>
              <a:ext cx="1530700" cy="1530700"/>
            </a:xfrm>
            <a:custGeom>
              <a:avLst/>
              <a:gdLst/>
              <a:ahLst/>
              <a:cxnLst/>
              <a:rect l="l" t="t" r="r" b="b"/>
              <a:pathLst>
                <a:path w="61228" h="61228" extrusionOk="0">
                  <a:moveTo>
                    <a:pt x="42095" y="11280"/>
                  </a:moveTo>
                  <a:cubicBezTo>
                    <a:pt x="51868" y="17085"/>
                    <a:pt x="55784" y="29266"/>
                    <a:pt x="51200" y="39676"/>
                  </a:cubicBezTo>
                  <a:cubicBezTo>
                    <a:pt x="46626" y="50086"/>
                    <a:pt x="35007" y="55434"/>
                    <a:pt x="24120" y="52155"/>
                  </a:cubicBezTo>
                  <a:lnTo>
                    <a:pt x="24120" y="52155"/>
                  </a:lnTo>
                  <a:cubicBezTo>
                    <a:pt x="11195" y="48260"/>
                    <a:pt x="4595" y="33925"/>
                    <a:pt x="10028" y="21573"/>
                  </a:cubicBezTo>
                  <a:cubicBezTo>
                    <a:pt x="15461" y="9211"/>
                    <a:pt x="30486" y="4394"/>
                    <a:pt x="42095" y="11291"/>
                  </a:cubicBezTo>
                  <a:close/>
                  <a:moveTo>
                    <a:pt x="30911" y="22231"/>
                  </a:moveTo>
                  <a:cubicBezTo>
                    <a:pt x="32481" y="22284"/>
                    <a:pt x="33999" y="22783"/>
                    <a:pt x="35293" y="23653"/>
                  </a:cubicBezTo>
                  <a:lnTo>
                    <a:pt x="42085" y="14305"/>
                  </a:lnTo>
                  <a:lnTo>
                    <a:pt x="42679" y="13488"/>
                  </a:lnTo>
                  <a:cubicBezTo>
                    <a:pt x="39230" y="11058"/>
                    <a:pt x="35124" y="9721"/>
                    <a:pt x="30911" y="9668"/>
                  </a:cubicBezTo>
                  <a:lnTo>
                    <a:pt x="30911" y="22231"/>
                  </a:lnTo>
                  <a:close/>
                  <a:moveTo>
                    <a:pt x="35781" y="24014"/>
                  </a:moveTo>
                  <a:cubicBezTo>
                    <a:pt x="36047" y="24215"/>
                    <a:pt x="36301" y="24449"/>
                    <a:pt x="36545" y="24682"/>
                  </a:cubicBezTo>
                  <a:cubicBezTo>
                    <a:pt x="37405" y="25542"/>
                    <a:pt x="38074" y="26592"/>
                    <a:pt x="38498" y="27738"/>
                  </a:cubicBezTo>
                  <a:lnTo>
                    <a:pt x="42095" y="26561"/>
                  </a:lnTo>
                  <a:lnTo>
                    <a:pt x="50446" y="23855"/>
                  </a:lnTo>
                  <a:cubicBezTo>
                    <a:pt x="49088" y="19854"/>
                    <a:pt x="46552" y="16374"/>
                    <a:pt x="43178" y="13838"/>
                  </a:cubicBezTo>
                  <a:lnTo>
                    <a:pt x="42095" y="15323"/>
                  </a:lnTo>
                  <a:close/>
                  <a:moveTo>
                    <a:pt x="38678" y="28311"/>
                  </a:moveTo>
                  <a:cubicBezTo>
                    <a:pt x="39103" y="29818"/>
                    <a:pt x="39103" y="31410"/>
                    <a:pt x="38678" y="32917"/>
                  </a:cubicBezTo>
                  <a:lnTo>
                    <a:pt x="42095" y="34031"/>
                  </a:lnTo>
                  <a:lnTo>
                    <a:pt x="50637" y="36811"/>
                  </a:lnTo>
                  <a:cubicBezTo>
                    <a:pt x="51879" y="32768"/>
                    <a:pt x="51879" y="28460"/>
                    <a:pt x="50637" y="24428"/>
                  </a:cubicBezTo>
                  <a:lnTo>
                    <a:pt x="42095" y="27208"/>
                  </a:lnTo>
                  <a:close/>
                  <a:moveTo>
                    <a:pt x="38498" y="33500"/>
                  </a:moveTo>
                  <a:cubicBezTo>
                    <a:pt x="38074" y="34646"/>
                    <a:pt x="37405" y="35686"/>
                    <a:pt x="36545" y="36546"/>
                  </a:cubicBezTo>
                  <a:cubicBezTo>
                    <a:pt x="36301" y="36790"/>
                    <a:pt x="36047" y="37013"/>
                    <a:pt x="35781" y="37225"/>
                  </a:cubicBezTo>
                  <a:lnTo>
                    <a:pt x="42095" y="45905"/>
                  </a:lnTo>
                  <a:lnTo>
                    <a:pt x="43167" y="47390"/>
                  </a:lnTo>
                  <a:cubicBezTo>
                    <a:pt x="46552" y="44854"/>
                    <a:pt x="49088" y="41374"/>
                    <a:pt x="50446" y="37373"/>
                  </a:cubicBezTo>
                  <a:lnTo>
                    <a:pt x="42095" y="34668"/>
                  </a:lnTo>
                  <a:lnTo>
                    <a:pt x="38498" y="33490"/>
                  </a:lnTo>
                  <a:close/>
                  <a:moveTo>
                    <a:pt x="35293" y="37575"/>
                  </a:moveTo>
                  <a:cubicBezTo>
                    <a:pt x="33999" y="38456"/>
                    <a:pt x="32481" y="38944"/>
                    <a:pt x="30922" y="38997"/>
                  </a:cubicBezTo>
                  <a:lnTo>
                    <a:pt x="30922" y="51571"/>
                  </a:lnTo>
                  <a:cubicBezTo>
                    <a:pt x="35134" y="51507"/>
                    <a:pt x="39241" y="50181"/>
                    <a:pt x="42689" y="47741"/>
                  </a:cubicBezTo>
                  <a:lnTo>
                    <a:pt x="42095" y="46934"/>
                  </a:lnTo>
                  <a:lnTo>
                    <a:pt x="35304" y="37575"/>
                  </a:lnTo>
                  <a:close/>
                  <a:moveTo>
                    <a:pt x="30317" y="38997"/>
                  </a:moveTo>
                  <a:cubicBezTo>
                    <a:pt x="28746" y="38944"/>
                    <a:pt x="27229" y="38456"/>
                    <a:pt x="25934" y="37575"/>
                  </a:cubicBezTo>
                  <a:lnTo>
                    <a:pt x="24130" y="40069"/>
                  </a:lnTo>
                  <a:lnTo>
                    <a:pt x="18538" y="47741"/>
                  </a:lnTo>
                  <a:cubicBezTo>
                    <a:pt x="21987" y="50181"/>
                    <a:pt x="26093" y="51507"/>
                    <a:pt x="30317" y="51571"/>
                  </a:cubicBezTo>
                  <a:close/>
                  <a:moveTo>
                    <a:pt x="25436" y="37225"/>
                  </a:moveTo>
                  <a:cubicBezTo>
                    <a:pt x="25170" y="37013"/>
                    <a:pt x="24916" y="36790"/>
                    <a:pt x="24682" y="36546"/>
                  </a:cubicBezTo>
                  <a:cubicBezTo>
                    <a:pt x="23812" y="35686"/>
                    <a:pt x="23154" y="34646"/>
                    <a:pt x="22730" y="33500"/>
                  </a:cubicBezTo>
                  <a:lnTo>
                    <a:pt x="10781" y="37384"/>
                  </a:lnTo>
                  <a:cubicBezTo>
                    <a:pt x="12150" y="41374"/>
                    <a:pt x="14686" y="44865"/>
                    <a:pt x="18061" y="47390"/>
                  </a:cubicBezTo>
                  <a:lnTo>
                    <a:pt x="24130" y="39039"/>
                  </a:lnTo>
                  <a:lnTo>
                    <a:pt x="25446" y="37214"/>
                  </a:lnTo>
                  <a:close/>
                  <a:moveTo>
                    <a:pt x="22539" y="32927"/>
                  </a:moveTo>
                  <a:cubicBezTo>
                    <a:pt x="22114" y="31420"/>
                    <a:pt x="22114" y="29818"/>
                    <a:pt x="22539" y="28311"/>
                  </a:cubicBezTo>
                  <a:lnTo>
                    <a:pt x="10590" y="24438"/>
                  </a:lnTo>
                  <a:cubicBezTo>
                    <a:pt x="9349" y="28471"/>
                    <a:pt x="9349" y="32779"/>
                    <a:pt x="10590" y="36811"/>
                  </a:cubicBezTo>
                  <a:close/>
                  <a:moveTo>
                    <a:pt x="22730" y="27738"/>
                  </a:moveTo>
                  <a:cubicBezTo>
                    <a:pt x="23271" y="26274"/>
                    <a:pt x="24205" y="24980"/>
                    <a:pt x="25436" y="24014"/>
                  </a:cubicBezTo>
                  <a:lnTo>
                    <a:pt x="24120" y="22199"/>
                  </a:lnTo>
                  <a:lnTo>
                    <a:pt x="18050" y="13838"/>
                  </a:lnTo>
                  <a:cubicBezTo>
                    <a:pt x="14676" y="16374"/>
                    <a:pt x="12140" y="19865"/>
                    <a:pt x="10781" y="23855"/>
                  </a:cubicBezTo>
                  <a:lnTo>
                    <a:pt x="22740" y="27738"/>
                  </a:lnTo>
                  <a:close/>
                  <a:moveTo>
                    <a:pt x="25924" y="23653"/>
                  </a:moveTo>
                  <a:cubicBezTo>
                    <a:pt x="27229" y="22783"/>
                    <a:pt x="28746" y="22284"/>
                    <a:pt x="30306" y="22231"/>
                  </a:cubicBezTo>
                  <a:lnTo>
                    <a:pt x="30306" y="9668"/>
                  </a:lnTo>
                  <a:cubicBezTo>
                    <a:pt x="26083" y="9721"/>
                    <a:pt x="21976" y="11058"/>
                    <a:pt x="18538" y="13488"/>
                  </a:cubicBezTo>
                  <a:lnTo>
                    <a:pt x="24120" y="21170"/>
                  </a:lnTo>
                  <a:lnTo>
                    <a:pt x="25924" y="23653"/>
                  </a:lnTo>
                  <a:close/>
                  <a:moveTo>
                    <a:pt x="36227" y="25001"/>
                  </a:moveTo>
                  <a:cubicBezTo>
                    <a:pt x="36004" y="24778"/>
                    <a:pt x="35771" y="24566"/>
                    <a:pt x="35527" y="24375"/>
                  </a:cubicBezTo>
                  <a:lnTo>
                    <a:pt x="34307" y="26041"/>
                  </a:lnTo>
                  <a:cubicBezTo>
                    <a:pt x="35124" y="26688"/>
                    <a:pt x="35739" y="27547"/>
                    <a:pt x="36121" y="28513"/>
                  </a:cubicBezTo>
                  <a:lnTo>
                    <a:pt x="38074" y="27887"/>
                  </a:lnTo>
                  <a:cubicBezTo>
                    <a:pt x="37681" y="26805"/>
                    <a:pt x="37044" y="25818"/>
                    <a:pt x="36238" y="25001"/>
                  </a:cubicBezTo>
                  <a:close/>
                  <a:moveTo>
                    <a:pt x="35039" y="24014"/>
                  </a:moveTo>
                  <a:cubicBezTo>
                    <a:pt x="33818" y="23197"/>
                    <a:pt x="32386" y="22730"/>
                    <a:pt x="30911" y="22677"/>
                  </a:cubicBezTo>
                  <a:lnTo>
                    <a:pt x="30911" y="24735"/>
                  </a:lnTo>
                  <a:cubicBezTo>
                    <a:pt x="31951" y="24789"/>
                    <a:pt x="32959" y="25117"/>
                    <a:pt x="33829" y="25680"/>
                  </a:cubicBezTo>
                  <a:lnTo>
                    <a:pt x="35049" y="24014"/>
                  </a:lnTo>
                  <a:close/>
                  <a:moveTo>
                    <a:pt x="30317" y="22677"/>
                  </a:moveTo>
                  <a:cubicBezTo>
                    <a:pt x="28842" y="22730"/>
                    <a:pt x="27409" y="23197"/>
                    <a:pt x="26189" y="24014"/>
                  </a:cubicBezTo>
                  <a:lnTo>
                    <a:pt x="27399" y="25680"/>
                  </a:lnTo>
                  <a:cubicBezTo>
                    <a:pt x="28269" y="25117"/>
                    <a:pt x="29277" y="24789"/>
                    <a:pt x="30317" y="24735"/>
                  </a:cubicBezTo>
                  <a:lnTo>
                    <a:pt x="30317" y="22677"/>
                  </a:lnTo>
                  <a:close/>
                  <a:moveTo>
                    <a:pt x="25701" y="24375"/>
                  </a:moveTo>
                  <a:cubicBezTo>
                    <a:pt x="24544" y="25287"/>
                    <a:pt x="23663" y="26497"/>
                    <a:pt x="23154" y="27887"/>
                  </a:cubicBezTo>
                  <a:lnTo>
                    <a:pt x="24120" y="28195"/>
                  </a:lnTo>
                  <a:lnTo>
                    <a:pt x="25117" y="28524"/>
                  </a:lnTo>
                  <a:cubicBezTo>
                    <a:pt x="25489" y="27547"/>
                    <a:pt x="26104" y="26699"/>
                    <a:pt x="26910" y="26041"/>
                  </a:cubicBezTo>
                  <a:lnTo>
                    <a:pt x="25701" y="24375"/>
                  </a:lnTo>
                  <a:close/>
                  <a:moveTo>
                    <a:pt x="22963" y="28449"/>
                  </a:moveTo>
                  <a:cubicBezTo>
                    <a:pt x="22570" y="29871"/>
                    <a:pt x="22570" y="31367"/>
                    <a:pt x="22963" y="32789"/>
                  </a:cubicBezTo>
                  <a:lnTo>
                    <a:pt x="24120" y="32407"/>
                  </a:lnTo>
                  <a:lnTo>
                    <a:pt x="24926" y="32142"/>
                  </a:lnTo>
                  <a:cubicBezTo>
                    <a:pt x="24661" y="31145"/>
                    <a:pt x="24661" y="30083"/>
                    <a:pt x="24926" y="29086"/>
                  </a:cubicBezTo>
                  <a:lnTo>
                    <a:pt x="24120" y="28821"/>
                  </a:lnTo>
                  <a:lnTo>
                    <a:pt x="22963" y="28439"/>
                  </a:lnTo>
                  <a:close/>
                  <a:moveTo>
                    <a:pt x="23154" y="33362"/>
                  </a:moveTo>
                  <a:cubicBezTo>
                    <a:pt x="23663" y="34742"/>
                    <a:pt x="24544" y="35951"/>
                    <a:pt x="25701" y="36864"/>
                  </a:cubicBezTo>
                  <a:lnTo>
                    <a:pt x="26910" y="35198"/>
                  </a:lnTo>
                  <a:cubicBezTo>
                    <a:pt x="26104" y="34540"/>
                    <a:pt x="25489" y="33691"/>
                    <a:pt x="25117" y="32715"/>
                  </a:cubicBezTo>
                  <a:lnTo>
                    <a:pt x="24120" y="33044"/>
                  </a:lnTo>
                  <a:close/>
                  <a:moveTo>
                    <a:pt x="26189" y="37214"/>
                  </a:moveTo>
                  <a:cubicBezTo>
                    <a:pt x="27409" y="38042"/>
                    <a:pt x="28842" y="38509"/>
                    <a:pt x="30317" y="38562"/>
                  </a:cubicBezTo>
                  <a:lnTo>
                    <a:pt x="30317" y="36503"/>
                  </a:lnTo>
                  <a:cubicBezTo>
                    <a:pt x="29277" y="36450"/>
                    <a:pt x="28269" y="36121"/>
                    <a:pt x="27399" y="35559"/>
                  </a:cubicBezTo>
                  <a:lnTo>
                    <a:pt x="26178" y="37225"/>
                  </a:lnTo>
                  <a:close/>
                  <a:moveTo>
                    <a:pt x="30911" y="38562"/>
                  </a:moveTo>
                  <a:cubicBezTo>
                    <a:pt x="32386" y="38509"/>
                    <a:pt x="33818" y="38042"/>
                    <a:pt x="35039" y="37214"/>
                  </a:cubicBezTo>
                  <a:lnTo>
                    <a:pt x="33829" y="35548"/>
                  </a:lnTo>
                  <a:cubicBezTo>
                    <a:pt x="32959" y="36121"/>
                    <a:pt x="31951" y="36450"/>
                    <a:pt x="30911" y="36503"/>
                  </a:cubicBezTo>
                  <a:lnTo>
                    <a:pt x="30911" y="38562"/>
                  </a:lnTo>
                  <a:close/>
                  <a:moveTo>
                    <a:pt x="35527" y="36864"/>
                  </a:moveTo>
                  <a:cubicBezTo>
                    <a:pt x="35771" y="36673"/>
                    <a:pt x="36015" y="36461"/>
                    <a:pt x="36238" y="36238"/>
                  </a:cubicBezTo>
                  <a:cubicBezTo>
                    <a:pt x="37044" y="35421"/>
                    <a:pt x="37681" y="34434"/>
                    <a:pt x="38074" y="33362"/>
                  </a:cubicBezTo>
                  <a:lnTo>
                    <a:pt x="36121" y="32726"/>
                  </a:lnTo>
                  <a:cubicBezTo>
                    <a:pt x="35750" y="33691"/>
                    <a:pt x="35124" y="34540"/>
                    <a:pt x="34317" y="35198"/>
                  </a:cubicBezTo>
                  <a:lnTo>
                    <a:pt x="35527" y="36864"/>
                  </a:lnTo>
                  <a:close/>
                  <a:moveTo>
                    <a:pt x="38265" y="32789"/>
                  </a:moveTo>
                  <a:cubicBezTo>
                    <a:pt x="38657" y="31367"/>
                    <a:pt x="38657" y="29871"/>
                    <a:pt x="38265" y="28449"/>
                  </a:cubicBezTo>
                  <a:lnTo>
                    <a:pt x="36301" y="29086"/>
                  </a:lnTo>
                  <a:cubicBezTo>
                    <a:pt x="36567" y="30094"/>
                    <a:pt x="36567" y="31155"/>
                    <a:pt x="36301" y="32153"/>
                  </a:cubicBezTo>
                  <a:close/>
                  <a:moveTo>
                    <a:pt x="44907" y="7418"/>
                  </a:moveTo>
                  <a:cubicBezTo>
                    <a:pt x="44058" y="6367"/>
                    <a:pt x="42445" y="6367"/>
                    <a:pt x="41586" y="7418"/>
                  </a:cubicBezTo>
                  <a:cubicBezTo>
                    <a:pt x="41575" y="7439"/>
                    <a:pt x="41565" y="7450"/>
                    <a:pt x="41565" y="7471"/>
                  </a:cubicBezTo>
                  <a:lnTo>
                    <a:pt x="41214" y="9381"/>
                  </a:lnTo>
                  <a:cubicBezTo>
                    <a:pt x="41204" y="9402"/>
                    <a:pt x="41204" y="9413"/>
                    <a:pt x="41214" y="9434"/>
                  </a:cubicBezTo>
                  <a:cubicBezTo>
                    <a:pt x="41851" y="11397"/>
                    <a:pt x="44631" y="11397"/>
                    <a:pt x="45279" y="9434"/>
                  </a:cubicBezTo>
                  <a:cubicBezTo>
                    <a:pt x="45279" y="9413"/>
                    <a:pt x="45279" y="9402"/>
                    <a:pt x="45279" y="9381"/>
                  </a:cubicBezTo>
                  <a:lnTo>
                    <a:pt x="44928" y="7471"/>
                  </a:lnTo>
                  <a:cubicBezTo>
                    <a:pt x="44918" y="7450"/>
                    <a:pt x="44918" y="7439"/>
                    <a:pt x="44907" y="7418"/>
                  </a:cubicBezTo>
                  <a:close/>
                  <a:moveTo>
                    <a:pt x="43103" y="7609"/>
                  </a:moveTo>
                  <a:lnTo>
                    <a:pt x="41925" y="7609"/>
                  </a:lnTo>
                  <a:lnTo>
                    <a:pt x="41618" y="9286"/>
                  </a:lnTo>
                  <a:lnTo>
                    <a:pt x="43103" y="9286"/>
                  </a:lnTo>
                  <a:close/>
                  <a:moveTo>
                    <a:pt x="43390" y="9286"/>
                  </a:moveTo>
                  <a:lnTo>
                    <a:pt x="44875" y="9286"/>
                  </a:lnTo>
                  <a:lnTo>
                    <a:pt x="44578" y="7609"/>
                  </a:lnTo>
                  <a:lnTo>
                    <a:pt x="43390" y="7609"/>
                  </a:lnTo>
                  <a:close/>
                  <a:moveTo>
                    <a:pt x="54107" y="16639"/>
                  </a:moveTo>
                  <a:cubicBezTo>
                    <a:pt x="53248" y="15589"/>
                    <a:pt x="51635" y="15589"/>
                    <a:pt x="50786" y="16639"/>
                  </a:cubicBezTo>
                  <a:cubicBezTo>
                    <a:pt x="50775" y="16660"/>
                    <a:pt x="50765" y="16671"/>
                    <a:pt x="50765" y="16692"/>
                  </a:cubicBezTo>
                  <a:lnTo>
                    <a:pt x="50414" y="18602"/>
                  </a:lnTo>
                  <a:cubicBezTo>
                    <a:pt x="50404" y="18613"/>
                    <a:pt x="50404" y="18634"/>
                    <a:pt x="50414" y="18655"/>
                  </a:cubicBezTo>
                  <a:cubicBezTo>
                    <a:pt x="51062" y="20608"/>
                    <a:pt x="53831" y="20608"/>
                    <a:pt x="54478" y="18655"/>
                  </a:cubicBezTo>
                  <a:cubicBezTo>
                    <a:pt x="54478" y="18634"/>
                    <a:pt x="54478" y="18613"/>
                    <a:pt x="54478" y="18602"/>
                  </a:cubicBezTo>
                  <a:lnTo>
                    <a:pt x="54128" y="16692"/>
                  </a:lnTo>
                  <a:cubicBezTo>
                    <a:pt x="54118" y="16671"/>
                    <a:pt x="54107" y="16650"/>
                    <a:pt x="54096" y="16639"/>
                  </a:cubicBezTo>
                  <a:close/>
                  <a:moveTo>
                    <a:pt x="52303" y="16830"/>
                  </a:moveTo>
                  <a:lnTo>
                    <a:pt x="51115" y="16830"/>
                  </a:lnTo>
                  <a:lnTo>
                    <a:pt x="50807" y="18507"/>
                  </a:lnTo>
                  <a:lnTo>
                    <a:pt x="52303" y="18507"/>
                  </a:lnTo>
                  <a:close/>
                  <a:moveTo>
                    <a:pt x="52590" y="18507"/>
                  </a:moveTo>
                  <a:lnTo>
                    <a:pt x="54075" y="18507"/>
                  </a:lnTo>
                  <a:lnTo>
                    <a:pt x="53768" y="16830"/>
                  </a:lnTo>
                  <a:lnTo>
                    <a:pt x="52590" y="16830"/>
                  </a:lnTo>
                  <a:close/>
                  <a:moveTo>
                    <a:pt x="57492" y="29266"/>
                  </a:moveTo>
                  <a:cubicBezTo>
                    <a:pt x="56643" y="28216"/>
                    <a:pt x="55030" y="28216"/>
                    <a:pt x="54171" y="29266"/>
                  </a:cubicBezTo>
                  <a:cubicBezTo>
                    <a:pt x="54160" y="29288"/>
                    <a:pt x="54150" y="29309"/>
                    <a:pt x="54150" y="29319"/>
                  </a:cubicBezTo>
                  <a:lnTo>
                    <a:pt x="53799" y="31229"/>
                  </a:lnTo>
                  <a:cubicBezTo>
                    <a:pt x="53789" y="31251"/>
                    <a:pt x="53789" y="31261"/>
                    <a:pt x="53799" y="31283"/>
                  </a:cubicBezTo>
                  <a:cubicBezTo>
                    <a:pt x="54436" y="33246"/>
                    <a:pt x="57216" y="33246"/>
                    <a:pt x="57863" y="31283"/>
                  </a:cubicBezTo>
                  <a:cubicBezTo>
                    <a:pt x="57863" y="31261"/>
                    <a:pt x="57863" y="31251"/>
                    <a:pt x="57863" y="31229"/>
                  </a:cubicBezTo>
                  <a:lnTo>
                    <a:pt x="57513" y="29319"/>
                  </a:lnTo>
                  <a:cubicBezTo>
                    <a:pt x="57503" y="29309"/>
                    <a:pt x="57503" y="29288"/>
                    <a:pt x="57492" y="29266"/>
                  </a:cubicBezTo>
                  <a:close/>
                  <a:moveTo>
                    <a:pt x="55688" y="29457"/>
                  </a:moveTo>
                  <a:lnTo>
                    <a:pt x="55688" y="31134"/>
                  </a:lnTo>
                  <a:lnTo>
                    <a:pt x="54203" y="31134"/>
                  </a:lnTo>
                  <a:lnTo>
                    <a:pt x="54510" y="29457"/>
                  </a:lnTo>
                  <a:close/>
                  <a:moveTo>
                    <a:pt x="55975" y="31134"/>
                  </a:moveTo>
                  <a:lnTo>
                    <a:pt x="55975" y="29457"/>
                  </a:lnTo>
                  <a:lnTo>
                    <a:pt x="57153" y="29457"/>
                  </a:lnTo>
                  <a:lnTo>
                    <a:pt x="57471" y="31134"/>
                  </a:lnTo>
                  <a:close/>
                  <a:moveTo>
                    <a:pt x="54118" y="41883"/>
                  </a:moveTo>
                  <a:cubicBezTo>
                    <a:pt x="53258" y="40833"/>
                    <a:pt x="51656" y="40833"/>
                    <a:pt x="50796" y="41883"/>
                  </a:cubicBezTo>
                  <a:cubicBezTo>
                    <a:pt x="50786" y="41904"/>
                    <a:pt x="50775" y="41926"/>
                    <a:pt x="50775" y="41936"/>
                  </a:cubicBezTo>
                  <a:lnTo>
                    <a:pt x="50425" y="43846"/>
                  </a:lnTo>
                  <a:cubicBezTo>
                    <a:pt x="50414" y="43867"/>
                    <a:pt x="50414" y="43889"/>
                    <a:pt x="50425" y="43899"/>
                  </a:cubicBezTo>
                  <a:cubicBezTo>
                    <a:pt x="51062" y="45862"/>
                    <a:pt x="53842" y="45862"/>
                    <a:pt x="54489" y="43899"/>
                  </a:cubicBezTo>
                  <a:cubicBezTo>
                    <a:pt x="54489" y="43889"/>
                    <a:pt x="54489" y="43867"/>
                    <a:pt x="54489" y="43846"/>
                  </a:cubicBezTo>
                  <a:lnTo>
                    <a:pt x="54160" y="41947"/>
                  </a:lnTo>
                  <a:cubicBezTo>
                    <a:pt x="54150" y="41926"/>
                    <a:pt x="54139" y="41904"/>
                    <a:pt x="54128" y="41894"/>
                  </a:cubicBezTo>
                  <a:close/>
                  <a:moveTo>
                    <a:pt x="52324" y="42074"/>
                  </a:moveTo>
                  <a:lnTo>
                    <a:pt x="51147" y="42074"/>
                  </a:lnTo>
                  <a:lnTo>
                    <a:pt x="50839" y="43751"/>
                  </a:lnTo>
                  <a:lnTo>
                    <a:pt x="52324" y="43751"/>
                  </a:lnTo>
                  <a:lnTo>
                    <a:pt x="52324" y="42074"/>
                  </a:lnTo>
                  <a:close/>
                  <a:moveTo>
                    <a:pt x="52611" y="43751"/>
                  </a:moveTo>
                  <a:lnTo>
                    <a:pt x="54096" y="43751"/>
                  </a:lnTo>
                  <a:lnTo>
                    <a:pt x="53789" y="42074"/>
                  </a:lnTo>
                  <a:lnTo>
                    <a:pt x="52611" y="42074"/>
                  </a:lnTo>
                  <a:close/>
                  <a:moveTo>
                    <a:pt x="44886" y="51104"/>
                  </a:moveTo>
                  <a:cubicBezTo>
                    <a:pt x="44037" y="50043"/>
                    <a:pt x="42424" y="50043"/>
                    <a:pt x="41565" y="51104"/>
                  </a:cubicBezTo>
                  <a:cubicBezTo>
                    <a:pt x="41554" y="51115"/>
                    <a:pt x="41543" y="51136"/>
                    <a:pt x="41543" y="51157"/>
                  </a:cubicBezTo>
                  <a:lnTo>
                    <a:pt x="41193" y="53067"/>
                  </a:lnTo>
                  <a:cubicBezTo>
                    <a:pt x="41183" y="53078"/>
                    <a:pt x="41183" y="53099"/>
                    <a:pt x="41193" y="53120"/>
                  </a:cubicBezTo>
                  <a:cubicBezTo>
                    <a:pt x="41841" y="55083"/>
                    <a:pt x="44610" y="55083"/>
                    <a:pt x="45257" y="53120"/>
                  </a:cubicBezTo>
                  <a:cubicBezTo>
                    <a:pt x="45257" y="53099"/>
                    <a:pt x="45257" y="53078"/>
                    <a:pt x="45257" y="53067"/>
                  </a:cubicBezTo>
                  <a:lnTo>
                    <a:pt x="44907" y="51157"/>
                  </a:lnTo>
                  <a:cubicBezTo>
                    <a:pt x="44897" y="51136"/>
                    <a:pt x="44897" y="51115"/>
                    <a:pt x="44886" y="51104"/>
                  </a:cubicBezTo>
                  <a:close/>
                  <a:moveTo>
                    <a:pt x="43082" y="51295"/>
                  </a:moveTo>
                  <a:lnTo>
                    <a:pt x="41904" y="51295"/>
                  </a:lnTo>
                  <a:lnTo>
                    <a:pt x="41596" y="52972"/>
                  </a:lnTo>
                  <a:lnTo>
                    <a:pt x="43082" y="52972"/>
                  </a:lnTo>
                  <a:lnTo>
                    <a:pt x="43082" y="51295"/>
                  </a:lnTo>
                  <a:close/>
                  <a:moveTo>
                    <a:pt x="43369" y="52972"/>
                  </a:moveTo>
                  <a:lnTo>
                    <a:pt x="44854" y="52972"/>
                  </a:lnTo>
                  <a:lnTo>
                    <a:pt x="44546" y="51295"/>
                  </a:lnTo>
                  <a:lnTo>
                    <a:pt x="43369" y="51295"/>
                  </a:lnTo>
                  <a:close/>
                  <a:moveTo>
                    <a:pt x="45225" y="55922"/>
                  </a:moveTo>
                  <a:cubicBezTo>
                    <a:pt x="45438" y="55794"/>
                    <a:pt x="45703" y="55805"/>
                    <a:pt x="45894" y="55943"/>
                  </a:cubicBezTo>
                  <a:cubicBezTo>
                    <a:pt x="50011" y="53460"/>
                    <a:pt x="53460" y="50011"/>
                    <a:pt x="55943" y="45894"/>
                  </a:cubicBezTo>
                  <a:cubicBezTo>
                    <a:pt x="55646" y="45459"/>
                    <a:pt x="55985" y="44865"/>
                    <a:pt x="56516" y="44907"/>
                  </a:cubicBezTo>
                  <a:cubicBezTo>
                    <a:pt x="58840" y="40705"/>
                    <a:pt x="60102" y="35994"/>
                    <a:pt x="60187" y="31187"/>
                  </a:cubicBezTo>
                  <a:cubicBezTo>
                    <a:pt x="59720" y="30954"/>
                    <a:pt x="59720" y="30274"/>
                    <a:pt x="60187" y="30052"/>
                  </a:cubicBezTo>
                  <a:cubicBezTo>
                    <a:pt x="60102" y="25245"/>
                    <a:pt x="58840" y="20523"/>
                    <a:pt x="56516" y="16321"/>
                  </a:cubicBezTo>
                  <a:cubicBezTo>
                    <a:pt x="55985" y="16363"/>
                    <a:pt x="55646" y="15769"/>
                    <a:pt x="55943" y="15334"/>
                  </a:cubicBezTo>
                  <a:cubicBezTo>
                    <a:pt x="53460" y="11217"/>
                    <a:pt x="50011" y="7768"/>
                    <a:pt x="45894" y="5285"/>
                  </a:cubicBezTo>
                  <a:cubicBezTo>
                    <a:pt x="45459" y="5582"/>
                    <a:pt x="44865" y="5243"/>
                    <a:pt x="44907" y="4712"/>
                  </a:cubicBezTo>
                  <a:cubicBezTo>
                    <a:pt x="40705" y="2388"/>
                    <a:pt x="35983" y="1126"/>
                    <a:pt x="31176" y="1041"/>
                  </a:cubicBezTo>
                  <a:cubicBezTo>
                    <a:pt x="30953" y="1518"/>
                    <a:pt x="30274" y="1518"/>
                    <a:pt x="30041" y="1041"/>
                  </a:cubicBezTo>
                  <a:cubicBezTo>
                    <a:pt x="25234" y="1126"/>
                    <a:pt x="20523" y="2388"/>
                    <a:pt x="16310" y="4712"/>
                  </a:cubicBezTo>
                  <a:cubicBezTo>
                    <a:pt x="16352" y="5243"/>
                    <a:pt x="15769" y="5582"/>
                    <a:pt x="15334" y="5285"/>
                  </a:cubicBezTo>
                  <a:cubicBezTo>
                    <a:pt x="11216" y="7768"/>
                    <a:pt x="7768" y="11217"/>
                    <a:pt x="5274" y="15334"/>
                  </a:cubicBezTo>
                  <a:cubicBezTo>
                    <a:pt x="5582" y="15769"/>
                    <a:pt x="5232" y="16363"/>
                    <a:pt x="4712" y="16321"/>
                  </a:cubicBezTo>
                  <a:cubicBezTo>
                    <a:pt x="2377" y="20523"/>
                    <a:pt x="1115" y="25245"/>
                    <a:pt x="1030" y="30052"/>
                  </a:cubicBezTo>
                  <a:cubicBezTo>
                    <a:pt x="1507" y="30274"/>
                    <a:pt x="1507" y="30954"/>
                    <a:pt x="1030" y="31187"/>
                  </a:cubicBezTo>
                  <a:cubicBezTo>
                    <a:pt x="1115" y="35994"/>
                    <a:pt x="2377" y="40705"/>
                    <a:pt x="4712" y="44918"/>
                  </a:cubicBezTo>
                  <a:cubicBezTo>
                    <a:pt x="5232" y="44865"/>
                    <a:pt x="5582" y="45459"/>
                    <a:pt x="5274" y="45894"/>
                  </a:cubicBezTo>
                  <a:cubicBezTo>
                    <a:pt x="7768" y="50011"/>
                    <a:pt x="11216" y="53460"/>
                    <a:pt x="15334" y="55954"/>
                  </a:cubicBezTo>
                  <a:cubicBezTo>
                    <a:pt x="15769" y="55646"/>
                    <a:pt x="16352" y="55996"/>
                    <a:pt x="16310" y="56516"/>
                  </a:cubicBezTo>
                  <a:cubicBezTo>
                    <a:pt x="20523" y="58850"/>
                    <a:pt x="25234" y="60113"/>
                    <a:pt x="30041" y="60198"/>
                  </a:cubicBezTo>
                  <a:cubicBezTo>
                    <a:pt x="30274" y="59721"/>
                    <a:pt x="30953" y="59721"/>
                    <a:pt x="31176" y="60198"/>
                  </a:cubicBezTo>
                  <a:cubicBezTo>
                    <a:pt x="35983" y="60113"/>
                    <a:pt x="40705" y="58850"/>
                    <a:pt x="44907" y="56516"/>
                  </a:cubicBezTo>
                  <a:cubicBezTo>
                    <a:pt x="44897" y="56272"/>
                    <a:pt x="45013" y="56049"/>
                    <a:pt x="45225" y="55922"/>
                  </a:cubicBezTo>
                  <a:close/>
                  <a:moveTo>
                    <a:pt x="45162" y="56972"/>
                  </a:moveTo>
                  <a:cubicBezTo>
                    <a:pt x="45607" y="57301"/>
                    <a:pt x="46234" y="56940"/>
                    <a:pt x="46170" y="56389"/>
                  </a:cubicBezTo>
                  <a:cubicBezTo>
                    <a:pt x="50351" y="53853"/>
                    <a:pt x="53852" y="50351"/>
                    <a:pt x="56389" y="46159"/>
                  </a:cubicBezTo>
                  <a:cubicBezTo>
                    <a:pt x="56940" y="46234"/>
                    <a:pt x="57301" y="45608"/>
                    <a:pt x="56972" y="45162"/>
                  </a:cubicBezTo>
                  <a:cubicBezTo>
                    <a:pt x="59338" y="40875"/>
                    <a:pt x="60622" y="36089"/>
                    <a:pt x="60707" y="31198"/>
                  </a:cubicBezTo>
                  <a:cubicBezTo>
                    <a:pt x="61227" y="30985"/>
                    <a:pt x="61227" y="30253"/>
                    <a:pt x="60707" y="30041"/>
                  </a:cubicBezTo>
                  <a:cubicBezTo>
                    <a:pt x="60622" y="25149"/>
                    <a:pt x="59338" y="20353"/>
                    <a:pt x="56972" y="16066"/>
                  </a:cubicBezTo>
                  <a:cubicBezTo>
                    <a:pt x="57301" y="15620"/>
                    <a:pt x="56940" y="14994"/>
                    <a:pt x="56389" y="15069"/>
                  </a:cubicBezTo>
                  <a:cubicBezTo>
                    <a:pt x="53852" y="10877"/>
                    <a:pt x="50351" y="7376"/>
                    <a:pt x="46159" y="4839"/>
                  </a:cubicBezTo>
                  <a:cubicBezTo>
                    <a:pt x="46234" y="4288"/>
                    <a:pt x="45607" y="3927"/>
                    <a:pt x="45162" y="4256"/>
                  </a:cubicBezTo>
                  <a:cubicBezTo>
                    <a:pt x="40875" y="1890"/>
                    <a:pt x="36089" y="606"/>
                    <a:pt x="31197" y="521"/>
                  </a:cubicBezTo>
                  <a:cubicBezTo>
                    <a:pt x="30985" y="1"/>
                    <a:pt x="30242" y="1"/>
                    <a:pt x="30030" y="521"/>
                  </a:cubicBezTo>
                  <a:cubicBezTo>
                    <a:pt x="25138" y="606"/>
                    <a:pt x="20342" y="1890"/>
                    <a:pt x="16066" y="4256"/>
                  </a:cubicBezTo>
                  <a:cubicBezTo>
                    <a:pt x="15620" y="3927"/>
                    <a:pt x="14983" y="4288"/>
                    <a:pt x="15058" y="4839"/>
                  </a:cubicBezTo>
                  <a:cubicBezTo>
                    <a:pt x="10877" y="7376"/>
                    <a:pt x="7375" y="10877"/>
                    <a:pt x="4839" y="15069"/>
                  </a:cubicBezTo>
                  <a:cubicBezTo>
                    <a:pt x="4287" y="14994"/>
                    <a:pt x="3916" y="15620"/>
                    <a:pt x="4256" y="16066"/>
                  </a:cubicBezTo>
                  <a:cubicBezTo>
                    <a:pt x="1889" y="20353"/>
                    <a:pt x="605" y="25139"/>
                    <a:pt x="520" y="30030"/>
                  </a:cubicBezTo>
                  <a:cubicBezTo>
                    <a:pt x="0" y="30243"/>
                    <a:pt x="0" y="30985"/>
                    <a:pt x="520" y="31198"/>
                  </a:cubicBezTo>
                  <a:cubicBezTo>
                    <a:pt x="605" y="36089"/>
                    <a:pt x="1889" y="40886"/>
                    <a:pt x="4256" y="45162"/>
                  </a:cubicBezTo>
                  <a:cubicBezTo>
                    <a:pt x="3916" y="45608"/>
                    <a:pt x="4287" y="46234"/>
                    <a:pt x="4839" y="46170"/>
                  </a:cubicBezTo>
                  <a:cubicBezTo>
                    <a:pt x="7365" y="50351"/>
                    <a:pt x="10877" y="53863"/>
                    <a:pt x="15058" y="56389"/>
                  </a:cubicBezTo>
                  <a:cubicBezTo>
                    <a:pt x="14994" y="56940"/>
                    <a:pt x="15620" y="57301"/>
                    <a:pt x="16066" y="56972"/>
                  </a:cubicBezTo>
                  <a:cubicBezTo>
                    <a:pt x="20342" y="59339"/>
                    <a:pt x="25138" y="60622"/>
                    <a:pt x="30030" y="60707"/>
                  </a:cubicBezTo>
                  <a:cubicBezTo>
                    <a:pt x="30242" y="61227"/>
                    <a:pt x="30985" y="61227"/>
                    <a:pt x="31197" y="60707"/>
                  </a:cubicBezTo>
                  <a:cubicBezTo>
                    <a:pt x="36089" y="60622"/>
                    <a:pt x="40875" y="59339"/>
                    <a:pt x="45162" y="56972"/>
                  </a:cubicBezTo>
                  <a:close/>
                  <a:moveTo>
                    <a:pt x="16310" y="7418"/>
                  </a:moveTo>
                  <a:cubicBezTo>
                    <a:pt x="16299" y="7439"/>
                    <a:pt x="16289" y="7450"/>
                    <a:pt x="16289" y="7471"/>
                  </a:cubicBezTo>
                  <a:lnTo>
                    <a:pt x="15938" y="9381"/>
                  </a:lnTo>
                  <a:cubicBezTo>
                    <a:pt x="15938" y="9402"/>
                    <a:pt x="15938" y="9413"/>
                    <a:pt x="15938" y="9434"/>
                  </a:cubicBezTo>
                  <a:cubicBezTo>
                    <a:pt x="16586" y="11397"/>
                    <a:pt x="19355" y="11397"/>
                    <a:pt x="20003" y="9434"/>
                  </a:cubicBezTo>
                  <a:cubicBezTo>
                    <a:pt x="20013" y="9413"/>
                    <a:pt x="20013" y="9402"/>
                    <a:pt x="20003" y="9381"/>
                  </a:cubicBezTo>
                  <a:lnTo>
                    <a:pt x="19674" y="7471"/>
                  </a:lnTo>
                  <a:cubicBezTo>
                    <a:pt x="19663" y="7450"/>
                    <a:pt x="19652" y="7439"/>
                    <a:pt x="19642" y="7418"/>
                  </a:cubicBezTo>
                  <a:cubicBezTo>
                    <a:pt x="18793" y="6367"/>
                    <a:pt x="17180" y="6367"/>
                    <a:pt x="16320" y="7418"/>
                  </a:cubicBezTo>
                  <a:close/>
                  <a:moveTo>
                    <a:pt x="18124" y="7609"/>
                  </a:moveTo>
                  <a:lnTo>
                    <a:pt x="18124" y="9286"/>
                  </a:lnTo>
                  <a:lnTo>
                    <a:pt x="19610" y="9286"/>
                  </a:lnTo>
                  <a:lnTo>
                    <a:pt x="19302" y="7609"/>
                  </a:lnTo>
                  <a:close/>
                  <a:moveTo>
                    <a:pt x="17838" y="9286"/>
                  </a:moveTo>
                  <a:lnTo>
                    <a:pt x="17838" y="7609"/>
                  </a:lnTo>
                  <a:lnTo>
                    <a:pt x="16649" y="7609"/>
                  </a:lnTo>
                  <a:lnTo>
                    <a:pt x="16352" y="9286"/>
                  </a:lnTo>
                  <a:close/>
                  <a:moveTo>
                    <a:pt x="7121" y="16639"/>
                  </a:moveTo>
                  <a:cubicBezTo>
                    <a:pt x="7110" y="16660"/>
                    <a:pt x="7099" y="16671"/>
                    <a:pt x="7089" y="16692"/>
                  </a:cubicBezTo>
                  <a:lnTo>
                    <a:pt x="6739" y="18602"/>
                  </a:lnTo>
                  <a:cubicBezTo>
                    <a:pt x="6739" y="18613"/>
                    <a:pt x="6739" y="18634"/>
                    <a:pt x="6739" y="18655"/>
                  </a:cubicBezTo>
                  <a:cubicBezTo>
                    <a:pt x="7386" y="20608"/>
                    <a:pt x="10155" y="20608"/>
                    <a:pt x="10803" y="18655"/>
                  </a:cubicBezTo>
                  <a:cubicBezTo>
                    <a:pt x="10813" y="18634"/>
                    <a:pt x="10813" y="18613"/>
                    <a:pt x="10803" y="18602"/>
                  </a:cubicBezTo>
                  <a:lnTo>
                    <a:pt x="10452" y="16692"/>
                  </a:lnTo>
                  <a:cubicBezTo>
                    <a:pt x="10452" y="16671"/>
                    <a:pt x="10442" y="16650"/>
                    <a:pt x="10431" y="16639"/>
                  </a:cubicBezTo>
                  <a:cubicBezTo>
                    <a:pt x="9572" y="15578"/>
                    <a:pt x="7959" y="15578"/>
                    <a:pt x="7110" y="16639"/>
                  </a:cubicBezTo>
                  <a:close/>
                  <a:moveTo>
                    <a:pt x="8924" y="16830"/>
                  </a:moveTo>
                  <a:lnTo>
                    <a:pt x="8924" y="18507"/>
                  </a:lnTo>
                  <a:lnTo>
                    <a:pt x="10410" y="18507"/>
                  </a:lnTo>
                  <a:lnTo>
                    <a:pt x="10102" y="16830"/>
                  </a:lnTo>
                  <a:close/>
                  <a:moveTo>
                    <a:pt x="8638" y="18507"/>
                  </a:moveTo>
                  <a:lnTo>
                    <a:pt x="8638" y="16830"/>
                  </a:lnTo>
                  <a:lnTo>
                    <a:pt x="7449" y="16830"/>
                  </a:lnTo>
                  <a:lnTo>
                    <a:pt x="7152" y="18507"/>
                  </a:lnTo>
                  <a:close/>
                  <a:moveTo>
                    <a:pt x="3725" y="29266"/>
                  </a:moveTo>
                  <a:cubicBezTo>
                    <a:pt x="4584" y="28216"/>
                    <a:pt x="6197" y="28216"/>
                    <a:pt x="7057" y="29266"/>
                  </a:cubicBezTo>
                  <a:cubicBezTo>
                    <a:pt x="7067" y="29288"/>
                    <a:pt x="7078" y="29309"/>
                    <a:pt x="7078" y="29319"/>
                  </a:cubicBezTo>
                  <a:lnTo>
                    <a:pt x="7428" y="31229"/>
                  </a:lnTo>
                  <a:cubicBezTo>
                    <a:pt x="7428" y="31251"/>
                    <a:pt x="7428" y="31261"/>
                    <a:pt x="7428" y="31283"/>
                  </a:cubicBezTo>
                  <a:cubicBezTo>
                    <a:pt x="6781" y="33246"/>
                    <a:pt x="4011" y="33246"/>
                    <a:pt x="3364" y="31283"/>
                  </a:cubicBezTo>
                  <a:cubicBezTo>
                    <a:pt x="3354" y="31261"/>
                    <a:pt x="3354" y="31251"/>
                    <a:pt x="3364" y="31229"/>
                  </a:cubicBezTo>
                  <a:lnTo>
                    <a:pt x="3714" y="29319"/>
                  </a:lnTo>
                  <a:cubicBezTo>
                    <a:pt x="3714" y="29309"/>
                    <a:pt x="3725" y="29288"/>
                    <a:pt x="3736" y="29266"/>
                  </a:cubicBezTo>
                  <a:close/>
                  <a:moveTo>
                    <a:pt x="5539" y="29457"/>
                  </a:moveTo>
                  <a:lnTo>
                    <a:pt x="6717" y="29457"/>
                  </a:lnTo>
                  <a:lnTo>
                    <a:pt x="7025" y="31134"/>
                  </a:lnTo>
                  <a:lnTo>
                    <a:pt x="5539" y="31134"/>
                  </a:lnTo>
                  <a:close/>
                  <a:moveTo>
                    <a:pt x="5242" y="31134"/>
                  </a:moveTo>
                  <a:lnTo>
                    <a:pt x="3757" y="31134"/>
                  </a:lnTo>
                  <a:lnTo>
                    <a:pt x="4065" y="29457"/>
                  </a:lnTo>
                  <a:lnTo>
                    <a:pt x="5242" y="29457"/>
                  </a:lnTo>
                  <a:lnTo>
                    <a:pt x="5242" y="31134"/>
                  </a:lnTo>
                  <a:close/>
                  <a:moveTo>
                    <a:pt x="7099" y="41883"/>
                  </a:moveTo>
                  <a:cubicBezTo>
                    <a:pt x="7089" y="41904"/>
                    <a:pt x="7078" y="41926"/>
                    <a:pt x="7078" y="41936"/>
                  </a:cubicBezTo>
                  <a:lnTo>
                    <a:pt x="6728" y="43846"/>
                  </a:lnTo>
                  <a:cubicBezTo>
                    <a:pt x="6728" y="43867"/>
                    <a:pt x="6728" y="43889"/>
                    <a:pt x="6728" y="43899"/>
                  </a:cubicBezTo>
                  <a:cubicBezTo>
                    <a:pt x="7375" y="45862"/>
                    <a:pt x="10145" y="45862"/>
                    <a:pt x="10792" y="43899"/>
                  </a:cubicBezTo>
                  <a:cubicBezTo>
                    <a:pt x="10792" y="43889"/>
                    <a:pt x="10792" y="43867"/>
                    <a:pt x="10792" y="43846"/>
                  </a:cubicBezTo>
                  <a:lnTo>
                    <a:pt x="10442" y="41947"/>
                  </a:lnTo>
                  <a:cubicBezTo>
                    <a:pt x="10442" y="41926"/>
                    <a:pt x="10431" y="41904"/>
                    <a:pt x="10421" y="41894"/>
                  </a:cubicBezTo>
                  <a:cubicBezTo>
                    <a:pt x="9561" y="40833"/>
                    <a:pt x="7948" y="40833"/>
                    <a:pt x="7099" y="41894"/>
                  </a:cubicBezTo>
                  <a:close/>
                  <a:moveTo>
                    <a:pt x="8903" y="42074"/>
                  </a:moveTo>
                  <a:lnTo>
                    <a:pt x="8903" y="43751"/>
                  </a:lnTo>
                  <a:lnTo>
                    <a:pt x="10389" y="43751"/>
                  </a:lnTo>
                  <a:lnTo>
                    <a:pt x="10081" y="42074"/>
                  </a:lnTo>
                  <a:close/>
                  <a:moveTo>
                    <a:pt x="8617" y="43751"/>
                  </a:moveTo>
                  <a:lnTo>
                    <a:pt x="8617" y="42074"/>
                  </a:lnTo>
                  <a:lnTo>
                    <a:pt x="7428" y="42074"/>
                  </a:lnTo>
                  <a:lnTo>
                    <a:pt x="7131" y="43751"/>
                  </a:lnTo>
                  <a:close/>
                  <a:moveTo>
                    <a:pt x="16342" y="51104"/>
                  </a:moveTo>
                  <a:cubicBezTo>
                    <a:pt x="16320" y="51115"/>
                    <a:pt x="16320" y="51136"/>
                    <a:pt x="16310" y="51157"/>
                  </a:cubicBezTo>
                  <a:lnTo>
                    <a:pt x="15960" y="53067"/>
                  </a:lnTo>
                  <a:cubicBezTo>
                    <a:pt x="15960" y="53078"/>
                    <a:pt x="15960" y="53099"/>
                    <a:pt x="15960" y="53120"/>
                  </a:cubicBezTo>
                  <a:cubicBezTo>
                    <a:pt x="16607" y="55083"/>
                    <a:pt x="19387" y="55083"/>
                    <a:pt x="20024" y="53120"/>
                  </a:cubicBezTo>
                  <a:cubicBezTo>
                    <a:pt x="20034" y="53099"/>
                    <a:pt x="20034" y="53078"/>
                    <a:pt x="20024" y="53067"/>
                  </a:cubicBezTo>
                  <a:lnTo>
                    <a:pt x="19674" y="51157"/>
                  </a:lnTo>
                  <a:cubicBezTo>
                    <a:pt x="19674" y="51136"/>
                    <a:pt x="19663" y="51115"/>
                    <a:pt x="19652" y="51104"/>
                  </a:cubicBezTo>
                  <a:cubicBezTo>
                    <a:pt x="18793" y="50043"/>
                    <a:pt x="17180" y="50043"/>
                    <a:pt x="16331" y="51104"/>
                  </a:cubicBezTo>
                  <a:close/>
                  <a:moveTo>
                    <a:pt x="18146" y="51295"/>
                  </a:moveTo>
                  <a:lnTo>
                    <a:pt x="18146" y="52972"/>
                  </a:lnTo>
                  <a:lnTo>
                    <a:pt x="19631" y="52972"/>
                  </a:lnTo>
                  <a:lnTo>
                    <a:pt x="19323" y="51295"/>
                  </a:lnTo>
                  <a:close/>
                  <a:moveTo>
                    <a:pt x="17859" y="52972"/>
                  </a:moveTo>
                  <a:lnTo>
                    <a:pt x="17859" y="51295"/>
                  </a:lnTo>
                  <a:lnTo>
                    <a:pt x="16671" y="51295"/>
                  </a:lnTo>
                  <a:lnTo>
                    <a:pt x="16374" y="52972"/>
                  </a:lnTo>
                  <a:close/>
                  <a:moveTo>
                    <a:pt x="28958" y="54500"/>
                  </a:moveTo>
                  <a:cubicBezTo>
                    <a:pt x="29807" y="53439"/>
                    <a:pt x="31420" y="53439"/>
                    <a:pt x="32280" y="54500"/>
                  </a:cubicBezTo>
                  <a:cubicBezTo>
                    <a:pt x="32290" y="54510"/>
                    <a:pt x="32301" y="54532"/>
                    <a:pt x="32301" y="54542"/>
                  </a:cubicBezTo>
                  <a:lnTo>
                    <a:pt x="32651" y="56452"/>
                  </a:lnTo>
                  <a:cubicBezTo>
                    <a:pt x="32662" y="56474"/>
                    <a:pt x="32662" y="56495"/>
                    <a:pt x="32651" y="56505"/>
                  </a:cubicBezTo>
                  <a:cubicBezTo>
                    <a:pt x="32004" y="58468"/>
                    <a:pt x="29234" y="58468"/>
                    <a:pt x="28587" y="56505"/>
                  </a:cubicBezTo>
                  <a:cubicBezTo>
                    <a:pt x="28587" y="56495"/>
                    <a:pt x="28587" y="56474"/>
                    <a:pt x="28587" y="56452"/>
                  </a:cubicBezTo>
                  <a:lnTo>
                    <a:pt x="28927" y="54542"/>
                  </a:lnTo>
                  <a:cubicBezTo>
                    <a:pt x="28927" y="54521"/>
                    <a:pt x="28937" y="54510"/>
                    <a:pt x="28948" y="54489"/>
                  </a:cubicBezTo>
                  <a:close/>
                  <a:moveTo>
                    <a:pt x="30762" y="54680"/>
                  </a:moveTo>
                  <a:lnTo>
                    <a:pt x="31940" y="54680"/>
                  </a:lnTo>
                  <a:lnTo>
                    <a:pt x="32248" y="56357"/>
                  </a:lnTo>
                  <a:lnTo>
                    <a:pt x="30762" y="56357"/>
                  </a:lnTo>
                  <a:lnTo>
                    <a:pt x="30762" y="54680"/>
                  </a:lnTo>
                  <a:close/>
                  <a:moveTo>
                    <a:pt x="30476" y="56357"/>
                  </a:moveTo>
                  <a:lnTo>
                    <a:pt x="28980" y="56357"/>
                  </a:lnTo>
                  <a:lnTo>
                    <a:pt x="29287" y="54680"/>
                  </a:lnTo>
                  <a:lnTo>
                    <a:pt x="30465" y="54680"/>
                  </a:lnTo>
                  <a:lnTo>
                    <a:pt x="30465" y="56357"/>
                  </a:lnTo>
                  <a:close/>
                  <a:moveTo>
                    <a:pt x="28958" y="4044"/>
                  </a:moveTo>
                  <a:cubicBezTo>
                    <a:pt x="29807" y="2993"/>
                    <a:pt x="31420" y="2993"/>
                    <a:pt x="32280" y="4044"/>
                  </a:cubicBezTo>
                  <a:cubicBezTo>
                    <a:pt x="32290" y="4065"/>
                    <a:pt x="32301" y="4075"/>
                    <a:pt x="32301" y="4097"/>
                  </a:cubicBezTo>
                  <a:lnTo>
                    <a:pt x="32651" y="6007"/>
                  </a:lnTo>
                  <a:cubicBezTo>
                    <a:pt x="32662" y="6028"/>
                    <a:pt x="32662" y="6039"/>
                    <a:pt x="32651" y="6060"/>
                  </a:cubicBezTo>
                  <a:cubicBezTo>
                    <a:pt x="32004" y="8023"/>
                    <a:pt x="29234" y="8023"/>
                    <a:pt x="28587" y="6060"/>
                  </a:cubicBezTo>
                  <a:cubicBezTo>
                    <a:pt x="28587" y="6039"/>
                    <a:pt x="28587" y="6028"/>
                    <a:pt x="28587" y="6007"/>
                  </a:cubicBezTo>
                  <a:lnTo>
                    <a:pt x="28937" y="4097"/>
                  </a:lnTo>
                  <a:cubicBezTo>
                    <a:pt x="28948" y="4075"/>
                    <a:pt x="28948" y="4065"/>
                    <a:pt x="28969" y="4044"/>
                  </a:cubicBezTo>
                  <a:close/>
                  <a:moveTo>
                    <a:pt x="30762" y="4235"/>
                  </a:moveTo>
                  <a:lnTo>
                    <a:pt x="31940" y="4235"/>
                  </a:lnTo>
                  <a:lnTo>
                    <a:pt x="32248" y="5911"/>
                  </a:lnTo>
                  <a:lnTo>
                    <a:pt x="30762" y="5911"/>
                  </a:lnTo>
                  <a:lnTo>
                    <a:pt x="30762" y="4235"/>
                  </a:lnTo>
                  <a:close/>
                  <a:moveTo>
                    <a:pt x="30476" y="5911"/>
                  </a:moveTo>
                  <a:lnTo>
                    <a:pt x="28980" y="5911"/>
                  </a:lnTo>
                  <a:lnTo>
                    <a:pt x="29287" y="4235"/>
                  </a:lnTo>
                  <a:lnTo>
                    <a:pt x="30465" y="4235"/>
                  </a:lnTo>
                  <a:lnTo>
                    <a:pt x="30465" y="5911"/>
                  </a:lnTo>
                  <a:close/>
                  <a:moveTo>
                    <a:pt x="30922" y="51932"/>
                  </a:moveTo>
                  <a:lnTo>
                    <a:pt x="30922" y="52611"/>
                  </a:lnTo>
                  <a:cubicBezTo>
                    <a:pt x="34869" y="52558"/>
                    <a:pt x="38731" y="51433"/>
                    <a:pt x="42095" y="49375"/>
                  </a:cubicBezTo>
                  <a:cubicBezTo>
                    <a:pt x="42498" y="49120"/>
                    <a:pt x="42902" y="48855"/>
                    <a:pt x="43284" y="48579"/>
                  </a:cubicBezTo>
                  <a:lnTo>
                    <a:pt x="42891" y="48027"/>
                  </a:lnTo>
                  <a:cubicBezTo>
                    <a:pt x="39379" y="50510"/>
                    <a:pt x="35198" y="51868"/>
                    <a:pt x="30900" y="51921"/>
                  </a:cubicBezTo>
                  <a:close/>
                  <a:moveTo>
                    <a:pt x="43390" y="47687"/>
                  </a:moveTo>
                  <a:lnTo>
                    <a:pt x="43782" y="48239"/>
                  </a:lnTo>
                  <a:cubicBezTo>
                    <a:pt x="44621" y="47603"/>
                    <a:pt x="45416" y="46913"/>
                    <a:pt x="46159" y="46170"/>
                  </a:cubicBezTo>
                  <a:cubicBezTo>
                    <a:pt x="48547" y="43793"/>
                    <a:pt x="50351" y="40886"/>
                    <a:pt x="51433" y="37702"/>
                  </a:cubicBezTo>
                  <a:lnTo>
                    <a:pt x="50796" y="37490"/>
                  </a:lnTo>
                  <a:cubicBezTo>
                    <a:pt x="49406" y="41554"/>
                    <a:pt x="46828" y="45109"/>
                    <a:pt x="43390" y="47687"/>
                  </a:cubicBezTo>
                  <a:close/>
                  <a:moveTo>
                    <a:pt x="50987" y="36928"/>
                  </a:moveTo>
                  <a:lnTo>
                    <a:pt x="51624" y="37129"/>
                  </a:lnTo>
                  <a:cubicBezTo>
                    <a:pt x="52929" y="32895"/>
                    <a:pt x="52929" y="28354"/>
                    <a:pt x="51624" y="24109"/>
                  </a:cubicBezTo>
                  <a:lnTo>
                    <a:pt x="50987" y="24322"/>
                  </a:lnTo>
                  <a:cubicBezTo>
                    <a:pt x="52250" y="28428"/>
                    <a:pt x="52250" y="32811"/>
                    <a:pt x="50987" y="36917"/>
                  </a:cubicBezTo>
                  <a:close/>
                  <a:moveTo>
                    <a:pt x="50796" y="23749"/>
                  </a:moveTo>
                  <a:lnTo>
                    <a:pt x="51433" y="23536"/>
                  </a:lnTo>
                  <a:cubicBezTo>
                    <a:pt x="50351" y="20353"/>
                    <a:pt x="48547" y="17456"/>
                    <a:pt x="46159" y="15069"/>
                  </a:cubicBezTo>
                  <a:cubicBezTo>
                    <a:pt x="45416" y="14336"/>
                    <a:pt x="44621" y="13647"/>
                    <a:pt x="43782" y="13010"/>
                  </a:cubicBezTo>
                  <a:lnTo>
                    <a:pt x="43379" y="13551"/>
                  </a:lnTo>
                  <a:cubicBezTo>
                    <a:pt x="46817" y="16130"/>
                    <a:pt x="49406" y="19685"/>
                    <a:pt x="50796" y="23749"/>
                  </a:cubicBezTo>
                  <a:close/>
                  <a:moveTo>
                    <a:pt x="42902" y="13201"/>
                  </a:moveTo>
                  <a:lnTo>
                    <a:pt x="43294" y="12660"/>
                  </a:lnTo>
                  <a:cubicBezTo>
                    <a:pt x="42902" y="12384"/>
                    <a:pt x="42509" y="12119"/>
                    <a:pt x="42106" y="11864"/>
                  </a:cubicBezTo>
                  <a:cubicBezTo>
                    <a:pt x="38731" y="9795"/>
                    <a:pt x="34869" y="8681"/>
                    <a:pt x="30922" y="8628"/>
                  </a:cubicBezTo>
                  <a:lnTo>
                    <a:pt x="30922" y="9307"/>
                  </a:lnTo>
                  <a:cubicBezTo>
                    <a:pt x="35219" y="9360"/>
                    <a:pt x="39400" y="10718"/>
                    <a:pt x="42912" y="13190"/>
                  </a:cubicBezTo>
                  <a:close/>
                  <a:moveTo>
                    <a:pt x="30306" y="9307"/>
                  </a:moveTo>
                  <a:lnTo>
                    <a:pt x="30306" y="8638"/>
                  </a:lnTo>
                  <a:cubicBezTo>
                    <a:pt x="25871" y="8691"/>
                    <a:pt x="21552" y="10092"/>
                    <a:pt x="17933" y="12660"/>
                  </a:cubicBezTo>
                  <a:lnTo>
                    <a:pt x="18326" y="13201"/>
                  </a:lnTo>
                  <a:cubicBezTo>
                    <a:pt x="21838" y="10718"/>
                    <a:pt x="26019" y="9360"/>
                    <a:pt x="30317" y="9307"/>
                  </a:cubicBezTo>
                  <a:close/>
                  <a:moveTo>
                    <a:pt x="17838" y="13551"/>
                  </a:moveTo>
                  <a:lnTo>
                    <a:pt x="17445" y="13010"/>
                  </a:lnTo>
                  <a:cubicBezTo>
                    <a:pt x="16596" y="13636"/>
                    <a:pt x="15801" y="14326"/>
                    <a:pt x="15058" y="15069"/>
                  </a:cubicBezTo>
                  <a:cubicBezTo>
                    <a:pt x="12670" y="17456"/>
                    <a:pt x="10866" y="20353"/>
                    <a:pt x="9784" y="23536"/>
                  </a:cubicBezTo>
                  <a:lnTo>
                    <a:pt x="10421" y="23749"/>
                  </a:lnTo>
                  <a:cubicBezTo>
                    <a:pt x="11811" y="19685"/>
                    <a:pt x="14389" y="16130"/>
                    <a:pt x="17827" y="13551"/>
                  </a:cubicBezTo>
                  <a:close/>
                  <a:moveTo>
                    <a:pt x="10240" y="24311"/>
                  </a:moveTo>
                  <a:lnTo>
                    <a:pt x="9604" y="24109"/>
                  </a:lnTo>
                  <a:cubicBezTo>
                    <a:pt x="8298" y="28354"/>
                    <a:pt x="8298" y="32885"/>
                    <a:pt x="9604" y="37129"/>
                  </a:cubicBezTo>
                  <a:lnTo>
                    <a:pt x="10240" y="36917"/>
                  </a:lnTo>
                  <a:cubicBezTo>
                    <a:pt x="8978" y="32811"/>
                    <a:pt x="8978" y="28428"/>
                    <a:pt x="10240" y="24322"/>
                  </a:cubicBezTo>
                  <a:close/>
                  <a:moveTo>
                    <a:pt x="10431" y="37490"/>
                  </a:moveTo>
                  <a:lnTo>
                    <a:pt x="9795" y="37702"/>
                  </a:lnTo>
                  <a:cubicBezTo>
                    <a:pt x="11216" y="41894"/>
                    <a:pt x="13891" y="45565"/>
                    <a:pt x="17445" y="48229"/>
                  </a:cubicBezTo>
                  <a:lnTo>
                    <a:pt x="17838" y="47687"/>
                  </a:lnTo>
                  <a:cubicBezTo>
                    <a:pt x="14400" y="45109"/>
                    <a:pt x="11821" y="41554"/>
                    <a:pt x="10431" y="37490"/>
                  </a:cubicBezTo>
                  <a:close/>
                  <a:moveTo>
                    <a:pt x="18326" y="48048"/>
                  </a:moveTo>
                  <a:lnTo>
                    <a:pt x="17933" y="48589"/>
                  </a:lnTo>
                  <a:cubicBezTo>
                    <a:pt x="21552" y="51147"/>
                    <a:pt x="25871" y="52547"/>
                    <a:pt x="30306" y="52611"/>
                  </a:cubicBezTo>
                  <a:lnTo>
                    <a:pt x="30306" y="51932"/>
                  </a:lnTo>
                  <a:cubicBezTo>
                    <a:pt x="26009" y="51879"/>
                    <a:pt x="21838" y="50521"/>
                    <a:pt x="18326" y="48048"/>
                  </a:cubicBezTo>
                  <a:close/>
                  <a:moveTo>
                    <a:pt x="30614" y="2685"/>
                  </a:moveTo>
                  <a:cubicBezTo>
                    <a:pt x="46043" y="2685"/>
                    <a:pt x="58553" y="15185"/>
                    <a:pt x="58553" y="30625"/>
                  </a:cubicBezTo>
                  <a:cubicBezTo>
                    <a:pt x="58553" y="46053"/>
                    <a:pt x="46043" y="58553"/>
                    <a:pt x="30614" y="58553"/>
                  </a:cubicBezTo>
                  <a:lnTo>
                    <a:pt x="30614" y="59041"/>
                  </a:lnTo>
                  <a:cubicBezTo>
                    <a:pt x="46308" y="59041"/>
                    <a:pt x="59041" y="46319"/>
                    <a:pt x="59041" y="30614"/>
                  </a:cubicBezTo>
                  <a:cubicBezTo>
                    <a:pt x="59041" y="14920"/>
                    <a:pt x="46308" y="2187"/>
                    <a:pt x="30614" y="2187"/>
                  </a:cubicBezTo>
                  <a:close/>
                  <a:moveTo>
                    <a:pt x="30614" y="2685"/>
                  </a:moveTo>
                  <a:lnTo>
                    <a:pt x="30614" y="2685"/>
                  </a:lnTo>
                  <a:lnTo>
                    <a:pt x="30614" y="2197"/>
                  </a:lnTo>
                  <a:lnTo>
                    <a:pt x="30614" y="2197"/>
                  </a:lnTo>
                  <a:cubicBezTo>
                    <a:pt x="14909" y="2197"/>
                    <a:pt x="2186" y="14920"/>
                    <a:pt x="2186" y="30625"/>
                  </a:cubicBezTo>
                  <a:cubicBezTo>
                    <a:pt x="2186" y="46319"/>
                    <a:pt x="14909" y="59041"/>
                    <a:pt x="30614" y="59041"/>
                  </a:cubicBezTo>
                  <a:lnTo>
                    <a:pt x="30614" y="59041"/>
                  </a:lnTo>
                  <a:lnTo>
                    <a:pt x="30614" y="58564"/>
                  </a:lnTo>
                  <a:lnTo>
                    <a:pt x="30614" y="58564"/>
                  </a:lnTo>
                  <a:cubicBezTo>
                    <a:pt x="15185" y="58564"/>
                    <a:pt x="2674" y="46053"/>
                    <a:pt x="2674" y="30625"/>
                  </a:cubicBezTo>
                  <a:cubicBezTo>
                    <a:pt x="2674" y="15185"/>
                    <a:pt x="15185" y="2685"/>
                    <a:pt x="30614" y="26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3637950" y="2088850"/>
              <a:ext cx="713100" cy="1916400"/>
            </a:xfrm>
            <a:custGeom>
              <a:avLst/>
              <a:gdLst/>
              <a:ahLst/>
              <a:cxnLst/>
              <a:rect l="l" t="t" r="r" b="b"/>
              <a:pathLst>
                <a:path w="28524" h="76656" extrusionOk="0">
                  <a:moveTo>
                    <a:pt x="25627" y="8691"/>
                  </a:moveTo>
                  <a:lnTo>
                    <a:pt x="28311" y="170"/>
                  </a:lnTo>
                  <a:cubicBezTo>
                    <a:pt x="28343" y="64"/>
                    <a:pt x="28407" y="0"/>
                    <a:pt x="28460" y="11"/>
                  </a:cubicBezTo>
                  <a:cubicBezTo>
                    <a:pt x="28513" y="21"/>
                    <a:pt x="28524" y="117"/>
                    <a:pt x="28502" y="223"/>
                  </a:cubicBezTo>
                  <a:lnTo>
                    <a:pt x="26571" y="8945"/>
                  </a:lnTo>
                  <a:cubicBezTo>
                    <a:pt x="26667" y="9030"/>
                    <a:pt x="26730" y="9179"/>
                    <a:pt x="26656" y="9476"/>
                  </a:cubicBezTo>
                  <a:cubicBezTo>
                    <a:pt x="26539" y="9900"/>
                    <a:pt x="25648" y="14378"/>
                    <a:pt x="25499" y="15354"/>
                  </a:cubicBezTo>
                  <a:cubicBezTo>
                    <a:pt x="25361" y="16331"/>
                    <a:pt x="25393" y="17509"/>
                    <a:pt x="25913" y="17869"/>
                  </a:cubicBezTo>
                  <a:lnTo>
                    <a:pt x="26009" y="17891"/>
                  </a:lnTo>
                  <a:cubicBezTo>
                    <a:pt x="26189" y="17944"/>
                    <a:pt x="26285" y="18113"/>
                    <a:pt x="26242" y="18294"/>
                  </a:cubicBezTo>
                  <a:lnTo>
                    <a:pt x="26083" y="18877"/>
                  </a:lnTo>
                  <a:lnTo>
                    <a:pt x="26348" y="18952"/>
                  </a:lnTo>
                  <a:cubicBezTo>
                    <a:pt x="26529" y="18994"/>
                    <a:pt x="26624" y="19175"/>
                    <a:pt x="26582" y="19344"/>
                  </a:cubicBezTo>
                  <a:lnTo>
                    <a:pt x="26242" y="20628"/>
                  </a:lnTo>
                  <a:lnTo>
                    <a:pt x="26412" y="20671"/>
                  </a:lnTo>
                  <a:cubicBezTo>
                    <a:pt x="26773" y="20777"/>
                    <a:pt x="26985" y="21138"/>
                    <a:pt x="26889" y="21498"/>
                  </a:cubicBezTo>
                  <a:lnTo>
                    <a:pt x="25733" y="25817"/>
                  </a:lnTo>
                  <a:cubicBezTo>
                    <a:pt x="26168" y="25934"/>
                    <a:pt x="26423" y="26369"/>
                    <a:pt x="26306" y="26804"/>
                  </a:cubicBezTo>
                  <a:lnTo>
                    <a:pt x="25022" y="31600"/>
                  </a:lnTo>
                  <a:lnTo>
                    <a:pt x="25277" y="31674"/>
                  </a:lnTo>
                  <a:cubicBezTo>
                    <a:pt x="25818" y="31823"/>
                    <a:pt x="26147" y="32375"/>
                    <a:pt x="25998" y="32916"/>
                  </a:cubicBezTo>
                  <a:lnTo>
                    <a:pt x="18294" y="61704"/>
                  </a:lnTo>
                  <a:lnTo>
                    <a:pt x="18931" y="61874"/>
                  </a:lnTo>
                  <a:cubicBezTo>
                    <a:pt x="19249" y="61959"/>
                    <a:pt x="19430" y="62277"/>
                    <a:pt x="19345" y="62595"/>
                  </a:cubicBezTo>
                  <a:lnTo>
                    <a:pt x="18719" y="64941"/>
                  </a:lnTo>
                  <a:lnTo>
                    <a:pt x="19557" y="65163"/>
                  </a:lnTo>
                  <a:cubicBezTo>
                    <a:pt x="19875" y="65248"/>
                    <a:pt x="20056" y="65577"/>
                    <a:pt x="19971" y="65885"/>
                  </a:cubicBezTo>
                  <a:lnTo>
                    <a:pt x="19440" y="67848"/>
                  </a:lnTo>
                  <a:lnTo>
                    <a:pt x="20109" y="68028"/>
                  </a:lnTo>
                  <a:cubicBezTo>
                    <a:pt x="20661" y="68177"/>
                    <a:pt x="20990" y="68750"/>
                    <a:pt x="20841" y="69302"/>
                  </a:cubicBezTo>
                  <a:lnTo>
                    <a:pt x="20841" y="69302"/>
                  </a:lnTo>
                  <a:cubicBezTo>
                    <a:pt x="20693" y="69854"/>
                    <a:pt x="20130" y="70182"/>
                    <a:pt x="19568" y="70034"/>
                  </a:cubicBezTo>
                  <a:cubicBezTo>
                    <a:pt x="19472" y="70373"/>
                    <a:pt x="19122" y="70575"/>
                    <a:pt x="18783" y="70480"/>
                  </a:cubicBezTo>
                  <a:lnTo>
                    <a:pt x="18740" y="70469"/>
                  </a:lnTo>
                  <a:lnTo>
                    <a:pt x="18443" y="71573"/>
                  </a:lnTo>
                  <a:lnTo>
                    <a:pt x="17085" y="76655"/>
                  </a:lnTo>
                  <a:lnTo>
                    <a:pt x="1" y="72093"/>
                  </a:lnTo>
                  <a:lnTo>
                    <a:pt x="1369" y="66999"/>
                  </a:lnTo>
                  <a:lnTo>
                    <a:pt x="1656" y="65896"/>
                  </a:lnTo>
                  <a:lnTo>
                    <a:pt x="1614" y="65885"/>
                  </a:lnTo>
                  <a:cubicBezTo>
                    <a:pt x="1274" y="65789"/>
                    <a:pt x="1072" y="65450"/>
                    <a:pt x="1157" y="65110"/>
                  </a:cubicBezTo>
                  <a:cubicBezTo>
                    <a:pt x="605" y="64951"/>
                    <a:pt x="277" y="64389"/>
                    <a:pt x="414" y="63837"/>
                  </a:cubicBezTo>
                  <a:lnTo>
                    <a:pt x="414" y="63837"/>
                  </a:lnTo>
                  <a:cubicBezTo>
                    <a:pt x="574" y="63285"/>
                    <a:pt x="1136" y="62956"/>
                    <a:pt x="1688" y="63094"/>
                  </a:cubicBezTo>
                  <a:lnTo>
                    <a:pt x="2356" y="63275"/>
                  </a:lnTo>
                  <a:lnTo>
                    <a:pt x="2887" y="61312"/>
                  </a:lnTo>
                  <a:cubicBezTo>
                    <a:pt x="2972" y="61004"/>
                    <a:pt x="3290" y="60813"/>
                    <a:pt x="3598" y="60898"/>
                  </a:cubicBezTo>
                  <a:lnTo>
                    <a:pt x="4447" y="61121"/>
                  </a:lnTo>
                  <a:lnTo>
                    <a:pt x="5073" y="58775"/>
                  </a:lnTo>
                  <a:cubicBezTo>
                    <a:pt x="5158" y="58457"/>
                    <a:pt x="5476" y="58277"/>
                    <a:pt x="5794" y="58362"/>
                  </a:cubicBezTo>
                  <a:lnTo>
                    <a:pt x="6431" y="58531"/>
                  </a:lnTo>
                  <a:lnTo>
                    <a:pt x="14135" y="29743"/>
                  </a:lnTo>
                  <a:cubicBezTo>
                    <a:pt x="14283" y="29202"/>
                    <a:pt x="14835" y="28884"/>
                    <a:pt x="15376" y="29022"/>
                  </a:cubicBezTo>
                  <a:lnTo>
                    <a:pt x="15631" y="29096"/>
                  </a:lnTo>
                  <a:lnTo>
                    <a:pt x="16926" y="24289"/>
                  </a:lnTo>
                  <a:cubicBezTo>
                    <a:pt x="17042" y="23865"/>
                    <a:pt x="17477" y="23610"/>
                    <a:pt x="17912" y="23727"/>
                  </a:cubicBezTo>
                  <a:lnTo>
                    <a:pt x="19069" y="19408"/>
                  </a:lnTo>
                  <a:cubicBezTo>
                    <a:pt x="19165" y="19047"/>
                    <a:pt x="19525" y="18835"/>
                    <a:pt x="19886" y="18930"/>
                  </a:cubicBezTo>
                  <a:lnTo>
                    <a:pt x="20066" y="18984"/>
                  </a:lnTo>
                  <a:lnTo>
                    <a:pt x="20406" y="17700"/>
                  </a:lnTo>
                  <a:cubicBezTo>
                    <a:pt x="20459" y="17519"/>
                    <a:pt x="20629" y="17424"/>
                    <a:pt x="20809" y="17466"/>
                  </a:cubicBezTo>
                  <a:lnTo>
                    <a:pt x="21075" y="17540"/>
                  </a:lnTo>
                  <a:lnTo>
                    <a:pt x="21223" y="16946"/>
                  </a:lnTo>
                  <a:cubicBezTo>
                    <a:pt x="21276" y="16776"/>
                    <a:pt x="21457" y="16670"/>
                    <a:pt x="21626" y="16723"/>
                  </a:cubicBezTo>
                  <a:lnTo>
                    <a:pt x="21732" y="16745"/>
                  </a:lnTo>
                  <a:cubicBezTo>
                    <a:pt x="22348" y="16691"/>
                    <a:pt x="22974" y="15683"/>
                    <a:pt x="23335" y="14771"/>
                  </a:cubicBezTo>
                  <a:cubicBezTo>
                    <a:pt x="23696" y="13869"/>
                    <a:pt x="25160" y="9529"/>
                    <a:pt x="25277" y="9104"/>
                  </a:cubicBezTo>
                  <a:cubicBezTo>
                    <a:pt x="25372" y="8829"/>
                    <a:pt x="25499" y="8722"/>
                    <a:pt x="25627" y="86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4531950" y="3376500"/>
              <a:ext cx="1539450" cy="1694375"/>
            </a:xfrm>
            <a:custGeom>
              <a:avLst/>
              <a:gdLst/>
              <a:ahLst/>
              <a:cxnLst/>
              <a:rect l="l" t="t" r="r" b="b"/>
              <a:pathLst>
                <a:path w="61578" h="67775" extrusionOk="0">
                  <a:moveTo>
                    <a:pt x="19048" y="1"/>
                  </a:moveTo>
                  <a:lnTo>
                    <a:pt x="40313" y="26147"/>
                  </a:lnTo>
                  <a:lnTo>
                    <a:pt x="61577" y="52282"/>
                  </a:lnTo>
                  <a:lnTo>
                    <a:pt x="42541" y="67774"/>
                  </a:lnTo>
                  <a:lnTo>
                    <a:pt x="21265" y="41628"/>
                  </a:lnTo>
                  <a:lnTo>
                    <a:pt x="0" y="154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4555825" y="3386325"/>
              <a:ext cx="448625" cy="395550"/>
            </a:xfrm>
            <a:custGeom>
              <a:avLst/>
              <a:gdLst/>
              <a:ahLst/>
              <a:cxnLst/>
              <a:rect l="l" t="t" r="r" b="b"/>
              <a:pathLst>
                <a:path w="17945" h="15822" extrusionOk="0">
                  <a:moveTo>
                    <a:pt x="14984" y="0"/>
                  </a:moveTo>
                  <a:lnTo>
                    <a:pt x="1" y="12182"/>
                  </a:lnTo>
                  <a:lnTo>
                    <a:pt x="2972" y="15822"/>
                  </a:lnTo>
                  <a:lnTo>
                    <a:pt x="17944" y="3640"/>
                  </a:lnTo>
                  <a:lnTo>
                    <a:pt x="14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4897775" y="3331675"/>
              <a:ext cx="163175" cy="180425"/>
            </a:xfrm>
            <a:custGeom>
              <a:avLst/>
              <a:gdLst/>
              <a:ahLst/>
              <a:cxnLst/>
              <a:rect l="l" t="t" r="r" b="b"/>
              <a:pathLst>
                <a:path w="6527" h="7217" extrusionOk="0">
                  <a:moveTo>
                    <a:pt x="2367" y="308"/>
                  </a:moveTo>
                  <a:lnTo>
                    <a:pt x="6314" y="5158"/>
                  </a:lnTo>
                  <a:cubicBezTo>
                    <a:pt x="6526" y="5433"/>
                    <a:pt x="6484" y="5826"/>
                    <a:pt x="6219" y="6038"/>
                  </a:cubicBezTo>
                  <a:lnTo>
                    <a:pt x="5051" y="6993"/>
                  </a:lnTo>
                  <a:cubicBezTo>
                    <a:pt x="4775" y="7216"/>
                    <a:pt x="4383" y="7174"/>
                    <a:pt x="4171" y="6908"/>
                  </a:cubicBezTo>
                  <a:lnTo>
                    <a:pt x="213" y="2048"/>
                  </a:lnTo>
                  <a:cubicBezTo>
                    <a:pt x="0" y="1783"/>
                    <a:pt x="43" y="1391"/>
                    <a:pt x="308" y="1168"/>
                  </a:cubicBezTo>
                  <a:lnTo>
                    <a:pt x="1475" y="213"/>
                  </a:lnTo>
                  <a:cubicBezTo>
                    <a:pt x="1751" y="1"/>
                    <a:pt x="2144" y="43"/>
                    <a:pt x="2367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4907850" y="3331675"/>
              <a:ext cx="146200" cy="154425"/>
            </a:xfrm>
            <a:custGeom>
              <a:avLst/>
              <a:gdLst/>
              <a:ahLst/>
              <a:cxnLst/>
              <a:rect l="l" t="t" r="r" b="b"/>
              <a:pathLst>
                <a:path w="5848" h="6177" extrusionOk="0">
                  <a:moveTo>
                    <a:pt x="1964" y="308"/>
                  </a:moveTo>
                  <a:lnTo>
                    <a:pt x="5847" y="5083"/>
                  </a:lnTo>
                  <a:lnTo>
                    <a:pt x="4765" y="5964"/>
                  </a:lnTo>
                  <a:cubicBezTo>
                    <a:pt x="4489" y="6176"/>
                    <a:pt x="4097" y="6134"/>
                    <a:pt x="3884" y="5868"/>
                  </a:cubicBezTo>
                  <a:lnTo>
                    <a:pt x="1" y="1093"/>
                  </a:lnTo>
                  <a:lnTo>
                    <a:pt x="1083" y="213"/>
                  </a:lnTo>
                  <a:cubicBezTo>
                    <a:pt x="1348" y="1"/>
                    <a:pt x="1741" y="43"/>
                    <a:pt x="1964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4570675" y="3398250"/>
              <a:ext cx="418900" cy="371700"/>
            </a:xfrm>
            <a:custGeom>
              <a:avLst/>
              <a:gdLst/>
              <a:ahLst/>
              <a:cxnLst/>
              <a:rect l="l" t="t" r="r" b="b"/>
              <a:pathLst>
                <a:path w="16756" h="14868" extrusionOk="0">
                  <a:moveTo>
                    <a:pt x="14687" y="4288"/>
                  </a:moveTo>
                  <a:lnTo>
                    <a:pt x="3906" y="13053"/>
                  </a:lnTo>
                  <a:cubicBezTo>
                    <a:pt x="3460" y="13403"/>
                    <a:pt x="2813" y="13339"/>
                    <a:pt x="2452" y="12904"/>
                  </a:cubicBezTo>
                  <a:lnTo>
                    <a:pt x="701" y="10750"/>
                  </a:lnTo>
                  <a:lnTo>
                    <a:pt x="659" y="10697"/>
                  </a:lnTo>
                  <a:lnTo>
                    <a:pt x="1" y="11228"/>
                  </a:lnTo>
                  <a:lnTo>
                    <a:pt x="2961" y="14867"/>
                  </a:lnTo>
                  <a:lnTo>
                    <a:pt x="16756" y="3641"/>
                  </a:lnTo>
                  <a:lnTo>
                    <a:pt x="13795" y="1"/>
                  </a:lnTo>
                  <a:lnTo>
                    <a:pt x="13042" y="616"/>
                  </a:lnTo>
                  <a:lnTo>
                    <a:pt x="13084" y="669"/>
                  </a:lnTo>
                  <a:lnTo>
                    <a:pt x="14835" y="2823"/>
                  </a:lnTo>
                  <a:cubicBezTo>
                    <a:pt x="15196" y="3269"/>
                    <a:pt x="15132" y="3916"/>
                    <a:pt x="14687" y="42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4616300" y="3439125"/>
              <a:ext cx="277525" cy="228150"/>
            </a:xfrm>
            <a:custGeom>
              <a:avLst/>
              <a:gdLst/>
              <a:ahLst/>
              <a:cxnLst/>
              <a:rect l="l" t="t" r="r" b="b"/>
              <a:pathLst>
                <a:path w="11101" h="9126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1100" y="223"/>
                    <a:pt x="11079" y="371"/>
                    <a:pt x="10983" y="456"/>
                  </a:cubicBezTo>
                  <a:lnTo>
                    <a:pt x="425" y="9041"/>
                  </a:lnTo>
                  <a:cubicBezTo>
                    <a:pt x="319" y="9126"/>
                    <a:pt x="171" y="9104"/>
                    <a:pt x="86" y="9009"/>
                  </a:cubicBezTo>
                  <a:lnTo>
                    <a:pt x="86" y="9009"/>
                  </a:lnTo>
                  <a:cubicBezTo>
                    <a:pt x="1" y="8903"/>
                    <a:pt x="22" y="8754"/>
                    <a:pt x="128" y="8669"/>
                  </a:cubicBezTo>
                  <a:lnTo>
                    <a:pt x="10676" y="85"/>
                  </a:lnTo>
                  <a:cubicBezTo>
                    <a:pt x="10782" y="0"/>
                    <a:pt x="10930" y="11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4634625" y="3461400"/>
              <a:ext cx="277225" cy="227900"/>
            </a:xfrm>
            <a:custGeom>
              <a:avLst/>
              <a:gdLst/>
              <a:ahLst/>
              <a:cxnLst/>
              <a:rect l="l" t="t" r="r" b="b"/>
              <a:pathLst>
                <a:path w="11089" h="9116" extrusionOk="0">
                  <a:moveTo>
                    <a:pt x="11004" y="117"/>
                  </a:moveTo>
                  <a:lnTo>
                    <a:pt x="11004" y="117"/>
                  </a:lnTo>
                  <a:cubicBezTo>
                    <a:pt x="11089" y="213"/>
                    <a:pt x="11068" y="361"/>
                    <a:pt x="10972" y="446"/>
                  </a:cubicBezTo>
                  <a:lnTo>
                    <a:pt x="424" y="9041"/>
                  </a:lnTo>
                  <a:cubicBezTo>
                    <a:pt x="318" y="9115"/>
                    <a:pt x="170" y="9105"/>
                    <a:pt x="85" y="8999"/>
                  </a:cubicBezTo>
                  <a:lnTo>
                    <a:pt x="85" y="8999"/>
                  </a:lnTo>
                  <a:cubicBezTo>
                    <a:pt x="0" y="8903"/>
                    <a:pt x="21" y="8755"/>
                    <a:pt x="117" y="8670"/>
                  </a:cubicBezTo>
                  <a:lnTo>
                    <a:pt x="10664" y="85"/>
                  </a:lnTo>
                  <a:cubicBezTo>
                    <a:pt x="10770" y="0"/>
                    <a:pt x="10919" y="11"/>
                    <a:pt x="11004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4652375" y="3483425"/>
              <a:ext cx="277525" cy="228150"/>
            </a:xfrm>
            <a:custGeom>
              <a:avLst/>
              <a:gdLst/>
              <a:ahLst/>
              <a:cxnLst/>
              <a:rect l="l" t="t" r="r" b="b"/>
              <a:pathLst>
                <a:path w="11101" h="9126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1100" y="223"/>
                    <a:pt x="11079" y="371"/>
                    <a:pt x="10984" y="456"/>
                  </a:cubicBezTo>
                  <a:lnTo>
                    <a:pt x="425" y="9041"/>
                  </a:lnTo>
                  <a:cubicBezTo>
                    <a:pt x="319" y="9126"/>
                    <a:pt x="171" y="9115"/>
                    <a:pt x="86" y="9009"/>
                  </a:cubicBezTo>
                  <a:lnTo>
                    <a:pt x="86" y="9009"/>
                  </a:lnTo>
                  <a:cubicBezTo>
                    <a:pt x="1" y="8903"/>
                    <a:pt x="22" y="8754"/>
                    <a:pt x="128" y="8669"/>
                  </a:cubicBezTo>
                  <a:lnTo>
                    <a:pt x="10676" y="85"/>
                  </a:lnTo>
                  <a:cubicBezTo>
                    <a:pt x="10782" y="0"/>
                    <a:pt x="10931" y="21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4936775" y="3349975"/>
              <a:ext cx="13550" cy="13825"/>
            </a:xfrm>
            <a:custGeom>
              <a:avLst/>
              <a:gdLst/>
              <a:ahLst/>
              <a:cxnLst/>
              <a:rect l="l" t="t" r="r" b="b"/>
              <a:pathLst>
                <a:path w="542" h="553" extrusionOk="0">
                  <a:moveTo>
                    <a:pt x="446" y="117"/>
                  </a:moveTo>
                  <a:lnTo>
                    <a:pt x="457" y="139"/>
                  </a:lnTo>
                  <a:cubicBezTo>
                    <a:pt x="541" y="234"/>
                    <a:pt x="520" y="393"/>
                    <a:pt x="425" y="468"/>
                  </a:cubicBezTo>
                  <a:lnTo>
                    <a:pt x="425" y="468"/>
                  </a:lnTo>
                  <a:cubicBezTo>
                    <a:pt x="319" y="552"/>
                    <a:pt x="170" y="531"/>
                    <a:pt x="96" y="436"/>
                  </a:cubicBezTo>
                  <a:lnTo>
                    <a:pt x="75" y="415"/>
                  </a:lnTo>
                  <a:cubicBezTo>
                    <a:pt x="0" y="319"/>
                    <a:pt x="11" y="170"/>
                    <a:pt x="106" y="86"/>
                  </a:cubicBezTo>
                  <a:lnTo>
                    <a:pt x="106" y="86"/>
                  </a:lnTo>
                  <a:cubicBezTo>
                    <a:pt x="212" y="1"/>
                    <a:pt x="361" y="22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4949500" y="3365900"/>
              <a:ext cx="47250" cy="5520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446" y="117"/>
                  </a:moveTo>
                  <a:lnTo>
                    <a:pt x="1815" y="1794"/>
                  </a:lnTo>
                  <a:cubicBezTo>
                    <a:pt x="1889" y="1889"/>
                    <a:pt x="1879" y="2038"/>
                    <a:pt x="1783" y="2123"/>
                  </a:cubicBezTo>
                  <a:lnTo>
                    <a:pt x="1783" y="2123"/>
                  </a:lnTo>
                  <a:cubicBezTo>
                    <a:pt x="1677" y="2207"/>
                    <a:pt x="1529" y="2186"/>
                    <a:pt x="1444" y="2091"/>
                  </a:cubicBezTo>
                  <a:lnTo>
                    <a:pt x="85" y="414"/>
                  </a:lnTo>
                  <a:cubicBezTo>
                    <a:pt x="1" y="319"/>
                    <a:pt x="22" y="170"/>
                    <a:pt x="117" y="85"/>
                  </a:cubicBezTo>
                  <a:lnTo>
                    <a:pt x="117" y="85"/>
                  </a:lnTo>
                  <a:cubicBezTo>
                    <a:pt x="223" y="0"/>
                    <a:pt x="372" y="22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4499325" y="3655850"/>
              <a:ext cx="163175" cy="180400"/>
            </a:xfrm>
            <a:custGeom>
              <a:avLst/>
              <a:gdLst/>
              <a:ahLst/>
              <a:cxnLst/>
              <a:rect l="l" t="t" r="r" b="b"/>
              <a:pathLst>
                <a:path w="6527" h="7216" extrusionOk="0">
                  <a:moveTo>
                    <a:pt x="2356" y="308"/>
                  </a:moveTo>
                  <a:lnTo>
                    <a:pt x="6303" y="5168"/>
                  </a:lnTo>
                  <a:cubicBezTo>
                    <a:pt x="6526" y="5433"/>
                    <a:pt x="6484" y="5826"/>
                    <a:pt x="6218" y="6049"/>
                  </a:cubicBezTo>
                  <a:lnTo>
                    <a:pt x="5041" y="7004"/>
                  </a:lnTo>
                  <a:cubicBezTo>
                    <a:pt x="4775" y="7216"/>
                    <a:pt x="4383" y="7184"/>
                    <a:pt x="4160" y="6908"/>
                  </a:cubicBezTo>
                  <a:lnTo>
                    <a:pt x="213" y="2059"/>
                  </a:lnTo>
                  <a:cubicBezTo>
                    <a:pt x="0" y="1783"/>
                    <a:pt x="32" y="1390"/>
                    <a:pt x="308" y="1178"/>
                  </a:cubicBezTo>
                  <a:lnTo>
                    <a:pt x="1475" y="223"/>
                  </a:lnTo>
                  <a:cubicBezTo>
                    <a:pt x="1741" y="0"/>
                    <a:pt x="2133" y="43"/>
                    <a:pt x="2356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4509125" y="3655850"/>
              <a:ext cx="146200" cy="154675"/>
            </a:xfrm>
            <a:custGeom>
              <a:avLst/>
              <a:gdLst/>
              <a:ahLst/>
              <a:cxnLst/>
              <a:rect l="l" t="t" r="r" b="b"/>
              <a:pathLst>
                <a:path w="5848" h="6187" extrusionOk="0">
                  <a:moveTo>
                    <a:pt x="1964" y="308"/>
                  </a:moveTo>
                  <a:lnTo>
                    <a:pt x="5848" y="5083"/>
                  </a:lnTo>
                  <a:lnTo>
                    <a:pt x="4765" y="5964"/>
                  </a:lnTo>
                  <a:cubicBezTo>
                    <a:pt x="4500" y="6187"/>
                    <a:pt x="4107" y="6144"/>
                    <a:pt x="3885" y="5879"/>
                  </a:cubicBezTo>
                  <a:lnTo>
                    <a:pt x="1" y="1104"/>
                  </a:lnTo>
                  <a:lnTo>
                    <a:pt x="1083" y="223"/>
                  </a:lnTo>
                  <a:cubicBezTo>
                    <a:pt x="1349" y="0"/>
                    <a:pt x="1752" y="43"/>
                    <a:pt x="1964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4538050" y="3674425"/>
              <a:ext cx="13550" cy="13550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46" y="117"/>
                  </a:moveTo>
                  <a:lnTo>
                    <a:pt x="467" y="127"/>
                  </a:lnTo>
                  <a:cubicBezTo>
                    <a:pt x="542" y="234"/>
                    <a:pt x="531" y="382"/>
                    <a:pt x="425" y="467"/>
                  </a:cubicBezTo>
                  <a:lnTo>
                    <a:pt x="425" y="467"/>
                  </a:lnTo>
                  <a:cubicBezTo>
                    <a:pt x="329" y="541"/>
                    <a:pt x="181" y="531"/>
                    <a:pt x="96" y="425"/>
                  </a:cubicBezTo>
                  <a:lnTo>
                    <a:pt x="85" y="403"/>
                  </a:lnTo>
                  <a:cubicBezTo>
                    <a:pt x="1" y="308"/>
                    <a:pt x="22" y="159"/>
                    <a:pt x="117" y="74"/>
                  </a:cubicBezTo>
                  <a:lnTo>
                    <a:pt x="117" y="74"/>
                  </a:lnTo>
                  <a:cubicBezTo>
                    <a:pt x="213" y="0"/>
                    <a:pt x="361" y="11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4551050" y="3690325"/>
              <a:ext cx="47250" cy="54950"/>
            </a:xfrm>
            <a:custGeom>
              <a:avLst/>
              <a:gdLst/>
              <a:ahLst/>
              <a:cxnLst/>
              <a:rect l="l" t="t" r="r" b="b"/>
              <a:pathLst>
                <a:path w="1890" h="2198" extrusionOk="0">
                  <a:moveTo>
                    <a:pt x="446" y="118"/>
                  </a:moveTo>
                  <a:lnTo>
                    <a:pt x="1804" y="1784"/>
                  </a:lnTo>
                  <a:cubicBezTo>
                    <a:pt x="1889" y="1890"/>
                    <a:pt x="1879" y="2038"/>
                    <a:pt x="1773" y="2123"/>
                  </a:cubicBezTo>
                  <a:lnTo>
                    <a:pt x="1773" y="2123"/>
                  </a:lnTo>
                  <a:cubicBezTo>
                    <a:pt x="1677" y="2197"/>
                    <a:pt x="1529" y="2187"/>
                    <a:pt x="1444" y="2081"/>
                  </a:cubicBezTo>
                  <a:lnTo>
                    <a:pt x="85" y="415"/>
                  </a:lnTo>
                  <a:cubicBezTo>
                    <a:pt x="0" y="309"/>
                    <a:pt x="11" y="160"/>
                    <a:pt x="117" y="75"/>
                  </a:cubicBezTo>
                  <a:lnTo>
                    <a:pt x="117" y="75"/>
                  </a:lnTo>
                  <a:cubicBezTo>
                    <a:pt x="213" y="1"/>
                    <a:pt x="361" y="11"/>
                    <a:pt x="446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4701475" y="3565125"/>
              <a:ext cx="448600" cy="395550"/>
            </a:xfrm>
            <a:custGeom>
              <a:avLst/>
              <a:gdLst/>
              <a:ahLst/>
              <a:cxnLst/>
              <a:rect l="l" t="t" r="r" b="b"/>
              <a:pathLst>
                <a:path w="17944" h="15822" extrusionOk="0">
                  <a:moveTo>
                    <a:pt x="14983" y="0"/>
                  </a:moveTo>
                  <a:lnTo>
                    <a:pt x="0" y="12182"/>
                  </a:lnTo>
                  <a:lnTo>
                    <a:pt x="2971" y="15822"/>
                  </a:lnTo>
                  <a:lnTo>
                    <a:pt x="17944" y="3651"/>
                  </a:lnTo>
                  <a:lnTo>
                    <a:pt x="149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5043400" y="3510750"/>
              <a:ext cx="163450" cy="180400"/>
            </a:xfrm>
            <a:custGeom>
              <a:avLst/>
              <a:gdLst/>
              <a:ahLst/>
              <a:cxnLst/>
              <a:rect l="l" t="t" r="r" b="b"/>
              <a:pathLst>
                <a:path w="6538" h="7216" extrusionOk="0">
                  <a:moveTo>
                    <a:pt x="2367" y="308"/>
                  </a:moveTo>
                  <a:lnTo>
                    <a:pt x="6315" y="5157"/>
                  </a:lnTo>
                  <a:cubicBezTo>
                    <a:pt x="6537" y="5433"/>
                    <a:pt x="6495" y="5826"/>
                    <a:pt x="6230" y="6038"/>
                  </a:cubicBezTo>
                  <a:lnTo>
                    <a:pt x="5052" y="6993"/>
                  </a:lnTo>
                  <a:cubicBezTo>
                    <a:pt x="4787" y="7216"/>
                    <a:pt x="4394" y="7173"/>
                    <a:pt x="4171" y="6908"/>
                  </a:cubicBezTo>
                  <a:lnTo>
                    <a:pt x="224" y="2048"/>
                  </a:lnTo>
                  <a:cubicBezTo>
                    <a:pt x="1" y="1783"/>
                    <a:pt x="43" y="1390"/>
                    <a:pt x="309" y="1167"/>
                  </a:cubicBezTo>
                  <a:lnTo>
                    <a:pt x="1487" y="212"/>
                  </a:lnTo>
                  <a:cubicBezTo>
                    <a:pt x="1752" y="0"/>
                    <a:pt x="2144" y="43"/>
                    <a:pt x="2367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5053500" y="3510750"/>
              <a:ext cx="146175" cy="154400"/>
            </a:xfrm>
            <a:custGeom>
              <a:avLst/>
              <a:gdLst/>
              <a:ahLst/>
              <a:cxnLst/>
              <a:rect l="l" t="t" r="r" b="b"/>
              <a:pathLst>
                <a:path w="5847" h="6176" extrusionOk="0">
                  <a:moveTo>
                    <a:pt x="1963" y="308"/>
                  </a:moveTo>
                  <a:lnTo>
                    <a:pt x="5847" y="5083"/>
                  </a:lnTo>
                  <a:lnTo>
                    <a:pt x="4765" y="5964"/>
                  </a:lnTo>
                  <a:cubicBezTo>
                    <a:pt x="4499" y="6176"/>
                    <a:pt x="4107" y="6133"/>
                    <a:pt x="3884" y="5868"/>
                  </a:cubicBezTo>
                  <a:lnTo>
                    <a:pt x="0" y="1093"/>
                  </a:lnTo>
                  <a:lnTo>
                    <a:pt x="1083" y="212"/>
                  </a:lnTo>
                  <a:cubicBezTo>
                    <a:pt x="1348" y="0"/>
                    <a:pt x="1740" y="43"/>
                    <a:pt x="1963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4716325" y="3577325"/>
              <a:ext cx="418900" cy="371675"/>
            </a:xfrm>
            <a:custGeom>
              <a:avLst/>
              <a:gdLst/>
              <a:ahLst/>
              <a:cxnLst/>
              <a:rect l="l" t="t" r="r" b="b"/>
              <a:pathLst>
                <a:path w="16756" h="14867" extrusionOk="0">
                  <a:moveTo>
                    <a:pt x="14686" y="4287"/>
                  </a:moveTo>
                  <a:lnTo>
                    <a:pt x="3905" y="13052"/>
                  </a:lnTo>
                  <a:cubicBezTo>
                    <a:pt x="3460" y="13402"/>
                    <a:pt x="2812" y="13339"/>
                    <a:pt x="2451" y="12893"/>
                  </a:cubicBezTo>
                  <a:lnTo>
                    <a:pt x="701" y="10750"/>
                  </a:lnTo>
                  <a:lnTo>
                    <a:pt x="658" y="10686"/>
                  </a:lnTo>
                  <a:lnTo>
                    <a:pt x="0" y="11216"/>
                  </a:lnTo>
                  <a:lnTo>
                    <a:pt x="2961" y="14867"/>
                  </a:lnTo>
                  <a:lnTo>
                    <a:pt x="16755" y="3640"/>
                  </a:lnTo>
                  <a:lnTo>
                    <a:pt x="13795" y="0"/>
                  </a:lnTo>
                  <a:lnTo>
                    <a:pt x="13042" y="616"/>
                  </a:lnTo>
                  <a:cubicBezTo>
                    <a:pt x="13052" y="637"/>
                    <a:pt x="13073" y="648"/>
                    <a:pt x="13084" y="669"/>
                  </a:cubicBezTo>
                  <a:lnTo>
                    <a:pt x="14835" y="2823"/>
                  </a:lnTo>
                  <a:cubicBezTo>
                    <a:pt x="15196" y="3269"/>
                    <a:pt x="15132" y="3916"/>
                    <a:pt x="14686" y="42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4761950" y="3618175"/>
              <a:ext cx="277500" cy="228175"/>
            </a:xfrm>
            <a:custGeom>
              <a:avLst/>
              <a:gdLst/>
              <a:ahLst/>
              <a:cxnLst/>
              <a:rect l="l" t="t" r="r" b="b"/>
              <a:pathLst>
                <a:path w="11100" h="9127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1100" y="223"/>
                    <a:pt x="11079" y="372"/>
                    <a:pt x="10983" y="457"/>
                  </a:cubicBezTo>
                  <a:lnTo>
                    <a:pt x="425" y="9041"/>
                  </a:lnTo>
                  <a:cubicBezTo>
                    <a:pt x="319" y="9126"/>
                    <a:pt x="170" y="9105"/>
                    <a:pt x="85" y="9009"/>
                  </a:cubicBezTo>
                  <a:lnTo>
                    <a:pt x="85" y="9009"/>
                  </a:lnTo>
                  <a:cubicBezTo>
                    <a:pt x="0" y="8903"/>
                    <a:pt x="22" y="8755"/>
                    <a:pt x="128" y="8670"/>
                  </a:cubicBezTo>
                  <a:lnTo>
                    <a:pt x="10686" y="85"/>
                  </a:lnTo>
                  <a:cubicBezTo>
                    <a:pt x="10781" y="1"/>
                    <a:pt x="10930" y="22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4780250" y="3640450"/>
              <a:ext cx="277250" cy="227900"/>
            </a:xfrm>
            <a:custGeom>
              <a:avLst/>
              <a:gdLst/>
              <a:ahLst/>
              <a:cxnLst/>
              <a:rect l="l" t="t" r="r" b="b"/>
              <a:pathLst>
                <a:path w="11090" h="9116" extrusionOk="0">
                  <a:moveTo>
                    <a:pt x="11004" y="118"/>
                  </a:moveTo>
                  <a:lnTo>
                    <a:pt x="11004" y="118"/>
                  </a:lnTo>
                  <a:cubicBezTo>
                    <a:pt x="11089" y="213"/>
                    <a:pt x="11068" y="362"/>
                    <a:pt x="10973" y="447"/>
                  </a:cubicBezTo>
                  <a:lnTo>
                    <a:pt x="414" y="9042"/>
                  </a:lnTo>
                  <a:cubicBezTo>
                    <a:pt x="308" y="9116"/>
                    <a:pt x="160" y="9105"/>
                    <a:pt x="75" y="8999"/>
                  </a:cubicBezTo>
                  <a:lnTo>
                    <a:pt x="75" y="8999"/>
                  </a:lnTo>
                  <a:cubicBezTo>
                    <a:pt x="1" y="8904"/>
                    <a:pt x="11" y="8745"/>
                    <a:pt x="117" y="8670"/>
                  </a:cubicBezTo>
                  <a:lnTo>
                    <a:pt x="10676" y="86"/>
                  </a:lnTo>
                  <a:cubicBezTo>
                    <a:pt x="10771" y="1"/>
                    <a:pt x="10920" y="12"/>
                    <a:pt x="1100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4798300" y="3662475"/>
              <a:ext cx="277225" cy="228175"/>
            </a:xfrm>
            <a:custGeom>
              <a:avLst/>
              <a:gdLst/>
              <a:ahLst/>
              <a:cxnLst/>
              <a:rect l="l" t="t" r="r" b="b"/>
              <a:pathLst>
                <a:path w="11089" h="9127" extrusionOk="0">
                  <a:moveTo>
                    <a:pt x="11004" y="117"/>
                  </a:moveTo>
                  <a:lnTo>
                    <a:pt x="11004" y="117"/>
                  </a:lnTo>
                  <a:cubicBezTo>
                    <a:pt x="11089" y="223"/>
                    <a:pt x="11068" y="372"/>
                    <a:pt x="10972" y="457"/>
                  </a:cubicBezTo>
                  <a:lnTo>
                    <a:pt x="414" y="9041"/>
                  </a:lnTo>
                  <a:cubicBezTo>
                    <a:pt x="308" y="9126"/>
                    <a:pt x="159" y="9105"/>
                    <a:pt x="74" y="9010"/>
                  </a:cubicBezTo>
                  <a:lnTo>
                    <a:pt x="74" y="9010"/>
                  </a:lnTo>
                  <a:cubicBezTo>
                    <a:pt x="0" y="8903"/>
                    <a:pt x="11" y="8755"/>
                    <a:pt x="117" y="8670"/>
                  </a:cubicBezTo>
                  <a:lnTo>
                    <a:pt x="10675" y="86"/>
                  </a:lnTo>
                  <a:cubicBezTo>
                    <a:pt x="10771" y="1"/>
                    <a:pt x="10919" y="22"/>
                    <a:pt x="11004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5082400" y="3529050"/>
              <a:ext cx="13550" cy="13800"/>
            </a:xfrm>
            <a:custGeom>
              <a:avLst/>
              <a:gdLst/>
              <a:ahLst/>
              <a:cxnLst/>
              <a:rect l="l" t="t" r="r" b="b"/>
              <a:pathLst>
                <a:path w="542" h="552" extrusionOk="0">
                  <a:moveTo>
                    <a:pt x="446" y="117"/>
                  </a:moveTo>
                  <a:lnTo>
                    <a:pt x="457" y="138"/>
                  </a:lnTo>
                  <a:cubicBezTo>
                    <a:pt x="542" y="244"/>
                    <a:pt x="521" y="393"/>
                    <a:pt x="425" y="467"/>
                  </a:cubicBezTo>
                  <a:lnTo>
                    <a:pt x="425" y="467"/>
                  </a:lnTo>
                  <a:cubicBezTo>
                    <a:pt x="330" y="552"/>
                    <a:pt x="181" y="531"/>
                    <a:pt x="96" y="435"/>
                  </a:cubicBezTo>
                  <a:lnTo>
                    <a:pt x="75" y="414"/>
                  </a:lnTo>
                  <a:cubicBezTo>
                    <a:pt x="1" y="319"/>
                    <a:pt x="11" y="170"/>
                    <a:pt x="118" y="85"/>
                  </a:cubicBezTo>
                  <a:lnTo>
                    <a:pt x="118" y="85"/>
                  </a:lnTo>
                  <a:cubicBezTo>
                    <a:pt x="213" y="0"/>
                    <a:pt x="362" y="21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5095400" y="3544950"/>
              <a:ext cx="47250" cy="55225"/>
            </a:xfrm>
            <a:custGeom>
              <a:avLst/>
              <a:gdLst/>
              <a:ahLst/>
              <a:cxnLst/>
              <a:rect l="l" t="t" r="r" b="b"/>
              <a:pathLst>
                <a:path w="1890" h="2209" extrusionOk="0">
                  <a:moveTo>
                    <a:pt x="446" y="118"/>
                  </a:moveTo>
                  <a:lnTo>
                    <a:pt x="1805" y="1794"/>
                  </a:lnTo>
                  <a:cubicBezTo>
                    <a:pt x="1890" y="1890"/>
                    <a:pt x="1868" y="2038"/>
                    <a:pt x="1773" y="2123"/>
                  </a:cubicBezTo>
                  <a:lnTo>
                    <a:pt x="1773" y="2123"/>
                  </a:lnTo>
                  <a:cubicBezTo>
                    <a:pt x="1667" y="2208"/>
                    <a:pt x="1518" y="2187"/>
                    <a:pt x="1444" y="2091"/>
                  </a:cubicBezTo>
                  <a:lnTo>
                    <a:pt x="75" y="415"/>
                  </a:lnTo>
                  <a:cubicBezTo>
                    <a:pt x="1" y="309"/>
                    <a:pt x="11" y="171"/>
                    <a:pt x="107" y="86"/>
                  </a:cubicBezTo>
                  <a:lnTo>
                    <a:pt x="107" y="86"/>
                  </a:lnTo>
                  <a:cubicBezTo>
                    <a:pt x="213" y="1"/>
                    <a:pt x="362" y="22"/>
                    <a:pt x="446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4644950" y="3834900"/>
              <a:ext cx="163175" cy="180425"/>
            </a:xfrm>
            <a:custGeom>
              <a:avLst/>
              <a:gdLst/>
              <a:ahLst/>
              <a:cxnLst/>
              <a:rect l="l" t="t" r="r" b="b"/>
              <a:pathLst>
                <a:path w="6527" h="7217" extrusionOk="0">
                  <a:moveTo>
                    <a:pt x="2357" y="309"/>
                  </a:moveTo>
                  <a:lnTo>
                    <a:pt x="6315" y="5169"/>
                  </a:lnTo>
                  <a:cubicBezTo>
                    <a:pt x="6527" y="5434"/>
                    <a:pt x="6484" y="5826"/>
                    <a:pt x="6219" y="6049"/>
                  </a:cubicBezTo>
                  <a:lnTo>
                    <a:pt x="5041" y="7004"/>
                  </a:lnTo>
                  <a:cubicBezTo>
                    <a:pt x="4776" y="7217"/>
                    <a:pt x="4383" y="7174"/>
                    <a:pt x="4160" y="6909"/>
                  </a:cubicBezTo>
                  <a:lnTo>
                    <a:pt x="213" y="2060"/>
                  </a:lnTo>
                  <a:cubicBezTo>
                    <a:pt x="1" y="1784"/>
                    <a:pt x="33" y="1391"/>
                    <a:pt x="309" y="1179"/>
                  </a:cubicBezTo>
                  <a:lnTo>
                    <a:pt x="1476" y="224"/>
                  </a:lnTo>
                  <a:cubicBezTo>
                    <a:pt x="1752" y="1"/>
                    <a:pt x="2144" y="43"/>
                    <a:pt x="2357" y="3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4654775" y="3834900"/>
              <a:ext cx="146200" cy="154700"/>
            </a:xfrm>
            <a:custGeom>
              <a:avLst/>
              <a:gdLst/>
              <a:ahLst/>
              <a:cxnLst/>
              <a:rect l="l" t="t" r="r" b="b"/>
              <a:pathLst>
                <a:path w="5848" h="6188" extrusionOk="0">
                  <a:moveTo>
                    <a:pt x="1964" y="309"/>
                  </a:moveTo>
                  <a:lnTo>
                    <a:pt x="5847" y="5084"/>
                  </a:lnTo>
                  <a:lnTo>
                    <a:pt x="4765" y="5964"/>
                  </a:lnTo>
                  <a:cubicBezTo>
                    <a:pt x="4500" y="6187"/>
                    <a:pt x="4107" y="6145"/>
                    <a:pt x="3884" y="5880"/>
                  </a:cubicBezTo>
                  <a:lnTo>
                    <a:pt x="0" y="1104"/>
                  </a:lnTo>
                  <a:lnTo>
                    <a:pt x="1083" y="224"/>
                  </a:lnTo>
                  <a:cubicBezTo>
                    <a:pt x="1348" y="1"/>
                    <a:pt x="1751" y="43"/>
                    <a:pt x="1964" y="3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4683700" y="3853475"/>
              <a:ext cx="13550" cy="13550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46" y="117"/>
                  </a:moveTo>
                  <a:lnTo>
                    <a:pt x="467" y="128"/>
                  </a:lnTo>
                  <a:cubicBezTo>
                    <a:pt x="541" y="234"/>
                    <a:pt x="531" y="383"/>
                    <a:pt x="425" y="468"/>
                  </a:cubicBezTo>
                  <a:lnTo>
                    <a:pt x="425" y="468"/>
                  </a:lnTo>
                  <a:cubicBezTo>
                    <a:pt x="329" y="542"/>
                    <a:pt x="181" y="531"/>
                    <a:pt x="96" y="425"/>
                  </a:cubicBezTo>
                  <a:lnTo>
                    <a:pt x="85" y="404"/>
                  </a:lnTo>
                  <a:cubicBezTo>
                    <a:pt x="0" y="308"/>
                    <a:pt x="11" y="160"/>
                    <a:pt x="117" y="75"/>
                  </a:cubicBezTo>
                  <a:lnTo>
                    <a:pt x="117" y="75"/>
                  </a:lnTo>
                  <a:cubicBezTo>
                    <a:pt x="212" y="1"/>
                    <a:pt x="361" y="11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4696700" y="3869400"/>
              <a:ext cx="47225" cy="54925"/>
            </a:xfrm>
            <a:custGeom>
              <a:avLst/>
              <a:gdLst/>
              <a:ahLst/>
              <a:cxnLst/>
              <a:rect l="l" t="t" r="r" b="b"/>
              <a:pathLst>
                <a:path w="1889" h="2197" extrusionOk="0">
                  <a:moveTo>
                    <a:pt x="446" y="117"/>
                  </a:moveTo>
                  <a:lnTo>
                    <a:pt x="1804" y="1783"/>
                  </a:lnTo>
                  <a:cubicBezTo>
                    <a:pt x="1889" y="1889"/>
                    <a:pt x="1878" y="2038"/>
                    <a:pt x="1772" y="2123"/>
                  </a:cubicBezTo>
                  <a:lnTo>
                    <a:pt x="1772" y="2123"/>
                  </a:lnTo>
                  <a:cubicBezTo>
                    <a:pt x="1677" y="2197"/>
                    <a:pt x="1528" y="2186"/>
                    <a:pt x="1443" y="2080"/>
                  </a:cubicBezTo>
                  <a:lnTo>
                    <a:pt x="85" y="414"/>
                  </a:lnTo>
                  <a:cubicBezTo>
                    <a:pt x="0" y="308"/>
                    <a:pt x="11" y="160"/>
                    <a:pt x="117" y="75"/>
                  </a:cubicBezTo>
                  <a:lnTo>
                    <a:pt x="117" y="75"/>
                  </a:lnTo>
                  <a:cubicBezTo>
                    <a:pt x="212" y="0"/>
                    <a:pt x="361" y="11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4847375" y="3743925"/>
              <a:ext cx="448350" cy="395550"/>
            </a:xfrm>
            <a:custGeom>
              <a:avLst/>
              <a:gdLst/>
              <a:ahLst/>
              <a:cxnLst/>
              <a:rect l="l" t="t" r="r" b="b"/>
              <a:pathLst>
                <a:path w="17934" h="15822" extrusionOk="0">
                  <a:moveTo>
                    <a:pt x="14962" y="0"/>
                  </a:moveTo>
                  <a:lnTo>
                    <a:pt x="0" y="12182"/>
                  </a:lnTo>
                  <a:lnTo>
                    <a:pt x="2961" y="15822"/>
                  </a:lnTo>
                  <a:lnTo>
                    <a:pt x="17933" y="3640"/>
                  </a:lnTo>
                  <a:lnTo>
                    <a:pt x="149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5189050" y="3689800"/>
              <a:ext cx="163450" cy="180425"/>
            </a:xfrm>
            <a:custGeom>
              <a:avLst/>
              <a:gdLst/>
              <a:ahLst/>
              <a:cxnLst/>
              <a:rect l="l" t="t" r="r" b="b"/>
              <a:pathLst>
                <a:path w="6538" h="7217" extrusionOk="0">
                  <a:moveTo>
                    <a:pt x="2367" y="308"/>
                  </a:moveTo>
                  <a:lnTo>
                    <a:pt x="6314" y="5158"/>
                  </a:lnTo>
                  <a:cubicBezTo>
                    <a:pt x="6537" y="5434"/>
                    <a:pt x="6495" y="5826"/>
                    <a:pt x="6229" y="6038"/>
                  </a:cubicBezTo>
                  <a:lnTo>
                    <a:pt x="5051" y="6993"/>
                  </a:lnTo>
                  <a:cubicBezTo>
                    <a:pt x="4786" y="7216"/>
                    <a:pt x="4394" y="7174"/>
                    <a:pt x="4171" y="6908"/>
                  </a:cubicBezTo>
                  <a:lnTo>
                    <a:pt x="223" y="2049"/>
                  </a:lnTo>
                  <a:cubicBezTo>
                    <a:pt x="1" y="1783"/>
                    <a:pt x="43" y="1391"/>
                    <a:pt x="308" y="1168"/>
                  </a:cubicBezTo>
                  <a:lnTo>
                    <a:pt x="1486" y="213"/>
                  </a:lnTo>
                  <a:cubicBezTo>
                    <a:pt x="1751" y="1"/>
                    <a:pt x="2144" y="43"/>
                    <a:pt x="2367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5199125" y="3689800"/>
              <a:ext cx="146200" cy="154425"/>
            </a:xfrm>
            <a:custGeom>
              <a:avLst/>
              <a:gdLst/>
              <a:ahLst/>
              <a:cxnLst/>
              <a:rect l="l" t="t" r="r" b="b"/>
              <a:pathLst>
                <a:path w="5848" h="6177" extrusionOk="0">
                  <a:moveTo>
                    <a:pt x="1964" y="308"/>
                  </a:moveTo>
                  <a:lnTo>
                    <a:pt x="5848" y="5083"/>
                  </a:lnTo>
                  <a:lnTo>
                    <a:pt x="4765" y="5964"/>
                  </a:lnTo>
                  <a:cubicBezTo>
                    <a:pt x="4500" y="6176"/>
                    <a:pt x="4107" y="6134"/>
                    <a:pt x="3884" y="5869"/>
                  </a:cubicBezTo>
                  <a:lnTo>
                    <a:pt x="1" y="1094"/>
                  </a:lnTo>
                  <a:lnTo>
                    <a:pt x="1083" y="213"/>
                  </a:lnTo>
                  <a:cubicBezTo>
                    <a:pt x="1348" y="1"/>
                    <a:pt x="1741" y="43"/>
                    <a:pt x="1964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0"/>
            <p:cNvSpPr/>
            <p:nvPr/>
          </p:nvSpPr>
          <p:spPr>
            <a:xfrm>
              <a:off x="4861950" y="3756400"/>
              <a:ext cx="418900" cy="371675"/>
            </a:xfrm>
            <a:custGeom>
              <a:avLst/>
              <a:gdLst/>
              <a:ahLst/>
              <a:cxnLst/>
              <a:rect l="l" t="t" r="r" b="b"/>
              <a:pathLst>
                <a:path w="16756" h="14867" extrusionOk="0">
                  <a:moveTo>
                    <a:pt x="14687" y="4287"/>
                  </a:moveTo>
                  <a:lnTo>
                    <a:pt x="3906" y="13052"/>
                  </a:lnTo>
                  <a:cubicBezTo>
                    <a:pt x="3460" y="13413"/>
                    <a:pt x="2813" y="13338"/>
                    <a:pt x="2452" y="12903"/>
                  </a:cubicBezTo>
                  <a:lnTo>
                    <a:pt x="701" y="10749"/>
                  </a:lnTo>
                  <a:cubicBezTo>
                    <a:pt x="680" y="10728"/>
                    <a:pt x="669" y="10707"/>
                    <a:pt x="659" y="10685"/>
                  </a:cubicBezTo>
                  <a:lnTo>
                    <a:pt x="1" y="11216"/>
                  </a:lnTo>
                  <a:lnTo>
                    <a:pt x="2961" y="14866"/>
                  </a:lnTo>
                  <a:lnTo>
                    <a:pt x="16756" y="3640"/>
                  </a:lnTo>
                  <a:lnTo>
                    <a:pt x="13795" y="0"/>
                  </a:lnTo>
                  <a:lnTo>
                    <a:pt x="13042" y="615"/>
                  </a:lnTo>
                  <a:cubicBezTo>
                    <a:pt x="13053" y="637"/>
                    <a:pt x="13074" y="647"/>
                    <a:pt x="13095" y="669"/>
                  </a:cubicBezTo>
                  <a:lnTo>
                    <a:pt x="14835" y="2823"/>
                  </a:lnTo>
                  <a:cubicBezTo>
                    <a:pt x="15196" y="3268"/>
                    <a:pt x="15132" y="3916"/>
                    <a:pt x="14687" y="42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0"/>
            <p:cNvSpPr/>
            <p:nvPr/>
          </p:nvSpPr>
          <p:spPr>
            <a:xfrm>
              <a:off x="4907850" y="3797250"/>
              <a:ext cx="277250" cy="228150"/>
            </a:xfrm>
            <a:custGeom>
              <a:avLst/>
              <a:gdLst/>
              <a:ahLst/>
              <a:cxnLst/>
              <a:rect l="l" t="t" r="r" b="b"/>
              <a:pathLst>
                <a:path w="11090" h="9126" extrusionOk="0">
                  <a:moveTo>
                    <a:pt x="11004" y="117"/>
                  </a:moveTo>
                  <a:lnTo>
                    <a:pt x="11004" y="117"/>
                  </a:lnTo>
                  <a:cubicBezTo>
                    <a:pt x="11089" y="223"/>
                    <a:pt x="11079" y="372"/>
                    <a:pt x="10973" y="456"/>
                  </a:cubicBezTo>
                  <a:lnTo>
                    <a:pt x="414" y="9041"/>
                  </a:lnTo>
                  <a:cubicBezTo>
                    <a:pt x="308" y="9126"/>
                    <a:pt x="160" y="9105"/>
                    <a:pt x="86" y="9009"/>
                  </a:cubicBezTo>
                  <a:lnTo>
                    <a:pt x="86" y="9009"/>
                  </a:lnTo>
                  <a:cubicBezTo>
                    <a:pt x="1" y="8903"/>
                    <a:pt x="11" y="8754"/>
                    <a:pt x="117" y="8669"/>
                  </a:cubicBezTo>
                  <a:lnTo>
                    <a:pt x="10676" y="85"/>
                  </a:lnTo>
                  <a:cubicBezTo>
                    <a:pt x="10771" y="0"/>
                    <a:pt x="10920" y="21"/>
                    <a:pt x="11004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4925900" y="3819525"/>
              <a:ext cx="277225" cy="227900"/>
            </a:xfrm>
            <a:custGeom>
              <a:avLst/>
              <a:gdLst/>
              <a:ahLst/>
              <a:cxnLst/>
              <a:rect l="l" t="t" r="r" b="b"/>
              <a:pathLst>
                <a:path w="11089" h="9116" extrusionOk="0">
                  <a:moveTo>
                    <a:pt x="11004" y="117"/>
                  </a:moveTo>
                  <a:lnTo>
                    <a:pt x="11004" y="117"/>
                  </a:lnTo>
                  <a:cubicBezTo>
                    <a:pt x="11089" y="213"/>
                    <a:pt x="11078" y="361"/>
                    <a:pt x="10972" y="446"/>
                  </a:cubicBezTo>
                  <a:lnTo>
                    <a:pt x="414" y="9041"/>
                  </a:lnTo>
                  <a:cubicBezTo>
                    <a:pt x="308" y="9115"/>
                    <a:pt x="159" y="9105"/>
                    <a:pt x="85" y="8999"/>
                  </a:cubicBezTo>
                  <a:lnTo>
                    <a:pt x="85" y="8999"/>
                  </a:lnTo>
                  <a:cubicBezTo>
                    <a:pt x="0" y="8903"/>
                    <a:pt x="11" y="8755"/>
                    <a:pt x="117" y="8670"/>
                  </a:cubicBezTo>
                  <a:lnTo>
                    <a:pt x="10675" y="75"/>
                  </a:lnTo>
                  <a:cubicBezTo>
                    <a:pt x="10771" y="0"/>
                    <a:pt x="10919" y="11"/>
                    <a:pt x="11004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4943925" y="3841550"/>
              <a:ext cx="277250" cy="228150"/>
            </a:xfrm>
            <a:custGeom>
              <a:avLst/>
              <a:gdLst/>
              <a:ahLst/>
              <a:cxnLst/>
              <a:rect l="l" t="t" r="r" b="b"/>
              <a:pathLst>
                <a:path w="11090" h="9126" extrusionOk="0">
                  <a:moveTo>
                    <a:pt x="11005" y="117"/>
                  </a:moveTo>
                  <a:lnTo>
                    <a:pt x="11005" y="117"/>
                  </a:lnTo>
                  <a:cubicBezTo>
                    <a:pt x="11089" y="223"/>
                    <a:pt x="11079" y="372"/>
                    <a:pt x="10973" y="456"/>
                  </a:cubicBezTo>
                  <a:lnTo>
                    <a:pt x="415" y="9041"/>
                  </a:lnTo>
                  <a:cubicBezTo>
                    <a:pt x="319" y="9126"/>
                    <a:pt x="160" y="9105"/>
                    <a:pt x="86" y="9009"/>
                  </a:cubicBezTo>
                  <a:lnTo>
                    <a:pt x="86" y="9009"/>
                  </a:lnTo>
                  <a:cubicBezTo>
                    <a:pt x="1" y="8903"/>
                    <a:pt x="11" y="8754"/>
                    <a:pt x="117" y="8670"/>
                  </a:cubicBezTo>
                  <a:lnTo>
                    <a:pt x="10676" y="85"/>
                  </a:lnTo>
                  <a:cubicBezTo>
                    <a:pt x="10771" y="0"/>
                    <a:pt x="10920" y="21"/>
                    <a:pt x="1100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5228050" y="3708100"/>
              <a:ext cx="13550" cy="13825"/>
            </a:xfrm>
            <a:custGeom>
              <a:avLst/>
              <a:gdLst/>
              <a:ahLst/>
              <a:cxnLst/>
              <a:rect l="l" t="t" r="r" b="b"/>
              <a:pathLst>
                <a:path w="542" h="553" extrusionOk="0">
                  <a:moveTo>
                    <a:pt x="446" y="118"/>
                  </a:moveTo>
                  <a:lnTo>
                    <a:pt x="457" y="139"/>
                  </a:lnTo>
                  <a:cubicBezTo>
                    <a:pt x="542" y="245"/>
                    <a:pt x="531" y="393"/>
                    <a:pt x="425" y="468"/>
                  </a:cubicBezTo>
                  <a:lnTo>
                    <a:pt x="425" y="468"/>
                  </a:lnTo>
                  <a:cubicBezTo>
                    <a:pt x="329" y="553"/>
                    <a:pt x="181" y="531"/>
                    <a:pt x="96" y="436"/>
                  </a:cubicBezTo>
                  <a:lnTo>
                    <a:pt x="85" y="415"/>
                  </a:lnTo>
                  <a:cubicBezTo>
                    <a:pt x="0" y="319"/>
                    <a:pt x="11" y="171"/>
                    <a:pt x="117" y="86"/>
                  </a:cubicBezTo>
                  <a:lnTo>
                    <a:pt x="117" y="86"/>
                  </a:lnTo>
                  <a:cubicBezTo>
                    <a:pt x="213" y="1"/>
                    <a:pt x="361" y="22"/>
                    <a:pt x="446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5241050" y="3724025"/>
              <a:ext cx="47250" cy="5520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446" y="117"/>
                  </a:moveTo>
                  <a:lnTo>
                    <a:pt x="1804" y="1794"/>
                  </a:lnTo>
                  <a:cubicBezTo>
                    <a:pt x="1889" y="1900"/>
                    <a:pt x="1868" y="2048"/>
                    <a:pt x="1772" y="2123"/>
                  </a:cubicBezTo>
                  <a:lnTo>
                    <a:pt x="1772" y="2123"/>
                  </a:lnTo>
                  <a:cubicBezTo>
                    <a:pt x="1666" y="2208"/>
                    <a:pt x="1528" y="2186"/>
                    <a:pt x="1443" y="2091"/>
                  </a:cubicBezTo>
                  <a:lnTo>
                    <a:pt x="75" y="414"/>
                  </a:lnTo>
                  <a:cubicBezTo>
                    <a:pt x="0" y="319"/>
                    <a:pt x="11" y="170"/>
                    <a:pt x="117" y="85"/>
                  </a:cubicBezTo>
                  <a:lnTo>
                    <a:pt x="117" y="85"/>
                  </a:lnTo>
                  <a:cubicBezTo>
                    <a:pt x="213" y="0"/>
                    <a:pt x="361" y="22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4790600" y="4013975"/>
              <a:ext cx="163175" cy="180425"/>
            </a:xfrm>
            <a:custGeom>
              <a:avLst/>
              <a:gdLst/>
              <a:ahLst/>
              <a:cxnLst/>
              <a:rect l="l" t="t" r="r" b="b"/>
              <a:pathLst>
                <a:path w="6527" h="7217" extrusionOk="0">
                  <a:moveTo>
                    <a:pt x="2356" y="308"/>
                  </a:moveTo>
                  <a:lnTo>
                    <a:pt x="6314" y="5168"/>
                  </a:lnTo>
                  <a:cubicBezTo>
                    <a:pt x="6526" y="5433"/>
                    <a:pt x="6484" y="5826"/>
                    <a:pt x="6219" y="6049"/>
                  </a:cubicBezTo>
                  <a:lnTo>
                    <a:pt x="5041" y="7004"/>
                  </a:lnTo>
                  <a:cubicBezTo>
                    <a:pt x="4776" y="7216"/>
                    <a:pt x="4383" y="7174"/>
                    <a:pt x="4171" y="6908"/>
                  </a:cubicBezTo>
                  <a:lnTo>
                    <a:pt x="213" y="2048"/>
                  </a:lnTo>
                  <a:cubicBezTo>
                    <a:pt x="0" y="1783"/>
                    <a:pt x="32" y="1391"/>
                    <a:pt x="308" y="1168"/>
                  </a:cubicBezTo>
                  <a:lnTo>
                    <a:pt x="1475" y="213"/>
                  </a:lnTo>
                  <a:cubicBezTo>
                    <a:pt x="1751" y="0"/>
                    <a:pt x="2144" y="43"/>
                    <a:pt x="2356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4800425" y="4013975"/>
              <a:ext cx="146175" cy="154425"/>
            </a:xfrm>
            <a:custGeom>
              <a:avLst/>
              <a:gdLst/>
              <a:ahLst/>
              <a:cxnLst/>
              <a:rect l="l" t="t" r="r" b="b"/>
              <a:pathLst>
                <a:path w="5847" h="6177" extrusionOk="0">
                  <a:moveTo>
                    <a:pt x="1963" y="308"/>
                  </a:moveTo>
                  <a:lnTo>
                    <a:pt x="5847" y="5083"/>
                  </a:lnTo>
                  <a:lnTo>
                    <a:pt x="4765" y="5964"/>
                  </a:lnTo>
                  <a:cubicBezTo>
                    <a:pt x="4499" y="6176"/>
                    <a:pt x="4107" y="6144"/>
                    <a:pt x="3884" y="5879"/>
                  </a:cubicBezTo>
                  <a:lnTo>
                    <a:pt x="0" y="1104"/>
                  </a:lnTo>
                  <a:lnTo>
                    <a:pt x="1082" y="213"/>
                  </a:lnTo>
                  <a:cubicBezTo>
                    <a:pt x="1358" y="0"/>
                    <a:pt x="1751" y="43"/>
                    <a:pt x="1963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4829325" y="4032550"/>
              <a:ext cx="13550" cy="13550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46" y="117"/>
                  </a:moveTo>
                  <a:lnTo>
                    <a:pt x="468" y="128"/>
                  </a:lnTo>
                  <a:cubicBezTo>
                    <a:pt x="542" y="234"/>
                    <a:pt x="531" y="382"/>
                    <a:pt x="436" y="467"/>
                  </a:cubicBezTo>
                  <a:lnTo>
                    <a:pt x="436" y="467"/>
                  </a:lnTo>
                  <a:cubicBezTo>
                    <a:pt x="330" y="541"/>
                    <a:pt x="181" y="531"/>
                    <a:pt x="96" y="425"/>
                  </a:cubicBezTo>
                  <a:lnTo>
                    <a:pt x="86" y="403"/>
                  </a:lnTo>
                  <a:cubicBezTo>
                    <a:pt x="1" y="308"/>
                    <a:pt x="22" y="159"/>
                    <a:pt x="117" y="75"/>
                  </a:cubicBezTo>
                  <a:lnTo>
                    <a:pt x="117" y="75"/>
                  </a:lnTo>
                  <a:cubicBezTo>
                    <a:pt x="224" y="0"/>
                    <a:pt x="361" y="11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4842325" y="4048450"/>
              <a:ext cx="47250" cy="54950"/>
            </a:xfrm>
            <a:custGeom>
              <a:avLst/>
              <a:gdLst/>
              <a:ahLst/>
              <a:cxnLst/>
              <a:rect l="l" t="t" r="r" b="b"/>
              <a:pathLst>
                <a:path w="1890" h="2198" extrusionOk="0">
                  <a:moveTo>
                    <a:pt x="446" y="118"/>
                  </a:moveTo>
                  <a:lnTo>
                    <a:pt x="1815" y="1784"/>
                  </a:lnTo>
                  <a:cubicBezTo>
                    <a:pt x="1889" y="1890"/>
                    <a:pt x="1879" y="2038"/>
                    <a:pt x="1773" y="2123"/>
                  </a:cubicBezTo>
                  <a:lnTo>
                    <a:pt x="1773" y="2123"/>
                  </a:lnTo>
                  <a:cubicBezTo>
                    <a:pt x="1677" y="2197"/>
                    <a:pt x="1529" y="2187"/>
                    <a:pt x="1444" y="2081"/>
                  </a:cubicBezTo>
                  <a:lnTo>
                    <a:pt x="86" y="404"/>
                  </a:lnTo>
                  <a:cubicBezTo>
                    <a:pt x="1" y="309"/>
                    <a:pt x="11" y="160"/>
                    <a:pt x="117" y="75"/>
                  </a:cubicBezTo>
                  <a:lnTo>
                    <a:pt x="117" y="75"/>
                  </a:lnTo>
                  <a:cubicBezTo>
                    <a:pt x="213" y="1"/>
                    <a:pt x="361" y="12"/>
                    <a:pt x="446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4993000" y="3923250"/>
              <a:ext cx="448350" cy="395550"/>
            </a:xfrm>
            <a:custGeom>
              <a:avLst/>
              <a:gdLst/>
              <a:ahLst/>
              <a:cxnLst/>
              <a:rect l="l" t="t" r="r" b="b"/>
              <a:pathLst>
                <a:path w="17934" h="15822" extrusionOk="0">
                  <a:moveTo>
                    <a:pt x="14973" y="0"/>
                  </a:moveTo>
                  <a:lnTo>
                    <a:pt x="1" y="12182"/>
                  </a:lnTo>
                  <a:lnTo>
                    <a:pt x="2961" y="15822"/>
                  </a:lnTo>
                  <a:lnTo>
                    <a:pt x="17934" y="3651"/>
                  </a:lnTo>
                  <a:lnTo>
                    <a:pt x="149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5334700" y="3868875"/>
              <a:ext cx="163425" cy="180400"/>
            </a:xfrm>
            <a:custGeom>
              <a:avLst/>
              <a:gdLst/>
              <a:ahLst/>
              <a:cxnLst/>
              <a:rect l="l" t="t" r="r" b="b"/>
              <a:pathLst>
                <a:path w="6537" h="7216" extrusionOk="0">
                  <a:moveTo>
                    <a:pt x="2366" y="308"/>
                  </a:moveTo>
                  <a:lnTo>
                    <a:pt x="6314" y="5157"/>
                  </a:lnTo>
                  <a:cubicBezTo>
                    <a:pt x="6537" y="5433"/>
                    <a:pt x="6494" y="5826"/>
                    <a:pt x="6229" y="6038"/>
                  </a:cubicBezTo>
                  <a:lnTo>
                    <a:pt x="5051" y="6993"/>
                  </a:lnTo>
                  <a:cubicBezTo>
                    <a:pt x="4786" y="7216"/>
                    <a:pt x="4393" y="7173"/>
                    <a:pt x="4170" y="6908"/>
                  </a:cubicBezTo>
                  <a:lnTo>
                    <a:pt x="223" y="2048"/>
                  </a:lnTo>
                  <a:cubicBezTo>
                    <a:pt x="0" y="1783"/>
                    <a:pt x="43" y="1390"/>
                    <a:pt x="318" y="1167"/>
                  </a:cubicBezTo>
                  <a:lnTo>
                    <a:pt x="1486" y="212"/>
                  </a:lnTo>
                  <a:cubicBezTo>
                    <a:pt x="1751" y="0"/>
                    <a:pt x="2144" y="43"/>
                    <a:pt x="2366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5344775" y="3868875"/>
              <a:ext cx="146200" cy="154400"/>
            </a:xfrm>
            <a:custGeom>
              <a:avLst/>
              <a:gdLst/>
              <a:ahLst/>
              <a:cxnLst/>
              <a:rect l="l" t="t" r="r" b="b"/>
              <a:pathLst>
                <a:path w="5848" h="6176" extrusionOk="0">
                  <a:moveTo>
                    <a:pt x="1963" y="308"/>
                  </a:moveTo>
                  <a:lnTo>
                    <a:pt x="5847" y="5083"/>
                  </a:lnTo>
                  <a:lnTo>
                    <a:pt x="4765" y="5964"/>
                  </a:lnTo>
                  <a:cubicBezTo>
                    <a:pt x="4499" y="6176"/>
                    <a:pt x="4107" y="6133"/>
                    <a:pt x="3884" y="5868"/>
                  </a:cubicBezTo>
                  <a:lnTo>
                    <a:pt x="0" y="1093"/>
                  </a:lnTo>
                  <a:lnTo>
                    <a:pt x="1083" y="212"/>
                  </a:lnTo>
                  <a:cubicBezTo>
                    <a:pt x="1348" y="0"/>
                    <a:pt x="1741" y="43"/>
                    <a:pt x="1963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5007600" y="3935450"/>
              <a:ext cx="418900" cy="371675"/>
            </a:xfrm>
            <a:custGeom>
              <a:avLst/>
              <a:gdLst/>
              <a:ahLst/>
              <a:cxnLst/>
              <a:rect l="l" t="t" r="r" b="b"/>
              <a:pathLst>
                <a:path w="16756" h="14867" extrusionOk="0">
                  <a:moveTo>
                    <a:pt x="14686" y="4287"/>
                  </a:moveTo>
                  <a:lnTo>
                    <a:pt x="3905" y="13052"/>
                  </a:lnTo>
                  <a:cubicBezTo>
                    <a:pt x="3460" y="13403"/>
                    <a:pt x="2812" y="13339"/>
                    <a:pt x="2441" y="12904"/>
                  </a:cubicBezTo>
                  <a:lnTo>
                    <a:pt x="701" y="10750"/>
                  </a:lnTo>
                  <a:lnTo>
                    <a:pt x="648" y="10686"/>
                  </a:lnTo>
                  <a:lnTo>
                    <a:pt x="0" y="11217"/>
                  </a:lnTo>
                  <a:lnTo>
                    <a:pt x="2961" y="14867"/>
                  </a:lnTo>
                  <a:lnTo>
                    <a:pt x="16756" y="3640"/>
                  </a:lnTo>
                  <a:lnTo>
                    <a:pt x="13795" y="1"/>
                  </a:lnTo>
                  <a:lnTo>
                    <a:pt x="13042" y="616"/>
                  </a:lnTo>
                  <a:cubicBezTo>
                    <a:pt x="13052" y="637"/>
                    <a:pt x="13073" y="648"/>
                    <a:pt x="13084" y="669"/>
                  </a:cubicBezTo>
                  <a:lnTo>
                    <a:pt x="14835" y="2823"/>
                  </a:lnTo>
                  <a:cubicBezTo>
                    <a:pt x="15196" y="3269"/>
                    <a:pt x="15121" y="3916"/>
                    <a:pt x="14686" y="42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5053500" y="3976300"/>
              <a:ext cx="277225" cy="228175"/>
            </a:xfrm>
            <a:custGeom>
              <a:avLst/>
              <a:gdLst/>
              <a:ahLst/>
              <a:cxnLst/>
              <a:rect l="l" t="t" r="r" b="b"/>
              <a:pathLst>
                <a:path w="11089" h="9127" extrusionOk="0">
                  <a:moveTo>
                    <a:pt x="11004" y="117"/>
                  </a:moveTo>
                  <a:lnTo>
                    <a:pt x="11004" y="117"/>
                  </a:lnTo>
                  <a:cubicBezTo>
                    <a:pt x="11089" y="224"/>
                    <a:pt x="11078" y="372"/>
                    <a:pt x="10972" y="457"/>
                  </a:cubicBezTo>
                  <a:lnTo>
                    <a:pt x="414" y="9041"/>
                  </a:lnTo>
                  <a:cubicBezTo>
                    <a:pt x="308" y="9126"/>
                    <a:pt x="159" y="9105"/>
                    <a:pt x="85" y="9010"/>
                  </a:cubicBezTo>
                  <a:lnTo>
                    <a:pt x="85" y="9010"/>
                  </a:lnTo>
                  <a:cubicBezTo>
                    <a:pt x="0" y="8903"/>
                    <a:pt x="11" y="8755"/>
                    <a:pt x="117" y="8670"/>
                  </a:cubicBezTo>
                  <a:lnTo>
                    <a:pt x="10675" y="86"/>
                  </a:lnTo>
                  <a:cubicBezTo>
                    <a:pt x="10771" y="1"/>
                    <a:pt x="10919" y="22"/>
                    <a:pt x="11004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5071525" y="3998600"/>
              <a:ext cx="277250" cy="227900"/>
            </a:xfrm>
            <a:custGeom>
              <a:avLst/>
              <a:gdLst/>
              <a:ahLst/>
              <a:cxnLst/>
              <a:rect l="l" t="t" r="r" b="b"/>
              <a:pathLst>
                <a:path w="11090" h="9116" extrusionOk="0">
                  <a:moveTo>
                    <a:pt x="11005" y="117"/>
                  </a:moveTo>
                  <a:lnTo>
                    <a:pt x="11005" y="117"/>
                  </a:lnTo>
                  <a:cubicBezTo>
                    <a:pt x="11089" y="212"/>
                    <a:pt x="11079" y="361"/>
                    <a:pt x="10973" y="446"/>
                  </a:cubicBezTo>
                  <a:lnTo>
                    <a:pt x="415" y="9041"/>
                  </a:lnTo>
                  <a:cubicBezTo>
                    <a:pt x="319" y="9115"/>
                    <a:pt x="171" y="9104"/>
                    <a:pt x="86" y="8998"/>
                  </a:cubicBezTo>
                  <a:lnTo>
                    <a:pt x="86" y="8998"/>
                  </a:lnTo>
                  <a:cubicBezTo>
                    <a:pt x="1" y="8903"/>
                    <a:pt x="11" y="8754"/>
                    <a:pt x="117" y="8669"/>
                  </a:cubicBezTo>
                  <a:lnTo>
                    <a:pt x="10676" y="85"/>
                  </a:lnTo>
                  <a:cubicBezTo>
                    <a:pt x="10771" y="0"/>
                    <a:pt x="10920" y="11"/>
                    <a:pt x="1100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5089300" y="4020600"/>
              <a:ext cx="277525" cy="228175"/>
            </a:xfrm>
            <a:custGeom>
              <a:avLst/>
              <a:gdLst/>
              <a:ahLst/>
              <a:cxnLst/>
              <a:rect l="l" t="t" r="r" b="b"/>
              <a:pathLst>
                <a:path w="11101" h="9127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1100" y="224"/>
                    <a:pt x="11079" y="372"/>
                    <a:pt x="10983" y="457"/>
                  </a:cubicBezTo>
                  <a:lnTo>
                    <a:pt x="425" y="9041"/>
                  </a:lnTo>
                  <a:cubicBezTo>
                    <a:pt x="319" y="9126"/>
                    <a:pt x="170" y="9116"/>
                    <a:pt x="86" y="9010"/>
                  </a:cubicBezTo>
                  <a:lnTo>
                    <a:pt x="86" y="9010"/>
                  </a:lnTo>
                  <a:cubicBezTo>
                    <a:pt x="1" y="8904"/>
                    <a:pt x="22" y="8755"/>
                    <a:pt x="128" y="8670"/>
                  </a:cubicBezTo>
                  <a:lnTo>
                    <a:pt x="10676" y="86"/>
                  </a:lnTo>
                  <a:cubicBezTo>
                    <a:pt x="10782" y="1"/>
                    <a:pt x="10930" y="22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5373675" y="3887175"/>
              <a:ext cx="13575" cy="13825"/>
            </a:xfrm>
            <a:custGeom>
              <a:avLst/>
              <a:gdLst/>
              <a:ahLst/>
              <a:cxnLst/>
              <a:rect l="l" t="t" r="r" b="b"/>
              <a:pathLst>
                <a:path w="543" h="553" extrusionOk="0">
                  <a:moveTo>
                    <a:pt x="447" y="117"/>
                  </a:moveTo>
                  <a:lnTo>
                    <a:pt x="457" y="138"/>
                  </a:lnTo>
                  <a:cubicBezTo>
                    <a:pt x="542" y="244"/>
                    <a:pt x="532" y="393"/>
                    <a:pt x="425" y="467"/>
                  </a:cubicBezTo>
                  <a:lnTo>
                    <a:pt x="425" y="467"/>
                  </a:lnTo>
                  <a:cubicBezTo>
                    <a:pt x="330" y="552"/>
                    <a:pt x="181" y="531"/>
                    <a:pt x="96" y="435"/>
                  </a:cubicBezTo>
                  <a:lnTo>
                    <a:pt x="86" y="414"/>
                  </a:lnTo>
                  <a:cubicBezTo>
                    <a:pt x="1" y="319"/>
                    <a:pt x="12" y="170"/>
                    <a:pt x="118" y="85"/>
                  </a:cubicBezTo>
                  <a:lnTo>
                    <a:pt x="118" y="85"/>
                  </a:lnTo>
                  <a:cubicBezTo>
                    <a:pt x="213" y="0"/>
                    <a:pt x="362" y="22"/>
                    <a:pt x="447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5386675" y="3903100"/>
              <a:ext cx="47250" cy="5520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447" y="117"/>
                  </a:moveTo>
                  <a:lnTo>
                    <a:pt x="1815" y="1793"/>
                  </a:lnTo>
                  <a:cubicBezTo>
                    <a:pt x="1890" y="1899"/>
                    <a:pt x="1879" y="2037"/>
                    <a:pt x="1773" y="2122"/>
                  </a:cubicBezTo>
                  <a:lnTo>
                    <a:pt x="1773" y="2122"/>
                  </a:lnTo>
                  <a:cubicBezTo>
                    <a:pt x="1677" y="2207"/>
                    <a:pt x="1529" y="2186"/>
                    <a:pt x="1444" y="2090"/>
                  </a:cubicBezTo>
                  <a:lnTo>
                    <a:pt x="86" y="414"/>
                  </a:lnTo>
                  <a:cubicBezTo>
                    <a:pt x="1" y="318"/>
                    <a:pt x="22" y="170"/>
                    <a:pt x="118" y="85"/>
                  </a:cubicBezTo>
                  <a:lnTo>
                    <a:pt x="118" y="85"/>
                  </a:lnTo>
                  <a:cubicBezTo>
                    <a:pt x="213" y="0"/>
                    <a:pt x="362" y="21"/>
                    <a:pt x="447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4936250" y="4193050"/>
              <a:ext cx="163150" cy="180400"/>
            </a:xfrm>
            <a:custGeom>
              <a:avLst/>
              <a:gdLst/>
              <a:ahLst/>
              <a:cxnLst/>
              <a:rect l="l" t="t" r="r" b="b"/>
              <a:pathLst>
                <a:path w="6526" h="7216" extrusionOk="0">
                  <a:moveTo>
                    <a:pt x="2356" y="308"/>
                  </a:moveTo>
                  <a:lnTo>
                    <a:pt x="6314" y="5168"/>
                  </a:lnTo>
                  <a:cubicBezTo>
                    <a:pt x="6526" y="5433"/>
                    <a:pt x="6483" y="5826"/>
                    <a:pt x="6218" y="6048"/>
                  </a:cubicBezTo>
                  <a:lnTo>
                    <a:pt x="5051" y="7003"/>
                  </a:lnTo>
                  <a:cubicBezTo>
                    <a:pt x="4775" y="7216"/>
                    <a:pt x="4382" y="7173"/>
                    <a:pt x="4160" y="6908"/>
                  </a:cubicBezTo>
                  <a:lnTo>
                    <a:pt x="212" y="2059"/>
                  </a:lnTo>
                  <a:cubicBezTo>
                    <a:pt x="0" y="1783"/>
                    <a:pt x="42" y="1390"/>
                    <a:pt x="308" y="1167"/>
                  </a:cubicBezTo>
                  <a:lnTo>
                    <a:pt x="1475" y="212"/>
                  </a:lnTo>
                  <a:cubicBezTo>
                    <a:pt x="1751" y="0"/>
                    <a:pt x="2143" y="42"/>
                    <a:pt x="2356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4946050" y="4193050"/>
              <a:ext cx="146475" cy="154400"/>
            </a:xfrm>
            <a:custGeom>
              <a:avLst/>
              <a:gdLst/>
              <a:ahLst/>
              <a:cxnLst/>
              <a:rect l="l" t="t" r="r" b="b"/>
              <a:pathLst>
                <a:path w="5859" h="6176" extrusionOk="0">
                  <a:moveTo>
                    <a:pt x="1964" y="308"/>
                  </a:moveTo>
                  <a:lnTo>
                    <a:pt x="5858" y="5083"/>
                  </a:lnTo>
                  <a:lnTo>
                    <a:pt x="4765" y="5964"/>
                  </a:lnTo>
                  <a:cubicBezTo>
                    <a:pt x="4500" y="6176"/>
                    <a:pt x="4107" y="6144"/>
                    <a:pt x="3884" y="5868"/>
                  </a:cubicBezTo>
                  <a:lnTo>
                    <a:pt x="1" y="1093"/>
                  </a:lnTo>
                  <a:lnTo>
                    <a:pt x="1083" y="212"/>
                  </a:lnTo>
                  <a:cubicBezTo>
                    <a:pt x="1359" y="0"/>
                    <a:pt x="1751" y="42"/>
                    <a:pt x="1964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4974975" y="4211600"/>
              <a:ext cx="13825" cy="13550"/>
            </a:xfrm>
            <a:custGeom>
              <a:avLst/>
              <a:gdLst/>
              <a:ahLst/>
              <a:cxnLst/>
              <a:rect l="l" t="t" r="r" b="b"/>
              <a:pathLst>
                <a:path w="553" h="542" extrusionOk="0">
                  <a:moveTo>
                    <a:pt x="446" y="118"/>
                  </a:moveTo>
                  <a:lnTo>
                    <a:pt x="467" y="128"/>
                  </a:lnTo>
                  <a:cubicBezTo>
                    <a:pt x="552" y="234"/>
                    <a:pt x="531" y="383"/>
                    <a:pt x="435" y="468"/>
                  </a:cubicBezTo>
                  <a:lnTo>
                    <a:pt x="435" y="468"/>
                  </a:lnTo>
                  <a:cubicBezTo>
                    <a:pt x="329" y="542"/>
                    <a:pt x="181" y="531"/>
                    <a:pt x="106" y="425"/>
                  </a:cubicBezTo>
                  <a:lnTo>
                    <a:pt x="85" y="404"/>
                  </a:lnTo>
                  <a:cubicBezTo>
                    <a:pt x="0" y="309"/>
                    <a:pt x="21" y="160"/>
                    <a:pt x="117" y="75"/>
                  </a:cubicBezTo>
                  <a:lnTo>
                    <a:pt x="117" y="75"/>
                  </a:lnTo>
                  <a:cubicBezTo>
                    <a:pt x="223" y="1"/>
                    <a:pt x="372" y="11"/>
                    <a:pt x="446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4987975" y="4227250"/>
              <a:ext cx="47225" cy="55200"/>
            </a:xfrm>
            <a:custGeom>
              <a:avLst/>
              <a:gdLst/>
              <a:ahLst/>
              <a:cxnLst/>
              <a:rect l="l" t="t" r="r" b="b"/>
              <a:pathLst>
                <a:path w="1889" h="2208" extrusionOk="0">
                  <a:moveTo>
                    <a:pt x="446" y="128"/>
                  </a:moveTo>
                  <a:lnTo>
                    <a:pt x="1815" y="1794"/>
                  </a:lnTo>
                  <a:cubicBezTo>
                    <a:pt x="1889" y="1900"/>
                    <a:pt x="1878" y="2049"/>
                    <a:pt x="1772" y="2134"/>
                  </a:cubicBezTo>
                  <a:lnTo>
                    <a:pt x="1772" y="2134"/>
                  </a:lnTo>
                  <a:cubicBezTo>
                    <a:pt x="1677" y="2208"/>
                    <a:pt x="1528" y="2197"/>
                    <a:pt x="1443" y="2091"/>
                  </a:cubicBezTo>
                  <a:lnTo>
                    <a:pt x="85" y="425"/>
                  </a:lnTo>
                  <a:cubicBezTo>
                    <a:pt x="0" y="319"/>
                    <a:pt x="11" y="171"/>
                    <a:pt x="117" y="86"/>
                  </a:cubicBezTo>
                  <a:lnTo>
                    <a:pt x="117" y="86"/>
                  </a:lnTo>
                  <a:cubicBezTo>
                    <a:pt x="212" y="1"/>
                    <a:pt x="361" y="22"/>
                    <a:pt x="446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4424250" y="3666450"/>
              <a:ext cx="1254525" cy="1523000"/>
            </a:xfrm>
            <a:custGeom>
              <a:avLst/>
              <a:gdLst/>
              <a:ahLst/>
              <a:cxnLst/>
              <a:rect l="l" t="t" r="r" b="b"/>
              <a:pathLst>
                <a:path w="50181" h="60920" extrusionOk="0">
                  <a:moveTo>
                    <a:pt x="2186" y="255"/>
                  </a:moveTo>
                  <a:lnTo>
                    <a:pt x="50000" y="59031"/>
                  </a:lnTo>
                  <a:cubicBezTo>
                    <a:pt x="50181" y="59254"/>
                    <a:pt x="50149" y="59583"/>
                    <a:pt x="49926" y="59763"/>
                  </a:cubicBezTo>
                  <a:lnTo>
                    <a:pt x="48727" y="60739"/>
                  </a:lnTo>
                  <a:cubicBezTo>
                    <a:pt x="48504" y="60920"/>
                    <a:pt x="48175" y="60888"/>
                    <a:pt x="47995" y="60665"/>
                  </a:cubicBezTo>
                  <a:lnTo>
                    <a:pt x="181" y="1890"/>
                  </a:lnTo>
                  <a:cubicBezTo>
                    <a:pt x="0" y="1667"/>
                    <a:pt x="32" y="1338"/>
                    <a:pt x="255" y="1157"/>
                  </a:cubicBezTo>
                  <a:lnTo>
                    <a:pt x="1454" y="181"/>
                  </a:lnTo>
                  <a:cubicBezTo>
                    <a:pt x="1677" y="1"/>
                    <a:pt x="2006" y="33"/>
                    <a:pt x="2186" y="2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4950825" y="3280750"/>
              <a:ext cx="1179725" cy="1450300"/>
            </a:xfrm>
            <a:custGeom>
              <a:avLst/>
              <a:gdLst/>
              <a:ahLst/>
              <a:cxnLst/>
              <a:rect l="l" t="t" r="r" b="b"/>
              <a:pathLst>
                <a:path w="47189" h="58012" extrusionOk="0">
                  <a:moveTo>
                    <a:pt x="1" y="0"/>
                  </a:moveTo>
                  <a:lnTo>
                    <a:pt x="33384" y="21042"/>
                  </a:lnTo>
                  <a:lnTo>
                    <a:pt x="47189" y="58012"/>
                  </a:lnTo>
                  <a:lnTo>
                    <a:pt x="46022" y="57576"/>
                  </a:lnTo>
                  <a:lnTo>
                    <a:pt x="22592" y="29818"/>
                  </a:lnTo>
                  <a:lnTo>
                    <a:pt x="181" y="12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4991425" y="3357400"/>
              <a:ext cx="1072275" cy="1318200"/>
            </a:xfrm>
            <a:custGeom>
              <a:avLst/>
              <a:gdLst/>
              <a:ahLst/>
              <a:cxnLst/>
              <a:rect l="l" t="t" r="r" b="b"/>
              <a:pathLst>
                <a:path w="42891" h="52728" extrusionOk="0">
                  <a:moveTo>
                    <a:pt x="42891" y="52728"/>
                  </a:moveTo>
                  <a:lnTo>
                    <a:pt x="20968" y="26752"/>
                  </a:lnTo>
                  <a:lnTo>
                    <a:pt x="0" y="1"/>
                  </a:lnTo>
                  <a:lnTo>
                    <a:pt x="30338" y="191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5346350" y="3793800"/>
              <a:ext cx="403525" cy="445425"/>
            </a:xfrm>
            <a:custGeom>
              <a:avLst/>
              <a:gdLst/>
              <a:ahLst/>
              <a:cxnLst/>
              <a:rect l="l" t="t" r="r" b="b"/>
              <a:pathLst>
                <a:path w="16141" h="17817" extrusionOk="0">
                  <a:moveTo>
                    <a:pt x="14496" y="17816"/>
                  </a:moveTo>
                  <a:lnTo>
                    <a:pt x="6771" y="9296"/>
                  </a:lnTo>
                  <a:lnTo>
                    <a:pt x="1" y="0"/>
                  </a:lnTo>
                  <a:lnTo>
                    <a:pt x="16141" y="16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5597575" y="4667100"/>
              <a:ext cx="448625" cy="395550"/>
            </a:xfrm>
            <a:custGeom>
              <a:avLst/>
              <a:gdLst/>
              <a:ahLst/>
              <a:cxnLst/>
              <a:rect l="l" t="t" r="r" b="b"/>
              <a:pathLst>
                <a:path w="17945" h="15822" extrusionOk="0">
                  <a:moveTo>
                    <a:pt x="14984" y="0"/>
                  </a:moveTo>
                  <a:lnTo>
                    <a:pt x="1" y="12182"/>
                  </a:lnTo>
                  <a:lnTo>
                    <a:pt x="2972" y="15822"/>
                  </a:lnTo>
                  <a:lnTo>
                    <a:pt x="17944" y="3640"/>
                  </a:lnTo>
                  <a:lnTo>
                    <a:pt x="14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5939800" y="4612175"/>
              <a:ext cx="163175" cy="180425"/>
            </a:xfrm>
            <a:custGeom>
              <a:avLst/>
              <a:gdLst/>
              <a:ahLst/>
              <a:cxnLst/>
              <a:rect l="l" t="t" r="r" b="b"/>
              <a:pathLst>
                <a:path w="6527" h="7217" extrusionOk="0">
                  <a:moveTo>
                    <a:pt x="6314" y="5168"/>
                  </a:moveTo>
                  <a:lnTo>
                    <a:pt x="2356" y="308"/>
                  </a:lnTo>
                  <a:cubicBezTo>
                    <a:pt x="2144" y="43"/>
                    <a:pt x="1741" y="1"/>
                    <a:pt x="1475" y="224"/>
                  </a:cubicBezTo>
                  <a:lnTo>
                    <a:pt x="308" y="1179"/>
                  </a:lnTo>
                  <a:cubicBezTo>
                    <a:pt x="32" y="1391"/>
                    <a:pt x="0" y="1783"/>
                    <a:pt x="213" y="2059"/>
                  </a:cubicBezTo>
                  <a:lnTo>
                    <a:pt x="4160" y="6909"/>
                  </a:lnTo>
                  <a:cubicBezTo>
                    <a:pt x="4383" y="7174"/>
                    <a:pt x="4775" y="7216"/>
                    <a:pt x="5041" y="7004"/>
                  </a:cubicBezTo>
                  <a:lnTo>
                    <a:pt x="6219" y="6049"/>
                  </a:lnTo>
                  <a:cubicBezTo>
                    <a:pt x="6484" y="5826"/>
                    <a:pt x="6526" y="5434"/>
                    <a:pt x="6314" y="51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5965525" y="4622000"/>
              <a:ext cx="137450" cy="163425"/>
            </a:xfrm>
            <a:custGeom>
              <a:avLst/>
              <a:gdLst/>
              <a:ahLst/>
              <a:cxnLst/>
              <a:rect l="l" t="t" r="r" b="b"/>
              <a:pathLst>
                <a:path w="5498" h="6537" extrusionOk="0">
                  <a:moveTo>
                    <a:pt x="5285" y="4775"/>
                  </a:moveTo>
                  <a:lnTo>
                    <a:pt x="1401" y="0"/>
                  </a:lnTo>
                  <a:lnTo>
                    <a:pt x="308" y="881"/>
                  </a:lnTo>
                  <a:cubicBezTo>
                    <a:pt x="43" y="1093"/>
                    <a:pt x="1" y="1486"/>
                    <a:pt x="223" y="1762"/>
                  </a:cubicBezTo>
                  <a:lnTo>
                    <a:pt x="4107" y="6537"/>
                  </a:lnTo>
                  <a:lnTo>
                    <a:pt x="5190" y="5656"/>
                  </a:lnTo>
                  <a:cubicBezTo>
                    <a:pt x="5455" y="5433"/>
                    <a:pt x="5497" y="5041"/>
                    <a:pt x="5285" y="47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5612450" y="4678500"/>
              <a:ext cx="418900" cy="371950"/>
            </a:xfrm>
            <a:custGeom>
              <a:avLst/>
              <a:gdLst/>
              <a:ahLst/>
              <a:cxnLst/>
              <a:rect l="l" t="t" r="r" b="b"/>
              <a:pathLst>
                <a:path w="16756" h="14878" extrusionOk="0">
                  <a:moveTo>
                    <a:pt x="12744" y="1911"/>
                  </a:moveTo>
                  <a:lnTo>
                    <a:pt x="1963" y="10675"/>
                  </a:lnTo>
                  <a:cubicBezTo>
                    <a:pt x="1517" y="11036"/>
                    <a:pt x="1454" y="11694"/>
                    <a:pt x="1815" y="12140"/>
                  </a:cubicBezTo>
                  <a:lnTo>
                    <a:pt x="3555" y="14283"/>
                  </a:lnTo>
                  <a:cubicBezTo>
                    <a:pt x="3576" y="14304"/>
                    <a:pt x="3597" y="14326"/>
                    <a:pt x="3608" y="14347"/>
                  </a:cubicBezTo>
                  <a:lnTo>
                    <a:pt x="2961" y="14877"/>
                  </a:lnTo>
                  <a:lnTo>
                    <a:pt x="0" y="11227"/>
                  </a:lnTo>
                  <a:lnTo>
                    <a:pt x="13795" y="1"/>
                  </a:lnTo>
                  <a:lnTo>
                    <a:pt x="16755" y="3651"/>
                  </a:lnTo>
                  <a:lnTo>
                    <a:pt x="15991" y="4266"/>
                  </a:lnTo>
                  <a:lnTo>
                    <a:pt x="15949" y="4203"/>
                  </a:lnTo>
                  <a:lnTo>
                    <a:pt x="14209" y="2070"/>
                  </a:lnTo>
                  <a:cubicBezTo>
                    <a:pt x="13848" y="1613"/>
                    <a:pt x="13190" y="1550"/>
                    <a:pt x="12744" y="19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5708200" y="4781425"/>
              <a:ext cx="277525" cy="227900"/>
            </a:xfrm>
            <a:custGeom>
              <a:avLst/>
              <a:gdLst/>
              <a:ahLst/>
              <a:cxnLst/>
              <a:rect l="l" t="t" r="r" b="b"/>
              <a:pathLst>
                <a:path w="11101" h="9116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2" y="1"/>
                    <a:pt x="10676" y="75"/>
                  </a:cubicBezTo>
                  <a:lnTo>
                    <a:pt x="117" y="8670"/>
                  </a:lnTo>
                  <a:cubicBezTo>
                    <a:pt x="22" y="8744"/>
                    <a:pt x="1" y="8903"/>
                    <a:pt x="86" y="8999"/>
                  </a:cubicBezTo>
                  <a:lnTo>
                    <a:pt x="86" y="8999"/>
                  </a:lnTo>
                  <a:cubicBezTo>
                    <a:pt x="170" y="9105"/>
                    <a:pt x="319" y="9116"/>
                    <a:pt x="425" y="9041"/>
                  </a:cubicBezTo>
                  <a:lnTo>
                    <a:pt x="10983" y="446"/>
                  </a:lnTo>
                  <a:cubicBezTo>
                    <a:pt x="11079" y="361"/>
                    <a:pt x="11100" y="213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5690175" y="4759150"/>
              <a:ext cx="277500" cy="228150"/>
            </a:xfrm>
            <a:custGeom>
              <a:avLst/>
              <a:gdLst/>
              <a:ahLst/>
              <a:cxnLst/>
              <a:rect l="l" t="t" r="r" b="b"/>
              <a:pathLst>
                <a:path w="11100" h="9126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1" y="0"/>
                    <a:pt x="10675" y="85"/>
                  </a:cubicBezTo>
                  <a:lnTo>
                    <a:pt x="117" y="8670"/>
                  </a:lnTo>
                  <a:cubicBezTo>
                    <a:pt x="21" y="8755"/>
                    <a:pt x="0" y="8903"/>
                    <a:pt x="85" y="9009"/>
                  </a:cubicBezTo>
                  <a:lnTo>
                    <a:pt x="85" y="9009"/>
                  </a:lnTo>
                  <a:cubicBezTo>
                    <a:pt x="170" y="9105"/>
                    <a:pt x="318" y="9126"/>
                    <a:pt x="425" y="9041"/>
                  </a:cubicBezTo>
                  <a:lnTo>
                    <a:pt x="10983" y="457"/>
                  </a:lnTo>
                  <a:cubicBezTo>
                    <a:pt x="11078" y="372"/>
                    <a:pt x="11100" y="223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5672125" y="4737125"/>
              <a:ext cx="277250" cy="228175"/>
            </a:xfrm>
            <a:custGeom>
              <a:avLst/>
              <a:gdLst/>
              <a:ahLst/>
              <a:cxnLst/>
              <a:rect l="l" t="t" r="r" b="b"/>
              <a:pathLst>
                <a:path w="11090" h="9127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2" y="1"/>
                    <a:pt x="10675" y="85"/>
                  </a:cubicBezTo>
                  <a:lnTo>
                    <a:pt x="117" y="8670"/>
                  </a:lnTo>
                  <a:cubicBezTo>
                    <a:pt x="22" y="8755"/>
                    <a:pt x="1" y="8903"/>
                    <a:pt x="85" y="9009"/>
                  </a:cubicBezTo>
                  <a:lnTo>
                    <a:pt x="85" y="9009"/>
                  </a:lnTo>
                  <a:cubicBezTo>
                    <a:pt x="170" y="9105"/>
                    <a:pt x="319" y="9126"/>
                    <a:pt x="425" y="9041"/>
                  </a:cubicBezTo>
                  <a:lnTo>
                    <a:pt x="10973" y="457"/>
                  </a:lnTo>
                  <a:cubicBezTo>
                    <a:pt x="11079" y="372"/>
                    <a:pt x="11089" y="223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6023900" y="4686725"/>
              <a:ext cx="47500" cy="55200"/>
            </a:xfrm>
            <a:custGeom>
              <a:avLst/>
              <a:gdLst/>
              <a:ahLst/>
              <a:cxnLst/>
              <a:rect l="l" t="t" r="r" b="b"/>
              <a:pathLst>
                <a:path w="1900" h="2208" extrusionOk="0">
                  <a:moveTo>
                    <a:pt x="1815" y="1794"/>
                  </a:moveTo>
                  <a:lnTo>
                    <a:pt x="456" y="117"/>
                  </a:lnTo>
                  <a:cubicBezTo>
                    <a:pt x="371" y="22"/>
                    <a:pt x="223" y="0"/>
                    <a:pt x="117" y="85"/>
                  </a:cubicBezTo>
                  <a:lnTo>
                    <a:pt x="117" y="85"/>
                  </a:lnTo>
                  <a:cubicBezTo>
                    <a:pt x="21" y="160"/>
                    <a:pt x="0" y="308"/>
                    <a:pt x="85" y="414"/>
                  </a:cubicBezTo>
                  <a:lnTo>
                    <a:pt x="1454" y="2091"/>
                  </a:lnTo>
                  <a:cubicBezTo>
                    <a:pt x="1528" y="2186"/>
                    <a:pt x="1677" y="2208"/>
                    <a:pt x="1783" y="2123"/>
                  </a:cubicBezTo>
                  <a:lnTo>
                    <a:pt x="1783" y="2123"/>
                  </a:lnTo>
                  <a:cubicBezTo>
                    <a:pt x="1878" y="2038"/>
                    <a:pt x="1899" y="1889"/>
                    <a:pt x="1815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5541075" y="4936625"/>
              <a:ext cx="163175" cy="180400"/>
            </a:xfrm>
            <a:custGeom>
              <a:avLst/>
              <a:gdLst/>
              <a:ahLst/>
              <a:cxnLst/>
              <a:rect l="l" t="t" r="r" b="b"/>
              <a:pathLst>
                <a:path w="6527" h="7216" extrusionOk="0">
                  <a:moveTo>
                    <a:pt x="6314" y="5157"/>
                  </a:moveTo>
                  <a:lnTo>
                    <a:pt x="2367" y="308"/>
                  </a:lnTo>
                  <a:cubicBezTo>
                    <a:pt x="2144" y="32"/>
                    <a:pt x="1751" y="0"/>
                    <a:pt x="1486" y="212"/>
                  </a:cubicBezTo>
                  <a:lnTo>
                    <a:pt x="308" y="1167"/>
                  </a:lnTo>
                  <a:cubicBezTo>
                    <a:pt x="43" y="1390"/>
                    <a:pt x="1" y="1783"/>
                    <a:pt x="223" y="2048"/>
                  </a:cubicBezTo>
                  <a:lnTo>
                    <a:pt x="4171" y="6908"/>
                  </a:lnTo>
                  <a:cubicBezTo>
                    <a:pt x="4383" y="7173"/>
                    <a:pt x="4776" y="7216"/>
                    <a:pt x="5052" y="6993"/>
                  </a:cubicBezTo>
                  <a:lnTo>
                    <a:pt x="6219" y="6038"/>
                  </a:lnTo>
                  <a:cubicBezTo>
                    <a:pt x="6484" y="5815"/>
                    <a:pt x="6527" y="5423"/>
                    <a:pt x="6314" y="51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5566800" y="4946175"/>
              <a:ext cx="137450" cy="163425"/>
            </a:xfrm>
            <a:custGeom>
              <a:avLst/>
              <a:gdLst/>
              <a:ahLst/>
              <a:cxnLst/>
              <a:rect l="l" t="t" r="r" b="b"/>
              <a:pathLst>
                <a:path w="5498" h="6537" extrusionOk="0">
                  <a:moveTo>
                    <a:pt x="5285" y="4775"/>
                  </a:moveTo>
                  <a:lnTo>
                    <a:pt x="1391" y="0"/>
                  </a:lnTo>
                  <a:lnTo>
                    <a:pt x="309" y="881"/>
                  </a:lnTo>
                  <a:cubicBezTo>
                    <a:pt x="43" y="1104"/>
                    <a:pt x="1" y="1496"/>
                    <a:pt x="224" y="1762"/>
                  </a:cubicBezTo>
                  <a:lnTo>
                    <a:pt x="4107" y="6537"/>
                  </a:lnTo>
                  <a:lnTo>
                    <a:pt x="5190" y="5656"/>
                  </a:lnTo>
                  <a:cubicBezTo>
                    <a:pt x="5455" y="5444"/>
                    <a:pt x="5498" y="5051"/>
                    <a:pt x="5285" y="47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5672125" y="5068200"/>
              <a:ext cx="13550" cy="13825"/>
            </a:xfrm>
            <a:custGeom>
              <a:avLst/>
              <a:gdLst/>
              <a:ahLst/>
              <a:cxnLst/>
              <a:rect l="l" t="t" r="r" b="b"/>
              <a:pathLst>
                <a:path w="542" h="553" extrusionOk="0">
                  <a:moveTo>
                    <a:pt x="457" y="138"/>
                  </a:moveTo>
                  <a:lnTo>
                    <a:pt x="446" y="117"/>
                  </a:lnTo>
                  <a:cubicBezTo>
                    <a:pt x="361" y="22"/>
                    <a:pt x="213" y="0"/>
                    <a:pt x="117" y="85"/>
                  </a:cubicBezTo>
                  <a:lnTo>
                    <a:pt x="117" y="85"/>
                  </a:lnTo>
                  <a:cubicBezTo>
                    <a:pt x="11" y="170"/>
                    <a:pt x="1" y="308"/>
                    <a:pt x="75" y="414"/>
                  </a:cubicBezTo>
                  <a:lnTo>
                    <a:pt x="96" y="435"/>
                  </a:lnTo>
                  <a:cubicBezTo>
                    <a:pt x="170" y="531"/>
                    <a:pt x="319" y="552"/>
                    <a:pt x="425" y="467"/>
                  </a:cubicBezTo>
                  <a:lnTo>
                    <a:pt x="425" y="467"/>
                  </a:lnTo>
                  <a:cubicBezTo>
                    <a:pt x="521" y="382"/>
                    <a:pt x="542" y="234"/>
                    <a:pt x="457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5625450" y="5010900"/>
              <a:ext cx="47225" cy="55200"/>
            </a:xfrm>
            <a:custGeom>
              <a:avLst/>
              <a:gdLst/>
              <a:ahLst/>
              <a:cxnLst/>
              <a:rect l="l" t="t" r="r" b="b"/>
              <a:pathLst>
                <a:path w="1889" h="2208" extrusionOk="0">
                  <a:moveTo>
                    <a:pt x="1804" y="1794"/>
                  </a:moveTo>
                  <a:lnTo>
                    <a:pt x="446" y="117"/>
                  </a:lnTo>
                  <a:cubicBezTo>
                    <a:pt x="361" y="22"/>
                    <a:pt x="212" y="0"/>
                    <a:pt x="117" y="85"/>
                  </a:cubicBezTo>
                  <a:lnTo>
                    <a:pt x="117" y="85"/>
                  </a:lnTo>
                  <a:cubicBezTo>
                    <a:pt x="11" y="170"/>
                    <a:pt x="0" y="319"/>
                    <a:pt x="85" y="414"/>
                  </a:cubicBezTo>
                  <a:lnTo>
                    <a:pt x="1443" y="2091"/>
                  </a:lnTo>
                  <a:cubicBezTo>
                    <a:pt x="1528" y="2186"/>
                    <a:pt x="1677" y="2207"/>
                    <a:pt x="1772" y="2123"/>
                  </a:cubicBezTo>
                  <a:lnTo>
                    <a:pt x="1772" y="2123"/>
                  </a:lnTo>
                  <a:cubicBezTo>
                    <a:pt x="1878" y="2048"/>
                    <a:pt x="1889" y="1900"/>
                    <a:pt x="1804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0"/>
            <p:cNvSpPr/>
            <p:nvPr/>
          </p:nvSpPr>
          <p:spPr>
            <a:xfrm>
              <a:off x="5451950" y="4488300"/>
              <a:ext cx="448600" cy="395550"/>
            </a:xfrm>
            <a:custGeom>
              <a:avLst/>
              <a:gdLst/>
              <a:ahLst/>
              <a:cxnLst/>
              <a:rect l="l" t="t" r="r" b="b"/>
              <a:pathLst>
                <a:path w="17944" h="15822" extrusionOk="0">
                  <a:moveTo>
                    <a:pt x="14973" y="0"/>
                  </a:moveTo>
                  <a:lnTo>
                    <a:pt x="0" y="12171"/>
                  </a:lnTo>
                  <a:lnTo>
                    <a:pt x="2961" y="15822"/>
                  </a:lnTo>
                  <a:lnTo>
                    <a:pt x="17944" y="3640"/>
                  </a:lnTo>
                  <a:lnTo>
                    <a:pt x="149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5793900" y="4433125"/>
              <a:ext cx="163175" cy="180400"/>
            </a:xfrm>
            <a:custGeom>
              <a:avLst/>
              <a:gdLst/>
              <a:ahLst/>
              <a:cxnLst/>
              <a:rect l="l" t="t" r="r" b="b"/>
              <a:pathLst>
                <a:path w="6527" h="7216" extrusionOk="0">
                  <a:moveTo>
                    <a:pt x="6314" y="5168"/>
                  </a:moveTo>
                  <a:lnTo>
                    <a:pt x="2356" y="308"/>
                  </a:lnTo>
                  <a:cubicBezTo>
                    <a:pt x="2144" y="43"/>
                    <a:pt x="1751" y="0"/>
                    <a:pt x="1475" y="223"/>
                  </a:cubicBezTo>
                  <a:lnTo>
                    <a:pt x="308" y="1178"/>
                  </a:lnTo>
                  <a:cubicBezTo>
                    <a:pt x="43" y="1390"/>
                    <a:pt x="0" y="1783"/>
                    <a:pt x="212" y="2059"/>
                  </a:cubicBezTo>
                  <a:lnTo>
                    <a:pt x="4160" y="6908"/>
                  </a:lnTo>
                  <a:cubicBezTo>
                    <a:pt x="4383" y="7184"/>
                    <a:pt x="4775" y="7216"/>
                    <a:pt x="5040" y="7004"/>
                  </a:cubicBezTo>
                  <a:lnTo>
                    <a:pt x="6218" y="6049"/>
                  </a:lnTo>
                  <a:cubicBezTo>
                    <a:pt x="6484" y="5826"/>
                    <a:pt x="6526" y="5433"/>
                    <a:pt x="6314" y="51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5819625" y="4442925"/>
              <a:ext cx="137450" cy="163450"/>
            </a:xfrm>
            <a:custGeom>
              <a:avLst/>
              <a:gdLst/>
              <a:ahLst/>
              <a:cxnLst/>
              <a:rect l="l" t="t" r="r" b="b"/>
              <a:pathLst>
                <a:path w="5498" h="6538" extrusionOk="0">
                  <a:moveTo>
                    <a:pt x="5285" y="4776"/>
                  </a:moveTo>
                  <a:lnTo>
                    <a:pt x="1401" y="1"/>
                  </a:lnTo>
                  <a:lnTo>
                    <a:pt x="319" y="882"/>
                  </a:lnTo>
                  <a:cubicBezTo>
                    <a:pt x="43" y="1094"/>
                    <a:pt x="0" y="1486"/>
                    <a:pt x="223" y="1762"/>
                  </a:cubicBezTo>
                  <a:lnTo>
                    <a:pt x="4107" y="6537"/>
                  </a:lnTo>
                  <a:lnTo>
                    <a:pt x="5189" y="5657"/>
                  </a:lnTo>
                  <a:cubicBezTo>
                    <a:pt x="5455" y="5434"/>
                    <a:pt x="5497" y="5041"/>
                    <a:pt x="5285" y="47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0"/>
            <p:cNvSpPr/>
            <p:nvPr/>
          </p:nvSpPr>
          <p:spPr>
            <a:xfrm>
              <a:off x="5466800" y="4499425"/>
              <a:ext cx="418900" cy="371950"/>
            </a:xfrm>
            <a:custGeom>
              <a:avLst/>
              <a:gdLst/>
              <a:ahLst/>
              <a:cxnLst/>
              <a:rect l="l" t="t" r="r" b="b"/>
              <a:pathLst>
                <a:path w="16756" h="14878" extrusionOk="0">
                  <a:moveTo>
                    <a:pt x="12745" y="1911"/>
                  </a:moveTo>
                  <a:lnTo>
                    <a:pt x="1964" y="10676"/>
                  </a:lnTo>
                  <a:cubicBezTo>
                    <a:pt x="1518" y="11047"/>
                    <a:pt x="1454" y="11694"/>
                    <a:pt x="1815" y="12140"/>
                  </a:cubicBezTo>
                  <a:lnTo>
                    <a:pt x="3555" y="14284"/>
                  </a:lnTo>
                  <a:lnTo>
                    <a:pt x="3608" y="14347"/>
                  </a:lnTo>
                  <a:lnTo>
                    <a:pt x="2961" y="14878"/>
                  </a:lnTo>
                  <a:lnTo>
                    <a:pt x="0" y="11228"/>
                  </a:lnTo>
                  <a:lnTo>
                    <a:pt x="13795" y="1"/>
                  </a:lnTo>
                  <a:lnTo>
                    <a:pt x="16756" y="3651"/>
                  </a:lnTo>
                  <a:lnTo>
                    <a:pt x="15992" y="4267"/>
                  </a:lnTo>
                  <a:cubicBezTo>
                    <a:pt x="15981" y="4245"/>
                    <a:pt x="15960" y="4224"/>
                    <a:pt x="15949" y="4203"/>
                  </a:cubicBezTo>
                  <a:lnTo>
                    <a:pt x="14209" y="2070"/>
                  </a:lnTo>
                  <a:cubicBezTo>
                    <a:pt x="13838" y="1624"/>
                    <a:pt x="13190" y="1550"/>
                    <a:pt x="12745" y="19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0"/>
            <p:cNvSpPr/>
            <p:nvPr/>
          </p:nvSpPr>
          <p:spPr>
            <a:xfrm>
              <a:off x="5562575" y="4602375"/>
              <a:ext cx="277225" cy="227900"/>
            </a:xfrm>
            <a:custGeom>
              <a:avLst/>
              <a:gdLst/>
              <a:ahLst/>
              <a:cxnLst/>
              <a:rect l="l" t="t" r="r" b="b"/>
              <a:pathLst>
                <a:path w="11089" h="9116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1" y="0"/>
                    <a:pt x="10675" y="74"/>
                  </a:cubicBezTo>
                  <a:lnTo>
                    <a:pt x="117" y="8669"/>
                  </a:lnTo>
                  <a:cubicBezTo>
                    <a:pt x="21" y="8744"/>
                    <a:pt x="0" y="8903"/>
                    <a:pt x="85" y="8998"/>
                  </a:cubicBezTo>
                  <a:lnTo>
                    <a:pt x="85" y="8998"/>
                  </a:lnTo>
                  <a:cubicBezTo>
                    <a:pt x="170" y="9105"/>
                    <a:pt x="318" y="9115"/>
                    <a:pt x="425" y="9030"/>
                  </a:cubicBezTo>
                  <a:lnTo>
                    <a:pt x="10983" y="446"/>
                  </a:lnTo>
                  <a:cubicBezTo>
                    <a:pt x="11078" y="361"/>
                    <a:pt x="11089" y="212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5544525" y="4580075"/>
              <a:ext cx="277250" cy="228175"/>
            </a:xfrm>
            <a:custGeom>
              <a:avLst/>
              <a:gdLst/>
              <a:ahLst/>
              <a:cxnLst/>
              <a:rect l="l" t="t" r="r" b="b"/>
              <a:pathLst>
                <a:path w="11090" h="9127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2" y="1"/>
                    <a:pt x="10675" y="86"/>
                  </a:cubicBezTo>
                  <a:lnTo>
                    <a:pt x="117" y="8670"/>
                  </a:lnTo>
                  <a:cubicBezTo>
                    <a:pt x="22" y="8755"/>
                    <a:pt x="1" y="8904"/>
                    <a:pt x="85" y="9010"/>
                  </a:cubicBezTo>
                  <a:lnTo>
                    <a:pt x="85" y="9010"/>
                  </a:lnTo>
                  <a:cubicBezTo>
                    <a:pt x="170" y="9105"/>
                    <a:pt x="319" y="9126"/>
                    <a:pt x="425" y="9041"/>
                  </a:cubicBezTo>
                  <a:lnTo>
                    <a:pt x="10973" y="457"/>
                  </a:lnTo>
                  <a:cubicBezTo>
                    <a:pt x="11079" y="372"/>
                    <a:pt x="11089" y="224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5526500" y="4558075"/>
              <a:ext cx="277225" cy="228150"/>
            </a:xfrm>
            <a:custGeom>
              <a:avLst/>
              <a:gdLst/>
              <a:ahLst/>
              <a:cxnLst/>
              <a:rect l="l" t="t" r="r" b="b"/>
              <a:pathLst>
                <a:path w="11089" h="9126" extrusionOk="0">
                  <a:moveTo>
                    <a:pt x="11014" y="117"/>
                  </a:moveTo>
                  <a:lnTo>
                    <a:pt x="11014" y="117"/>
                  </a:lnTo>
                  <a:cubicBezTo>
                    <a:pt x="10930" y="11"/>
                    <a:pt x="10781" y="0"/>
                    <a:pt x="10675" y="85"/>
                  </a:cubicBezTo>
                  <a:lnTo>
                    <a:pt x="117" y="8669"/>
                  </a:lnTo>
                  <a:cubicBezTo>
                    <a:pt x="21" y="8754"/>
                    <a:pt x="0" y="8903"/>
                    <a:pt x="85" y="9009"/>
                  </a:cubicBezTo>
                  <a:lnTo>
                    <a:pt x="85" y="9009"/>
                  </a:lnTo>
                  <a:cubicBezTo>
                    <a:pt x="170" y="9104"/>
                    <a:pt x="318" y="9126"/>
                    <a:pt x="424" y="9041"/>
                  </a:cubicBezTo>
                  <a:lnTo>
                    <a:pt x="10972" y="456"/>
                  </a:lnTo>
                  <a:cubicBezTo>
                    <a:pt x="11078" y="371"/>
                    <a:pt x="11089" y="223"/>
                    <a:pt x="11014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5924950" y="4564950"/>
              <a:ext cx="13550" cy="13825"/>
            </a:xfrm>
            <a:custGeom>
              <a:avLst/>
              <a:gdLst/>
              <a:ahLst/>
              <a:cxnLst/>
              <a:rect l="l" t="t" r="r" b="b"/>
              <a:pathLst>
                <a:path w="542" h="553" extrusionOk="0">
                  <a:moveTo>
                    <a:pt x="467" y="139"/>
                  </a:moveTo>
                  <a:lnTo>
                    <a:pt x="446" y="118"/>
                  </a:lnTo>
                  <a:cubicBezTo>
                    <a:pt x="361" y="22"/>
                    <a:pt x="212" y="1"/>
                    <a:pt x="117" y="86"/>
                  </a:cubicBezTo>
                  <a:lnTo>
                    <a:pt x="117" y="86"/>
                  </a:lnTo>
                  <a:cubicBezTo>
                    <a:pt x="11" y="160"/>
                    <a:pt x="0" y="309"/>
                    <a:pt x="85" y="415"/>
                  </a:cubicBezTo>
                  <a:lnTo>
                    <a:pt x="96" y="436"/>
                  </a:lnTo>
                  <a:cubicBezTo>
                    <a:pt x="180" y="531"/>
                    <a:pt x="329" y="553"/>
                    <a:pt x="425" y="468"/>
                  </a:cubicBezTo>
                  <a:lnTo>
                    <a:pt x="425" y="468"/>
                  </a:lnTo>
                  <a:cubicBezTo>
                    <a:pt x="531" y="383"/>
                    <a:pt x="541" y="234"/>
                    <a:pt x="467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5878250" y="4507650"/>
              <a:ext cx="47250" cy="55225"/>
            </a:xfrm>
            <a:custGeom>
              <a:avLst/>
              <a:gdLst/>
              <a:ahLst/>
              <a:cxnLst/>
              <a:rect l="l" t="t" r="r" b="b"/>
              <a:pathLst>
                <a:path w="1890" h="2209" extrusionOk="0">
                  <a:moveTo>
                    <a:pt x="1815" y="1794"/>
                  </a:moveTo>
                  <a:lnTo>
                    <a:pt x="446" y="118"/>
                  </a:lnTo>
                  <a:cubicBezTo>
                    <a:pt x="372" y="22"/>
                    <a:pt x="223" y="1"/>
                    <a:pt x="117" y="86"/>
                  </a:cubicBezTo>
                  <a:lnTo>
                    <a:pt x="117" y="86"/>
                  </a:lnTo>
                  <a:cubicBezTo>
                    <a:pt x="22" y="160"/>
                    <a:pt x="1" y="309"/>
                    <a:pt x="85" y="415"/>
                  </a:cubicBezTo>
                  <a:lnTo>
                    <a:pt x="1444" y="2091"/>
                  </a:lnTo>
                  <a:cubicBezTo>
                    <a:pt x="1529" y="2187"/>
                    <a:pt x="1677" y="2208"/>
                    <a:pt x="1783" y="2123"/>
                  </a:cubicBezTo>
                  <a:lnTo>
                    <a:pt x="1783" y="2123"/>
                  </a:lnTo>
                  <a:cubicBezTo>
                    <a:pt x="1879" y="2038"/>
                    <a:pt x="1889" y="1890"/>
                    <a:pt x="1815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5395450" y="4757550"/>
              <a:ext cx="163150" cy="180425"/>
            </a:xfrm>
            <a:custGeom>
              <a:avLst/>
              <a:gdLst/>
              <a:ahLst/>
              <a:cxnLst/>
              <a:rect l="l" t="t" r="r" b="b"/>
              <a:pathLst>
                <a:path w="6526" h="7217" extrusionOk="0">
                  <a:moveTo>
                    <a:pt x="6303" y="5158"/>
                  </a:moveTo>
                  <a:lnTo>
                    <a:pt x="2356" y="308"/>
                  </a:lnTo>
                  <a:cubicBezTo>
                    <a:pt x="2133" y="32"/>
                    <a:pt x="1740" y="1"/>
                    <a:pt x="1475" y="213"/>
                  </a:cubicBezTo>
                  <a:lnTo>
                    <a:pt x="297" y="1168"/>
                  </a:lnTo>
                  <a:cubicBezTo>
                    <a:pt x="32" y="1391"/>
                    <a:pt x="0" y="1783"/>
                    <a:pt x="212" y="2049"/>
                  </a:cubicBezTo>
                  <a:lnTo>
                    <a:pt x="4160" y="6909"/>
                  </a:lnTo>
                  <a:cubicBezTo>
                    <a:pt x="4383" y="7174"/>
                    <a:pt x="4775" y="7216"/>
                    <a:pt x="5040" y="6993"/>
                  </a:cubicBezTo>
                  <a:lnTo>
                    <a:pt x="6218" y="6038"/>
                  </a:lnTo>
                  <a:cubicBezTo>
                    <a:pt x="6484" y="5826"/>
                    <a:pt x="6526" y="5434"/>
                    <a:pt x="6303" y="51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5421175" y="4767100"/>
              <a:ext cx="137425" cy="163450"/>
            </a:xfrm>
            <a:custGeom>
              <a:avLst/>
              <a:gdLst/>
              <a:ahLst/>
              <a:cxnLst/>
              <a:rect l="l" t="t" r="r" b="b"/>
              <a:pathLst>
                <a:path w="5497" h="6538" extrusionOk="0">
                  <a:moveTo>
                    <a:pt x="5274" y="4776"/>
                  </a:moveTo>
                  <a:lnTo>
                    <a:pt x="1390" y="1"/>
                  </a:lnTo>
                  <a:lnTo>
                    <a:pt x="308" y="881"/>
                  </a:lnTo>
                  <a:cubicBezTo>
                    <a:pt x="43" y="1104"/>
                    <a:pt x="0" y="1497"/>
                    <a:pt x="223" y="1762"/>
                  </a:cubicBezTo>
                  <a:lnTo>
                    <a:pt x="4107" y="6537"/>
                  </a:lnTo>
                  <a:lnTo>
                    <a:pt x="5189" y="5656"/>
                  </a:lnTo>
                  <a:cubicBezTo>
                    <a:pt x="5455" y="5444"/>
                    <a:pt x="5497" y="5052"/>
                    <a:pt x="5274" y="47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5526225" y="4889125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467" y="139"/>
                  </a:moveTo>
                  <a:lnTo>
                    <a:pt x="457" y="118"/>
                  </a:lnTo>
                  <a:cubicBezTo>
                    <a:pt x="372" y="22"/>
                    <a:pt x="223" y="1"/>
                    <a:pt x="117" y="86"/>
                  </a:cubicBezTo>
                  <a:lnTo>
                    <a:pt x="117" y="86"/>
                  </a:lnTo>
                  <a:cubicBezTo>
                    <a:pt x="22" y="171"/>
                    <a:pt x="0" y="309"/>
                    <a:pt x="85" y="415"/>
                  </a:cubicBezTo>
                  <a:lnTo>
                    <a:pt x="107" y="436"/>
                  </a:lnTo>
                  <a:cubicBezTo>
                    <a:pt x="181" y="531"/>
                    <a:pt x="329" y="553"/>
                    <a:pt x="435" y="468"/>
                  </a:cubicBezTo>
                  <a:lnTo>
                    <a:pt x="435" y="468"/>
                  </a:lnTo>
                  <a:cubicBezTo>
                    <a:pt x="531" y="383"/>
                    <a:pt x="552" y="245"/>
                    <a:pt x="467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5479800" y="4831825"/>
              <a:ext cx="47250" cy="5520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1804" y="1794"/>
                  </a:moveTo>
                  <a:lnTo>
                    <a:pt x="446" y="118"/>
                  </a:lnTo>
                  <a:cubicBezTo>
                    <a:pt x="361" y="22"/>
                    <a:pt x="213" y="1"/>
                    <a:pt x="117" y="86"/>
                  </a:cubicBezTo>
                  <a:lnTo>
                    <a:pt x="117" y="86"/>
                  </a:lnTo>
                  <a:cubicBezTo>
                    <a:pt x="11" y="171"/>
                    <a:pt x="0" y="319"/>
                    <a:pt x="85" y="415"/>
                  </a:cubicBezTo>
                  <a:lnTo>
                    <a:pt x="1444" y="2091"/>
                  </a:lnTo>
                  <a:cubicBezTo>
                    <a:pt x="1528" y="2187"/>
                    <a:pt x="1666" y="2208"/>
                    <a:pt x="1773" y="2123"/>
                  </a:cubicBezTo>
                  <a:lnTo>
                    <a:pt x="1773" y="2123"/>
                  </a:lnTo>
                  <a:cubicBezTo>
                    <a:pt x="1868" y="2038"/>
                    <a:pt x="1889" y="1900"/>
                    <a:pt x="1804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0"/>
            <p:cNvSpPr/>
            <p:nvPr/>
          </p:nvSpPr>
          <p:spPr>
            <a:xfrm>
              <a:off x="5306300" y="4308175"/>
              <a:ext cx="448350" cy="395550"/>
            </a:xfrm>
            <a:custGeom>
              <a:avLst/>
              <a:gdLst/>
              <a:ahLst/>
              <a:cxnLst/>
              <a:rect l="l" t="t" r="r" b="b"/>
              <a:pathLst>
                <a:path w="17934" h="15822" extrusionOk="0">
                  <a:moveTo>
                    <a:pt x="14973" y="0"/>
                  </a:moveTo>
                  <a:lnTo>
                    <a:pt x="1" y="12182"/>
                  </a:lnTo>
                  <a:lnTo>
                    <a:pt x="2961" y="15822"/>
                  </a:lnTo>
                  <a:lnTo>
                    <a:pt x="17934" y="3640"/>
                  </a:lnTo>
                  <a:lnTo>
                    <a:pt x="149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5648250" y="4254050"/>
              <a:ext cx="163175" cy="180425"/>
            </a:xfrm>
            <a:custGeom>
              <a:avLst/>
              <a:gdLst/>
              <a:ahLst/>
              <a:cxnLst/>
              <a:rect l="l" t="t" r="r" b="b"/>
              <a:pathLst>
                <a:path w="6527" h="7217" extrusionOk="0">
                  <a:moveTo>
                    <a:pt x="6314" y="5168"/>
                  </a:moveTo>
                  <a:lnTo>
                    <a:pt x="2367" y="308"/>
                  </a:lnTo>
                  <a:cubicBezTo>
                    <a:pt x="2144" y="43"/>
                    <a:pt x="1751" y="1"/>
                    <a:pt x="1476" y="223"/>
                  </a:cubicBezTo>
                  <a:lnTo>
                    <a:pt x="308" y="1178"/>
                  </a:lnTo>
                  <a:cubicBezTo>
                    <a:pt x="43" y="1391"/>
                    <a:pt x="1" y="1783"/>
                    <a:pt x="213" y="2059"/>
                  </a:cubicBezTo>
                  <a:lnTo>
                    <a:pt x="4171" y="6908"/>
                  </a:lnTo>
                  <a:cubicBezTo>
                    <a:pt x="4383" y="7174"/>
                    <a:pt x="4776" y="7216"/>
                    <a:pt x="5052" y="7004"/>
                  </a:cubicBezTo>
                  <a:lnTo>
                    <a:pt x="6219" y="6049"/>
                  </a:lnTo>
                  <a:cubicBezTo>
                    <a:pt x="6484" y="5826"/>
                    <a:pt x="6526" y="5434"/>
                    <a:pt x="6314" y="51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5674250" y="4263875"/>
              <a:ext cx="137175" cy="163425"/>
            </a:xfrm>
            <a:custGeom>
              <a:avLst/>
              <a:gdLst/>
              <a:ahLst/>
              <a:cxnLst/>
              <a:rect l="l" t="t" r="r" b="b"/>
              <a:pathLst>
                <a:path w="5487" h="6537" extrusionOk="0">
                  <a:moveTo>
                    <a:pt x="5274" y="4775"/>
                  </a:moveTo>
                  <a:lnTo>
                    <a:pt x="1391" y="0"/>
                  </a:lnTo>
                  <a:lnTo>
                    <a:pt x="308" y="881"/>
                  </a:lnTo>
                  <a:cubicBezTo>
                    <a:pt x="43" y="1093"/>
                    <a:pt x="0" y="1486"/>
                    <a:pt x="213" y="1762"/>
                  </a:cubicBezTo>
                  <a:lnTo>
                    <a:pt x="4096" y="6537"/>
                  </a:lnTo>
                  <a:lnTo>
                    <a:pt x="5179" y="5656"/>
                  </a:lnTo>
                  <a:cubicBezTo>
                    <a:pt x="5444" y="5433"/>
                    <a:pt x="5486" y="5041"/>
                    <a:pt x="5274" y="47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5321150" y="4320375"/>
              <a:ext cx="418925" cy="371950"/>
            </a:xfrm>
            <a:custGeom>
              <a:avLst/>
              <a:gdLst/>
              <a:ahLst/>
              <a:cxnLst/>
              <a:rect l="l" t="t" r="r" b="b"/>
              <a:pathLst>
                <a:path w="16757" h="14878" extrusionOk="0">
                  <a:moveTo>
                    <a:pt x="12745" y="1910"/>
                  </a:moveTo>
                  <a:lnTo>
                    <a:pt x="1964" y="10675"/>
                  </a:lnTo>
                  <a:cubicBezTo>
                    <a:pt x="1518" y="11047"/>
                    <a:pt x="1455" y="11694"/>
                    <a:pt x="1815" y="12140"/>
                  </a:cubicBezTo>
                  <a:lnTo>
                    <a:pt x="3556" y="14283"/>
                  </a:lnTo>
                  <a:lnTo>
                    <a:pt x="3609" y="14347"/>
                  </a:lnTo>
                  <a:lnTo>
                    <a:pt x="2961" y="14877"/>
                  </a:lnTo>
                  <a:lnTo>
                    <a:pt x="1" y="11227"/>
                  </a:lnTo>
                  <a:lnTo>
                    <a:pt x="13796" y="0"/>
                  </a:lnTo>
                  <a:lnTo>
                    <a:pt x="16756" y="3640"/>
                  </a:lnTo>
                  <a:lnTo>
                    <a:pt x="15992" y="4266"/>
                  </a:lnTo>
                  <a:cubicBezTo>
                    <a:pt x="15981" y="4245"/>
                    <a:pt x="15960" y="4224"/>
                    <a:pt x="15950" y="4202"/>
                  </a:cubicBezTo>
                  <a:lnTo>
                    <a:pt x="14209" y="2070"/>
                  </a:lnTo>
                  <a:cubicBezTo>
                    <a:pt x="13849" y="1613"/>
                    <a:pt x="13191" y="1550"/>
                    <a:pt x="12745" y="19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5416925" y="4423300"/>
              <a:ext cx="277250" cy="227900"/>
            </a:xfrm>
            <a:custGeom>
              <a:avLst/>
              <a:gdLst/>
              <a:ahLst/>
              <a:cxnLst/>
              <a:rect l="l" t="t" r="r" b="b"/>
              <a:pathLst>
                <a:path w="11090" h="9116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2" y="1"/>
                    <a:pt x="10675" y="75"/>
                  </a:cubicBezTo>
                  <a:lnTo>
                    <a:pt x="117" y="8670"/>
                  </a:lnTo>
                  <a:cubicBezTo>
                    <a:pt x="22" y="8744"/>
                    <a:pt x="1" y="8903"/>
                    <a:pt x="85" y="8999"/>
                  </a:cubicBezTo>
                  <a:lnTo>
                    <a:pt x="85" y="8999"/>
                  </a:lnTo>
                  <a:cubicBezTo>
                    <a:pt x="170" y="9105"/>
                    <a:pt x="319" y="9116"/>
                    <a:pt x="414" y="9031"/>
                  </a:cubicBezTo>
                  <a:lnTo>
                    <a:pt x="10973" y="446"/>
                  </a:lnTo>
                  <a:cubicBezTo>
                    <a:pt x="11079" y="361"/>
                    <a:pt x="11089" y="213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5398900" y="4401025"/>
              <a:ext cx="277225" cy="228150"/>
            </a:xfrm>
            <a:custGeom>
              <a:avLst/>
              <a:gdLst/>
              <a:ahLst/>
              <a:cxnLst/>
              <a:rect l="l" t="t" r="r" b="b"/>
              <a:pathLst>
                <a:path w="11089" h="9126" extrusionOk="0">
                  <a:moveTo>
                    <a:pt x="11014" y="117"/>
                  </a:moveTo>
                  <a:lnTo>
                    <a:pt x="11014" y="117"/>
                  </a:lnTo>
                  <a:cubicBezTo>
                    <a:pt x="10930" y="11"/>
                    <a:pt x="10781" y="0"/>
                    <a:pt x="10675" y="85"/>
                  </a:cubicBezTo>
                  <a:lnTo>
                    <a:pt x="117" y="8670"/>
                  </a:lnTo>
                  <a:cubicBezTo>
                    <a:pt x="21" y="8754"/>
                    <a:pt x="0" y="8903"/>
                    <a:pt x="85" y="9009"/>
                  </a:cubicBezTo>
                  <a:lnTo>
                    <a:pt x="85" y="9009"/>
                  </a:lnTo>
                  <a:cubicBezTo>
                    <a:pt x="170" y="9105"/>
                    <a:pt x="318" y="9126"/>
                    <a:pt x="424" y="9041"/>
                  </a:cubicBezTo>
                  <a:lnTo>
                    <a:pt x="10972" y="456"/>
                  </a:lnTo>
                  <a:cubicBezTo>
                    <a:pt x="11078" y="372"/>
                    <a:pt x="11089" y="223"/>
                    <a:pt x="11014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5380850" y="4379000"/>
              <a:ext cx="277250" cy="228175"/>
            </a:xfrm>
            <a:custGeom>
              <a:avLst/>
              <a:gdLst/>
              <a:ahLst/>
              <a:cxnLst/>
              <a:rect l="l" t="t" r="r" b="b"/>
              <a:pathLst>
                <a:path w="11090" h="9127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1" y="0"/>
                    <a:pt x="10675" y="85"/>
                  </a:cubicBezTo>
                  <a:lnTo>
                    <a:pt x="117" y="8670"/>
                  </a:lnTo>
                  <a:cubicBezTo>
                    <a:pt x="11" y="8755"/>
                    <a:pt x="0" y="8903"/>
                    <a:pt x="85" y="9009"/>
                  </a:cubicBezTo>
                  <a:lnTo>
                    <a:pt x="85" y="9009"/>
                  </a:lnTo>
                  <a:cubicBezTo>
                    <a:pt x="170" y="9105"/>
                    <a:pt x="319" y="9126"/>
                    <a:pt x="425" y="9041"/>
                  </a:cubicBezTo>
                  <a:lnTo>
                    <a:pt x="10972" y="457"/>
                  </a:lnTo>
                  <a:cubicBezTo>
                    <a:pt x="11079" y="372"/>
                    <a:pt x="11089" y="223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5779300" y="4385900"/>
              <a:ext cx="13550" cy="13825"/>
            </a:xfrm>
            <a:custGeom>
              <a:avLst/>
              <a:gdLst/>
              <a:ahLst/>
              <a:cxnLst/>
              <a:rect l="l" t="t" r="r" b="b"/>
              <a:pathLst>
                <a:path w="542" h="553" extrusionOk="0">
                  <a:moveTo>
                    <a:pt x="467" y="138"/>
                  </a:moveTo>
                  <a:lnTo>
                    <a:pt x="446" y="117"/>
                  </a:lnTo>
                  <a:cubicBezTo>
                    <a:pt x="361" y="11"/>
                    <a:pt x="213" y="0"/>
                    <a:pt x="117" y="85"/>
                  </a:cubicBezTo>
                  <a:lnTo>
                    <a:pt x="117" y="85"/>
                  </a:lnTo>
                  <a:cubicBezTo>
                    <a:pt x="11" y="160"/>
                    <a:pt x="1" y="308"/>
                    <a:pt x="85" y="414"/>
                  </a:cubicBezTo>
                  <a:lnTo>
                    <a:pt x="96" y="435"/>
                  </a:lnTo>
                  <a:cubicBezTo>
                    <a:pt x="181" y="531"/>
                    <a:pt x="329" y="552"/>
                    <a:pt x="425" y="467"/>
                  </a:cubicBezTo>
                  <a:lnTo>
                    <a:pt x="425" y="467"/>
                  </a:lnTo>
                  <a:cubicBezTo>
                    <a:pt x="531" y="382"/>
                    <a:pt x="542" y="234"/>
                    <a:pt x="467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5732600" y="4328600"/>
              <a:ext cx="47250" cy="5520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1815" y="1794"/>
                  </a:moveTo>
                  <a:lnTo>
                    <a:pt x="447" y="117"/>
                  </a:lnTo>
                  <a:cubicBezTo>
                    <a:pt x="372" y="22"/>
                    <a:pt x="224" y="0"/>
                    <a:pt x="118" y="85"/>
                  </a:cubicBezTo>
                  <a:lnTo>
                    <a:pt x="118" y="85"/>
                  </a:lnTo>
                  <a:cubicBezTo>
                    <a:pt x="22" y="160"/>
                    <a:pt x="1" y="308"/>
                    <a:pt x="86" y="414"/>
                  </a:cubicBezTo>
                  <a:lnTo>
                    <a:pt x="1444" y="2091"/>
                  </a:lnTo>
                  <a:cubicBezTo>
                    <a:pt x="1529" y="2186"/>
                    <a:pt x="1678" y="2207"/>
                    <a:pt x="1773" y="2123"/>
                  </a:cubicBezTo>
                  <a:lnTo>
                    <a:pt x="1773" y="2123"/>
                  </a:lnTo>
                  <a:cubicBezTo>
                    <a:pt x="1879" y="2038"/>
                    <a:pt x="1890" y="1889"/>
                    <a:pt x="1815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5249525" y="4578500"/>
              <a:ext cx="163450" cy="180400"/>
            </a:xfrm>
            <a:custGeom>
              <a:avLst/>
              <a:gdLst/>
              <a:ahLst/>
              <a:cxnLst/>
              <a:rect l="l" t="t" r="r" b="b"/>
              <a:pathLst>
                <a:path w="6538" h="7216" extrusionOk="0">
                  <a:moveTo>
                    <a:pt x="6315" y="5157"/>
                  </a:moveTo>
                  <a:lnTo>
                    <a:pt x="2367" y="308"/>
                  </a:lnTo>
                  <a:cubicBezTo>
                    <a:pt x="2144" y="32"/>
                    <a:pt x="1752" y="0"/>
                    <a:pt x="1486" y="212"/>
                  </a:cubicBezTo>
                  <a:lnTo>
                    <a:pt x="309" y="1167"/>
                  </a:lnTo>
                  <a:cubicBezTo>
                    <a:pt x="43" y="1390"/>
                    <a:pt x="1" y="1783"/>
                    <a:pt x="224" y="2048"/>
                  </a:cubicBezTo>
                  <a:lnTo>
                    <a:pt x="4171" y="6908"/>
                  </a:lnTo>
                  <a:cubicBezTo>
                    <a:pt x="4394" y="7173"/>
                    <a:pt x="4787" y="7216"/>
                    <a:pt x="5052" y="6993"/>
                  </a:cubicBezTo>
                  <a:lnTo>
                    <a:pt x="6230" y="6038"/>
                  </a:lnTo>
                  <a:cubicBezTo>
                    <a:pt x="6495" y="5826"/>
                    <a:pt x="6537" y="5422"/>
                    <a:pt x="6315" y="51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5275525" y="4588050"/>
              <a:ext cx="137450" cy="163425"/>
            </a:xfrm>
            <a:custGeom>
              <a:avLst/>
              <a:gdLst/>
              <a:ahLst/>
              <a:cxnLst/>
              <a:rect l="l" t="t" r="r" b="b"/>
              <a:pathLst>
                <a:path w="5498" h="6537" extrusionOk="0">
                  <a:moveTo>
                    <a:pt x="5275" y="4775"/>
                  </a:moveTo>
                  <a:lnTo>
                    <a:pt x="1391" y="0"/>
                  </a:lnTo>
                  <a:lnTo>
                    <a:pt x="309" y="881"/>
                  </a:lnTo>
                  <a:cubicBezTo>
                    <a:pt x="43" y="1104"/>
                    <a:pt x="1" y="1496"/>
                    <a:pt x="224" y="1762"/>
                  </a:cubicBezTo>
                  <a:lnTo>
                    <a:pt x="4107" y="6537"/>
                  </a:lnTo>
                  <a:lnTo>
                    <a:pt x="5190" y="5656"/>
                  </a:lnTo>
                  <a:cubicBezTo>
                    <a:pt x="5455" y="5433"/>
                    <a:pt x="5497" y="5040"/>
                    <a:pt x="5275" y="47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5380575" y="4710075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468" y="138"/>
                  </a:moveTo>
                  <a:lnTo>
                    <a:pt x="447" y="117"/>
                  </a:lnTo>
                  <a:cubicBezTo>
                    <a:pt x="372" y="21"/>
                    <a:pt x="224" y="0"/>
                    <a:pt x="118" y="85"/>
                  </a:cubicBezTo>
                  <a:lnTo>
                    <a:pt x="118" y="85"/>
                  </a:lnTo>
                  <a:cubicBezTo>
                    <a:pt x="22" y="170"/>
                    <a:pt x="1" y="319"/>
                    <a:pt x="86" y="414"/>
                  </a:cubicBezTo>
                  <a:lnTo>
                    <a:pt x="107" y="435"/>
                  </a:lnTo>
                  <a:cubicBezTo>
                    <a:pt x="181" y="531"/>
                    <a:pt x="330" y="552"/>
                    <a:pt x="436" y="467"/>
                  </a:cubicBezTo>
                  <a:lnTo>
                    <a:pt x="436" y="467"/>
                  </a:lnTo>
                  <a:cubicBezTo>
                    <a:pt x="531" y="382"/>
                    <a:pt x="553" y="244"/>
                    <a:pt x="468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0"/>
            <p:cNvSpPr/>
            <p:nvPr/>
          </p:nvSpPr>
          <p:spPr>
            <a:xfrm>
              <a:off x="5334150" y="4652775"/>
              <a:ext cx="47250" cy="5520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1805" y="1794"/>
                  </a:moveTo>
                  <a:lnTo>
                    <a:pt x="447" y="117"/>
                  </a:lnTo>
                  <a:cubicBezTo>
                    <a:pt x="362" y="21"/>
                    <a:pt x="213" y="0"/>
                    <a:pt x="118" y="85"/>
                  </a:cubicBezTo>
                  <a:lnTo>
                    <a:pt x="118" y="85"/>
                  </a:lnTo>
                  <a:cubicBezTo>
                    <a:pt x="11" y="170"/>
                    <a:pt x="1" y="319"/>
                    <a:pt x="75" y="414"/>
                  </a:cubicBezTo>
                  <a:lnTo>
                    <a:pt x="1444" y="2091"/>
                  </a:lnTo>
                  <a:cubicBezTo>
                    <a:pt x="1518" y="2197"/>
                    <a:pt x="1667" y="2207"/>
                    <a:pt x="1773" y="2122"/>
                  </a:cubicBezTo>
                  <a:lnTo>
                    <a:pt x="1773" y="2122"/>
                  </a:lnTo>
                  <a:cubicBezTo>
                    <a:pt x="1868" y="2038"/>
                    <a:pt x="1890" y="1900"/>
                    <a:pt x="1805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0"/>
            <p:cNvSpPr/>
            <p:nvPr/>
          </p:nvSpPr>
          <p:spPr>
            <a:xfrm>
              <a:off x="5160675" y="4129900"/>
              <a:ext cx="448350" cy="395550"/>
            </a:xfrm>
            <a:custGeom>
              <a:avLst/>
              <a:gdLst/>
              <a:ahLst/>
              <a:cxnLst/>
              <a:rect l="l" t="t" r="r" b="b"/>
              <a:pathLst>
                <a:path w="17934" h="15822" extrusionOk="0">
                  <a:moveTo>
                    <a:pt x="14973" y="1"/>
                  </a:moveTo>
                  <a:lnTo>
                    <a:pt x="0" y="12172"/>
                  </a:lnTo>
                  <a:lnTo>
                    <a:pt x="2961" y="15822"/>
                  </a:lnTo>
                  <a:lnTo>
                    <a:pt x="17933" y="3640"/>
                  </a:lnTo>
                  <a:lnTo>
                    <a:pt x="149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5502625" y="4075000"/>
              <a:ext cx="163150" cy="180400"/>
            </a:xfrm>
            <a:custGeom>
              <a:avLst/>
              <a:gdLst/>
              <a:ahLst/>
              <a:cxnLst/>
              <a:rect l="l" t="t" r="r" b="b"/>
              <a:pathLst>
                <a:path w="6526" h="7216" extrusionOk="0">
                  <a:moveTo>
                    <a:pt x="6314" y="5168"/>
                  </a:moveTo>
                  <a:lnTo>
                    <a:pt x="2356" y="308"/>
                  </a:lnTo>
                  <a:cubicBezTo>
                    <a:pt x="2143" y="43"/>
                    <a:pt x="1751" y="0"/>
                    <a:pt x="1486" y="223"/>
                  </a:cubicBezTo>
                  <a:lnTo>
                    <a:pt x="308" y="1178"/>
                  </a:lnTo>
                  <a:cubicBezTo>
                    <a:pt x="42" y="1390"/>
                    <a:pt x="0" y="1783"/>
                    <a:pt x="212" y="2059"/>
                  </a:cubicBezTo>
                  <a:lnTo>
                    <a:pt x="4170" y="6908"/>
                  </a:lnTo>
                  <a:cubicBezTo>
                    <a:pt x="4382" y="7184"/>
                    <a:pt x="4775" y="7216"/>
                    <a:pt x="5051" y="7003"/>
                  </a:cubicBezTo>
                  <a:lnTo>
                    <a:pt x="6218" y="6048"/>
                  </a:lnTo>
                  <a:cubicBezTo>
                    <a:pt x="6483" y="5826"/>
                    <a:pt x="6526" y="5433"/>
                    <a:pt x="6314" y="51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5528600" y="4084800"/>
              <a:ext cx="137175" cy="163450"/>
            </a:xfrm>
            <a:custGeom>
              <a:avLst/>
              <a:gdLst/>
              <a:ahLst/>
              <a:cxnLst/>
              <a:rect l="l" t="t" r="r" b="b"/>
              <a:pathLst>
                <a:path w="5487" h="6538" extrusionOk="0">
                  <a:moveTo>
                    <a:pt x="5275" y="4776"/>
                  </a:moveTo>
                  <a:lnTo>
                    <a:pt x="1391" y="1"/>
                  </a:lnTo>
                  <a:lnTo>
                    <a:pt x="309" y="881"/>
                  </a:lnTo>
                  <a:cubicBezTo>
                    <a:pt x="33" y="1094"/>
                    <a:pt x="1" y="1497"/>
                    <a:pt x="213" y="1762"/>
                  </a:cubicBezTo>
                  <a:lnTo>
                    <a:pt x="4097" y="6537"/>
                  </a:lnTo>
                  <a:lnTo>
                    <a:pt x="5179" y="5656"/>
                  </a:lnTo>
                  <a:cubicBezTo>
                    <a:pt x="5444" y="5434"/>
                    <a:pt x="5487" y="5041"/>
                    <a:pt x="5275" y="47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0"/>
            <p:cNvSpPr/>
            <p:nvPr/>
          </p:nvSpPr>
          <p:spPr>
            <a:xfrm>
              <a:off x="5175525" y="4141575"/>
              <a:ext cx="418900" cy="371675"/>
            </a:xfrm>
            <a:custGeom>
              <a:avLst/>
              <a:gdLst/>
              <a:ahLst/>
              <a:cxnLst/>
              <a:rect l="l" t="t" r="r" b="b"/>
              <a:pathLst>
                <a:path w="16756" h="14867" extrusionOk="0">
                  <a:moveTo>
                    <a:pt x="12744" y="1900"/>
                  </a:moveTo>
                  <a:lnTo>
                    <a:pt x="1963" y="10665"/>
                  </a:lnTo>
                  <a:cubicBezTo>
                    <a:pt x="1518" y="11025"/>
                    <a:pt x="1454" y="11683"/>
                    <a:pt x="1815" y="12129"/>
                  </a:cubicBezTo>
                  <a:lnTo>
                    <a:pt x="3555" y="14273"/>
                  </a:lnTo>
                  <a:cubicBezTo>
                    <a:pt x="3576" y="14294"/>
                    <a:pt x="3587" y="14315"/>
                    <a:pt x="3608" y="14336"/>
                  </a:cubicBezTo>
                  <a:lnTo>
                    <a:pt x="2961" y="14867"/>
                  </a:lnTo>
                  <a:lnTo>
                    <a:pt x="0" y="11216"/>
                  </a:lnTo>
                  <a:lnTo>
                    <a:pt x="13795" y="0"/>
                  </a:lnTo>
                  <a:lnTo>
                    <a:pt x="16755" y="3640"/>
                  </a:lnTo>
                  <a:lnTo>
                    <a:pt x="15991" y="4256"/>
                  </a:lnTo>
                  <a:cubicBezTo>
                    <a:pt x="15981" y="4234"/>
                    <a:pt x="15960" y="4213"/>
                    <a:pt x="15949" y="4192"/>
                  </a:cubicBezTo>
                  <a:lnTo>
                    <a:pt x="14198" y="2059"/>
                  </a:lnTo>
                  <a:cubicBezTo>
                    <a:pt x="13837" y="1613"/>
                    <a:pt x="13190" y="1539"/>
                    <a:pt x="12744" y="19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0"/>
            <p:cNvSpPr/>
            <p:nvPr/>
          </p:nvSpPr>
          <p:spPr>
            <a:xfrm>
              <a:off x="5271300" y="4244225"/>
              <a:ext cx="277225" cy="227900"/>
            </a:xfrm>
            <a:custGeom>
              <a:avLst/>
              <a:gdLst/>
              <a:ahLst/>
              <a:cxnLst/>
              <a:rect l="l" t="t" r="r" b="b"/>
              <a:pathLst>
                <a:path w="11089" h="9116" extrusionOk="0">
                  <a:moveTo>
                    <a:pt x="11014" y="118"/>
                  </a:moveTo>
                  <a:lnTo>
                    <a:pt x="11014" y="118"/>
                  </a:lnTo>
                  <a:cubicBezTo>
                    <a:pt x="10930" y="12"/>
                    <a:pt x="10781" y="1"/>
                    <a:pt x="10675" y="75"/>
                  </a:cubicBezTo>
                  <a:lnTo>
                    <a:pt x="117" y="8670"/>
                  </a:lnTo>
                  <a:cubicBezTo>
                    <a:pt x="11" y="8755"/>
                    <a:pt x="0" y="8904"/>
                    <a:pt x="85" y="8999"/>
                  </a:cubicBezTo>
                  <a:lnTo>
                    <a:pt x="85" y="8999"/>
                  </a:lnTo>
                  <a:cubicBezTo>
                    <a:pt x="170" y="9105"/>
                    <a:pt x="318" y="9116"/>
                    <a:pt x="414" y="9031"/>
                  </a:cubicBezTo>
                  <a:lnTo>
                    <a:pt x="10972" y="447"/>
                  </a:lnTo>
                  <a:cubicBezTo>
                    <a:pt x="11078" y="362"/>
                    <a:pt x="11089" y="213"/>
                    <a:pt x="1101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5253250" y="4221950"/>
              <a:ext cx="277250" cy="228175"/>
            </a:xfrm>
            <a:custGeom>
              <a:avLst/>
              <a:gdLst/>
              <a:ahLst/>
              <a:cxnLst/>
              <a:rect l="l" t="t" r="r" b="b"/>
              <a:pathLst>
                <a:path w="11090" h="9127" extrusionOk="0">
                  <a:moveTo>
                    <a:pt x="11004" y="117"/>
                  </a:moveTo>
                  <a:lnTo>
                    <a:pt x="11004" y="117"/>
                  </a:lnTo>
                  <a:cubicBezTo>
                    <a:pt x="10930" y="11"/>
                    <a:pt x="10771" y="1"/>
                    <a:pt x="10675" y="86"/>
                  </a:cubicBezTo>
                  <a:lnTo>
                    <a:pt x="117" y="8670"/>
                  </a:lnTo>
                  <a:cubicBezTo>
                    <a:pt x="11" y="8755"/>
                    <a:pt x="0" y="8903"/>
                    <a:pt x="85" y="9010"/>
                  </a:cubicBezTo>
                  <a:lnTo>
                    <a:pt x="85" y="9010"/>
                  </a:lnTo>
                  <a:cubicBezTo>
                    <a:pt x="170" y="9105"/>
                    <a:pt x="319" y="9126"/>
                    <a:pt x="414" y="9041"/>
                  </a:cubicBezTo>
                  <a:lnTo>
                    <a:pt x="10972" y="457"/>
                  </a:lnTo>
                  <a:cubicBezTo>
                    <a:pt x="11079" y="372"/>
                    <a:pt x="11089" y="223"/>
                    <a:pt x="11004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5235475" y="4199925"/>
              <a:ext cx="277250" cy="228175"/>
            </a:xfrm>
            <a:custGeom>
              <a:avLst/>
              <a:gdLst/>
              <a:ahLst/>
              <a:cxnLst/>
              <a:rect l="l" t="t" r="r" b="b"/>
              <a:pathLst>
                <a:path w="11090" h="9127" extrusionOk="0">
                  <a:moveTo>
                    <a:pt x="11004" y="118"/>
                  </a:moveTo>
                  <a:lnTo>
                    <a:pt x="11004" y="118"/>
                  </a:lnTo>
                  <a:cubicBezTo>
                    <a:pt x="10919" y="12"/>
                    <a:pt x="10771" y="1"/>
                    <a:pt x="10675" y="86"/>
                  </a:cubicBezTo>
                  <a:lnTo>
                    <a:pt x="117" y="8670"/>
                  </a:lnTo>
                  <a:cubicBezTo>
                    <a:pt x="11" y="8755"/>
                    <a:pt x="0" y="8904"/>
                    <a:pt x="75" y="9010"/>
                  </a:cubicBezTo>
                  <a:lnTo>
                    <a:pt x="75" y="9010"/>
                  </a:lnTo>
                  <a:cubicBezTo>
                    <a:pt x="160" y="9105"/>
                    <a:pt x="308" y="9127"/>
                    <a:pt x="414" y="9042"/>
                  </a:cubicBezTo>
                  <a:lnTo>
                    <a:pt x="10973" y="457"/>
                  </a:lnTo>
                  <a:cubicBezTo>
                    <a:pt x="11068" y="372"/>
                    <a:pt x="11089" y="224"/>
                    <a:pt x="1100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5633650" y="4206825"/>
              <a:ext cx="13575" cy="13825"/>
            </a:xfrm>
            <a:custGeom>
              <a:avLst/>
              <a:gdLst/>
              <a:ahLst/>
              <a:cxnLst/>
              <a:rect l="l" t="t" r="r" b="b"/>
              <a:pathLst>
                <a:path w="543" h="553" extrusionOk="0">
                  <a:moveTo>
                    <a:pt x="457" y="139"/>
                  </a:moveTo>
                  <a:lnTo>
                    <a:pt x="447" y="118"/>
                  </a:lnTo>
                  <a:cubicBezTo>
                    <a:pt x="362" y="11"/>
                    <a:pt x="213" y="1"/>
                    <a:pt x="118" y="86"/>
                  </a:cubicBezTo>
                  <a:lnTo>
                    <a:pt x="118" y="86"/>
                  </a:lnTo>
                  <a:cubicBezTo>
                    <a:pt x="12" y="160"/>
                    <a:pt x="1" y="309"/>
                    <a:pt x="86" y="415"/>
                  </a:cubicBezTo>
                  <a:lnTo>
                    <a:pt x="96" y="436"/>
                  </a:lnTo>
                  <a:cubicBezTo>
                    <a:pt x="181" y="531"/>
                    <a:pt x="330" y="553"/>
                    <a:pt x="425" y="468"/>
                  </a:cubicBezTo>
                  <a:lnTo>
                    <a:pt x="425" y="468"/>
                  </a:lnTo>
                  <a:cubicBezTo>
                    <a:pt x="532" y="383"/>
                    <a:pt x="542" y="234"/>
                    <a:pt x="457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5586975" y="4149525"/>
              <a:ext cx="47250" cy="5520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1815" y="1794"/>
                  </a:moveTo>
                  <a:lnTo>
                    <a:pt x="446" y="118"/>
                  </a:lnTo>
                  <a:cubicBezTo>
                    <a:pt x="361" y="22"/>
                    <a:pt x="223" y="1"/>
                    <a:pt x="117" y="86"/>
                  </a:cubicBezTo>
                  <a:lnTo>
                    <a:pt x="117" y="86"/>
                  </a:lnTo>
                  <a:cubicBezTo>
                    <a:pt x="22" y="160"/>
                    <a:pt x="0" y="309"/>
                    <a:pt x="85" y="415"/>
                  </a:cubicBezTo>
                  <a:lnTo>
                    <a:pt x="1444" y="2091"/>
                  </a:lnTo>
                  <a:cubicBezTo>
                    <a:pt x="1528" y="2187"/>
                    <a:pt x="1677" y="2208"/>
                    <a:pt x="1772" y="2123"/>
                  </a:cubicBezTo>
                  <a:lnTo>
                    <a:pt x="1772" y="2123"/>
                  </a:lnTo>
                  <a:cubicBezTo>
                    <a:pt x="1879" y="2038"/>
                    <a:pt x="1889" y="1890"/>
                    <a:pt x="1815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5104150" y="4399425"/>
              <a:ext cx="163175" cy="180425"/>
            </a:xfrm>
            <a:custGeom>
              <a:avLst/>
              <a:gdLst/>
              <a:ahLst/>
              <a:cxnLst/>
              <a:rect l="l" t="t" r="r" b="b"/>
              <a:pathLst>
                <a:path w="6527" h="7217" extrusionOk="0">
                  <a:moveTo>
                    <a:pt x="6315" y="5158"/>
                  </a:moveTo>
                  <a:lnTo>
                    <a:pt x="2357" y="308"/>
                  </a:lnTo>
                  <a:cubicBezTo>
                    <a:pt x="2144" y="32"/>
                    <a:pt x="1752" y="1"/>
                    <a:pt x="1476" y="213"/>
                  </a:cubicBezTo>
                  <a:lnTo>
                    <a:pt x="309" y="1168"/>
                  </a:lnTo>
                  <a:cubicBezTo>
                    <a:pt x="33" y="1391"/>
                    <a:pt x="1" y="1783"/>
                    <a:pt x="213" y="2049"/>
                  </a:cubicBezTo>
                  <a:lnTo>
                    <a:pt x="4161" y="6908"/>
                  </a:lnTo>
                  <a:cubicBezTo>
                    <a:pt x="4383" y="7174"/>
                    <a:pt x="4776" y="7216"/>
                    <a:pt x="5041" y="6993"/>
                  </a:cubicBezTo>
                  <a:lnTo>
                    <a:pt x="6219" y="6038"/>
                  </a:lnTo>
                  <a:cubicBezTo>
                    <a:pt x="6484" y="5826"/>
                    <a:pt x="6527" y="5423"/>
                    <a:pt x="6315" y="51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0"/>
            <p:cNvSpPr/>
            <p:nvPr/>
          </p:nvSpPr>
          <p:spPr>
            <a:xfrm>
              <a:off x="5129900" y="4408975"/>
              <a:ext cx="137425" cy="163450"/>
            </a:xfrm>
            <a:custGeom>
              <a:avLst/>
              <a:gdLst/>
              <a:ahLst/>
              <a:cxnLst/>
              <a:rect l="l" t="t" r="r" b="b"/>
              <a:pathLst>
                <a:path w="5497" h="6538" extrusionOk="0">
                  <a:moveTo>
                    <a:pt x="5285" y="4776"/>
                  </a:moveTo>
                  <a:lnTo>
                    <a:pt x="1401" y="1"/>
                  </a:lnTo>
                  <a:lnTo>
                    <a:pt x="308" y="881"/>
                  </a:lnTo>
                  <a:cubicBezTo>
                    <a:pt x="43" y="1104"/>
                    <a:pt x="0" y="1497"/>
                    <a:pt x="223" y="1762"/>
                  </a:cubicBezTo>
                  <a:lnTo>
                    <a:pt x="4107" y="6537"/>
                  </a:lnTo>
                  <a:lnTo>
                    <a:pt x="5189" y="5656"/>
                  </a:lnTo>
                  <a:cubicBezTo>
                    <a:pt x="5454" y="5444"/>
                    <a:pt x="5497" y="5041"/>
                    <a:pt x="5285" y="47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5234950" y="4531000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467" y="139"/>
                  </a:moveTo>
                  <a:lnTo>
                    <a:pt x="446" y="117"/>
                  </a:lnTo>
                  <a:cubicBezTo>
                    <a:pt x="372" y="22"/>
                    <a:pt x="223" y="1"/>
                    <a:pt x="117" y="86"/>
                  </a:cubicBezTo>
                  <a:lnTo>
                    <a:pt x="117" y="86"/>
                  </a:lnTo>
                  <a:cubicBezTo>
                    <a:pt x="21" y="170"/>
                    <a:pt x="0" y="308"/>
                    <a:pt x="85" y="415"/>
                  </a:cubicBezTo>
                  <a:lnTo>
                    <a:pt x="106" y="436"/>
                  </a:lnTo>
                  <a:cubicBezTo>
                    <a:pt x="181" y="531"/>
                    <a:pt x="329" y="552"/>
                    <a:pt x="435" y="468"/>
                  </a:cubicBezTo>
                  <a:lnTo>
                    <a:pt x="435" y="468"/>
                  </a:lnTo>
                  <a:cubicBezTo>
                    <a:pt x="531" y="383"/>
                    <a:pt x="552" y="245"/>
                    <a:pt x="467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5188525" y="4473700"/>
              <a:ext cx="47250" cy="5520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1804" y="1794"/>
                  </a:moveTo>
                  <a:lnTo>
                    <a:pt x="446" y="117"/>
                  </a:lnTo>
                  <a:cubicBezTo>
                    <a:pt x="361" y="22"/>
                    <a:pt x="213" y="1"/>
                    <a:pt x="117" y="86"/>
                  </a:cubicBezTo>
                  <a:lnTo>
                    <a:pt x="117" y="86"/>
                  </a:lnTo>
                  <a:cubicBezTo>
                    <a:pt x="11" y="170"/>
                    <a:pt x="0" y="319"/>
                    <a:pt x="75" y="415"/>
                  </a:cubicBezTo>
                  <a:lnTo>
                    <a:pt x="1443" y="2091"/>
                  </a:lnTo>
                  <a:cubicBezTo>
                    <a:pt x="1518" y="2187"/>
                    <a:pt x="1666" y="2208"/>
                    <a:pt x="1772" y="2123"/>
                  </a:cubicBezTo>
                  <a:lnTo>
                    <a:pt x="1772" y="2123"/>
                  </a:lnTo>
                  <a:cubicBezTo>
                    <a:pt x="1868" y="2038"/>
                    <a:pt x="1889" y="1889"/>
                    <a:pt x="1804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4923500" y="3277300"/>
              <a:ext cx="1233050" cy="1506275"/>
            </a:xfrm>
            <a:custGeom>
              <a:avLst/>
              <a:gdLst/>
              <a:ahLst/>
              <a:cxnLst/>
              <a:rect l="l" t="t" r="r" b="b"/>
              <a:pathLst>
                <a:path w="49322" h="60251" extrusionOk="0">
                  <a:moveTo>
                    <a:pt x="1094" y="138"/>
                  </a:moveTo>
                  <a:lnTo>
                    <a:pt x="49237" y="59306"/>
                  </a:lnTo>
                  <a:cubicBezTo>
                    <a:pt x="49322" y="59423"/>
                    <a:pt x="49300" y="59582"/>
                    <a:pt x="49194" y="59678"/>
                  </a:cubicBezTo>
                  <a:lnTo>
                    <a:pt x="48600" y="60166"/>
                  </a:lnTo>
                  <a:cubicBezTo>
                    <a:pt x="48483" y="60251"/>
                    <a:pt x="48324" y="60229"/>
                    <a:pt x="48229" y="60123"/>
                  </a:cubicBezTo>
                  <a:lnTo>
                    <a:pt x="86" y="945"/>
                  </a:lnTo>
                  <a:cubicBezTo>
                    <a:pt x="1" y="828"/>
                    <a:pt x="22" y="669"/>
                    <a:pt x="128" y="573"/>
                  </a:cubicBezTo>
                  <a:lnTo>
                    <a:pt x="733" y="96"/>
                  </a:lnTo>
                  <a:cubicBezTo>
                    <a:pt x="839" y="0"/>
                    <a:pt x="998" y="21"/>
                    <a:pt x="1094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5250850" y="3584475"/>
              <a:ext cx="146475" cy="170350"/>
            </a:xfrm>
            <a:custGeom>
              <a:avLst/>
              <a:gdLst/>
              <a:ahLst/>
              <a:cxnLst/>
              <a:rect l="l" t="t" r="r" b="b"/>
              <a:pathLst>
                <a:path w="5859" h="6814" extrusionOk="0">
                  <a:moveTo>
                    <a:pt x="1391" y="351"/>
                  </a:moveTo>
                  <a:lnTo>
                    <a:pt x="5604" y="5529"/>
                  </a:lnTo>
                  <a:cubicBezTo>
                    <a:pt x="5858" y="5848"/>
                    <a:pt x="5816" y="6304"/>
                    <a:pt x="5498" y="6559"/>
                  </a:cubicBezTo>
                  <a:lnTo>
                    <a:pt x="5498" y="6559"/>
                  </a:lnTo>
                  <a:cubicBezTo>
                    <a:pt x="5190" y="6813"/>
                    <a:pt x="4723" y="6771"/>
                    <a:pt x="4468" y="6453"/>
                  </a:cubicBezTo>
                  <a:lnTo>
                    <a:pt x="256" y="1285"/>
                  </a:lnTo>
                  <a:cubicBezTo>
                    <a:pt x="1" y="967"/>
                    <a:pt x="54" y="510"/>
                    <a:pt x="362" y="256"/>
                  </a:cubicBezTo>
                  <a:lnTo>
                    <a:pt x="362" y="256"/>
                  </a:lnTo>
                  <a:cubicBezTo>
                    <a:pt x="680" y="1"/>
                    <a:pt x="1136" y="43"/>
                    <a:pt x="1391" y="3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5208675" y="3532225"/>
              <a:ext cx="43525" cy="44075"/>
            </a:xfrm>
            <a:custGeom>
              <a:avLst/>
              <a:gdLst/>
              <a:ahLst/>
              <a:cxnLst/>
              <a:rect l="l" t="t" r="r" b="b"/>
              <a:pathLst>
                <a:path w="1741" h="1763" extrusionOk="0">
                  <a:moveTo>
                    <a:pt x="1380" y="361"/>
                  </a:moveTo>
                  <a:lnTo>
                    <a:pt x="1486" y="478"/>
                  </a:lnTo>
                  <a:cubicBezTo>
                    <a:pt x="1741" y="796"/>
                    <a:pt x="1688" y="1253"/>
                    <a:pt x="1380" y="1507"/>
                  </a:cubicBezTo>
                  <a:lnTo>
                    <a:pt x="1380" y="1507"/>
                  </a:lnTo>
                  <a:cubicBezTo>
                    <a:pt x="1062" y="1762"/>
                    <a:pt x="606" y="1709"/>
                    <a:pt x="351" y="1401"/>
                  </a:cubicBezTo>
                  <a:lnTo>
                    <a:pt x="255" y="1285"/>
                  </a:lnTo>
                  <a:cubicBezTo>
                    <a:pt x="1" y="966"/>
                    <a:pt x="43" y="510"/>
                    <a:pt x="362" y="255"/>
                  </a:cubicBezTo>
                  <a:lnTo>
                    <a:pt x="362" y="255"/>
                  </a:lnTo>
                  <a:cubicBezTo>
                    <a:pt x="669" y="1"/>
                    <a:pt x="1126" y="43"/>
                    <a:pt x="1380" y="3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4470675" y="2638225"/>
              <a:ext cx="509100" cy="377525"/>
            </a:xfrm>
            <a:custGeom>
              <a:avLst/>
              <a:gdLst/>
              <a:ahLst/>
              <a:cxnLst/>
              <a:rect l="l" t="t" r="r" b="b"/>
              <a:pathLst>
                <a:path w="20364" h="15101" extrusionOk="0">
                  <a:moveTo>
                    <a:pt x="276" y="8012"/>
                  </a:moveTo>
                  <a:lnTo>
                    <a:pt x="16692" y="15026"/>
                  </a:lnTo>
                  <a:cubicBezTo>
                    <a:pt x="16883" y="15101"/>
                    <a:pt x="17106" y="15016"/>
                    <a:pt x="17190" y="14825"/>
                  </a:cubicBezTo>
                  <a:lnTo>
                    <a:pt x="20278" y="7598"/>
                  </a:lnTo>
                  <a:cubicBezTo>
                    <a:pt x="20363" y="7407"/>
                    <a:pt x="20278" y="7174"/>
                    <a:pt x="20077" y="7100"/>
                  </a:cubicBezTo>
                  <a:lnTo>
                    <a:pt x="3672" y="86"/>
                  </a:lnTo>
                  <a:cubicBezTo>
                    <a:pt x="3470" y="1"/>
                    <a:pt x="3247" y="86"/>
                    <a:pt x="3173" y="287"/>
                  </a:cubicBezTo>
                  <a:lnTo>
                    <a:pt x="85" y="7514"/>
                  </a:lnTo>
                  <a:cubicBezTo>
                    <a:pt x="0" y="7705"/>
                    <a:pt x="85" y="7927"/>
                    <a:pt x="276" y="80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4509675" y="2621250"/>
              <a:ext cx="486800" cy="281225"/>
            </a:xfrm>
            <a:custGeom>
              <a:avLst/>
              <a:gdLst/>
              <a:ahLst/>
              <a:cxnLst/>
              <a:rect l="l" t="t" r="r" b="b"/>
              <a:pathLst>
                <a:path w="19472" h="11249" extrusionOk="0">
                  <a:moveTo>
                    <a:pt x="382" y="3821"/>
                  </a:moveTo>
                  <a:lnTo>
                    <a:pt x="17498" y="11132"/>
                  </a:lnTo>
                  <a:cubicBezTo>
                    <a:pt x="17763" y="11249"/>
                    <a:pt x="18082" y="11132"/>
                    <a:pt x="18198" y="10856"/>
                  </a:cubicBezTo>
                  <a:lnTo>
                    <a:pt x="19355" y="8129"/>
                  </a:lnTo>
                  <a:cubicBezTo>
                    <a:pt x="19472" y="7864"/>
                    <a:pt x="19344" y="7545"/>
                    <a:pt x="19079" y="7439"/>
                  </a:cubicBezTo>
                  <a:lnTo>
                    <a:pt x="1974" y="117"/>
                  </a:lnTo>
                  <a:cubicBezTo>
                    <a:pt x="1698" y="1"/>
                    <a:pt x="1390" y="128"/>
                    <a:pt x="1273" y="404"/>
                  </a:cubicBezTo>
                  <a:lnTo>
                    <a:pt x="117" y="3120"/>
                  </a:lnTo>
                  <a:cubicBezTo>
                    <a:pt x="0" y="3396"/>
                    <a:pt x="117" y="3704"/>
                    <a:pt x="382" y="3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4530100" y="2773525"/>
              <a:ext cx="112750" cy="128425"/>
            </a:xfrm>
            <a:custGeom>
              <a:avLst/>
              <a:gdLst/>
              <a:ahLst/>
              <a:cxnLst/>
              <a:rect l="l" t="t" r="r" b="b"/>
              <a:pathLst>
                <a:path w="4510" h="5137" extrusionOk="0">
                  <a:moveTo>
                    <a:pt x="520" y="4256"/>
                  </a:moveTo>
                  <a:lnTo>
                    <a:pt x="2229" y="4988"/>
                  </a:lnTo>
                  <a:cubicBezTo>
                    <a:pt x="2589" y="5136"/>
                    <a:pt x="3003" y="4967"/>
                    <a:pt x="3152" y="4616"/>
                  </a:cubicBezTo>
                  <a:lnTo>
                    <a:pt x="4361" y="1804"/>
                  </a:lnTo>
                  <a:cubicBezTo>
                    <a:pt x="4510" y="1444"/>
                    <a:pt x="4340" y="1030"/>
                    <a:pt x="3990" y="881"/>
                  </a:cubicBezTo>
                  <a:lnTo>
                    <a:pt x="2271" y="149"/>
                  </a:lnTo>
                  <a:cubicBezTo>
                    <a:pt x="1921" y="1"/>
                    <a:pt x="1507" y="160"/>
                    <a:pt x="1348" y="521"/>
                  </a:cubicBezTo>
                  <a:lnTo>
                    <a:pt x="149" y="3332"/>
                  </a:lnTo>
                  <a:cubicBezTo>
                    <a:pt x="0" y="3683"/>
                    <a:pt x="159" y="4096"/>
                    <a:pt x="520" y="4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4643625" y="2821800"/>
              <a:ext cx="112775" cy="128700"/>
            </a:xfrm>
            <a:custGeom>
              <a:avLst/>
              <a:gdLst/>
              <a:ahLst/>
              <a:cxnLst/>
              <a:rect l="l" t="t" r="r" b="b"/>
              <a:pathLst>
                <a:path w="4511" h="5148" extrusionOk="0">
                  <a:moveTo>
                    <a:pt x="521" y="4256"/>
                  </a:moveTo>
                  <a:lnTo>
                    <a:pt x="2229" y="4988"/>
                  </a:lnTo>
                  <a:cubicBezTo>
                    <a:pt x="2590" y="5147"/>
                    <a:pt x="3004" y="4977"/>
                    <a:pt x="3152" y="4627"/>
                  </a:cubicBezTo>
                  <a:lnTo>
                    <a:pt x="4351" y="1815"/>
                  </a:lnTo>
                  <a:cubicBezTo>
                    <a:pt x="4511" y="1455"/>
                    <a:pt x="4341" y="1041"/>
                    <a:pt x="3991" y="892"/>
                  </a:cubicBezTo>
                  <a:lnTo>
                    <a:pt x="2272" y="160"/>
                  </a:lnTo>
                  <a:cubicBezTo>
                    <a:pt x="1911" y="1"/>
                    <a:pt x="1508" y="171"/>
                    <a:pt x="1348" y="521"/>
                  </a:cubicBezTo>
                  <a:lnTo>
                    <a:pt x="149" y="3343"/>
                  </a:lnTo>
                  <a:cubicBezTo>
                    <a:pt x="1" y="3693"/>
                    <a:pt x="160" y="4107"/>
                    <a:pt x="521" y="4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4756900" y="2870350"/>
              <a:ext cx="112775" cy="128425"/>
            </a:xfrm>
            <a:custGeom>
              <a:avLst/>
              <a:gdLst/>
              <a:ahLst/>
              <a:cxnLst/>
              <a:rect l="l" t="t" r="r" b="b"/>
              <a:pathLst>
                <a:path w="4511" h="5137" extrusionOk="0">
                  <a:moveTo>
                    <a:pt x="531" y="4256"/>
                  </a:moveTo>
                  <a:lnTo>
                    <a:pt x="2240" y="4988"/>
                  </a:lnTo>
                  <a:cubicBezTo>
                    <a:pt x="2601" y="5136"/>
                    <a:pt x="3004" y="4977"/>
                    <a:pt x="3163" y="4617"/>
                  </a:cubicBezTo>
                  <a:lnTo>
                    <a:pt x="4362" y="1805"/>
                  </a:lnTo>
                  <a:cubicBezTo>
                    <a:pt x="4511" y="1454"/>
                    <a:pt x="4351" y="1041"/>
                    <a:pt x="3991" y="881"/>
                  </a:cubicBezTo>
                  <a:lnTo>
                    <a:pt x="2282" y="160"/>
                  </a:lnTo>
                  <a:cubicBezTo>
                    <a:pt x="1921" y="1"/>
                    <a:pt x="1508" y="160"/>
                    <a:pt x="1359" y="521"/>
                  </a:cubicBezTo>
                  <a:lnTo>
                    <a:pt x="149" y="3333"/>
                  </a:lnTo>
                  <a:cubicBezTo>
                    <a:pt x="1" y="3693"/>
                    <a:pt x="171" y="4107"/>
                    <a:pt x="531" y="4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4376225" y="2807475"/>
              <a:ext cx="563225" cy="354450"/>
            </a:xfrm>
            <a:custGeom>
              <a:avLst/>
              <a:gdLst/>
              <a:ahLst/>
              <a:cxnLst/>
              <a:rect l="l" t="t" r="r" b="b"/>
              <a:pathLst>
                <a:path w="22529" h="14178" extrusionOk="0">
                  <a:moveTo>
                    <a:pt x="12501" y="4192"/>
                  </a:moveTo>
                  <a:lnTo>
                    <a:pt x="21807" y="8171"/>
                  </a:lnTo>
                  <a:cubicBezTo>
                    <a:pt x="22295" y="8384"/>
                    <a:pt x="22528" y="8957"/>
                    <a:pt x="22316" y="9445"/>
                  </a:cubicBezTo>
                  <a:lnTo>
                    <a:pt x="20608" y="13445"/>
                  </a:lnTo>
                  <a:cubicBezTo>
                    <a:pt x="20395" y="13944"/>
                    <a:pt x="19822" y="14177"/>
                    <a:pt x="19324" y="13965"/>
                  </a:cubicBezTo>
                  <a:lnTo>
                    <a:pt x="10028" y="9986"/>
                  </a:lnTo>
                  <a:lnTo>
                    <a:pt x="722" y="6007"/>
                  </a:lnTo>
                  <a:cubicBezTo>
                    <a:pt x="234" y="5795"/>
                    <a:pt x="1" y="5221"/>
                    <a:pt x="213" y="4723"/>
                  </a:cubicBezTo>
                  <a:lnTo>
                    <a:pt x="1921" y="722"/>
                  </a:lnTo>
                  <a:cubicBezTo>
                    <a:pt x="2134" y="224"/>
                    <a:pt x="2707" y="1"/>
                    <a:pt x="3205" y="2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4232975" y="2867175"/>
              <a:ext cx="762175" cy="439325"/>
            </a:xfrm>
            <a:custGeom>
              <a:avLst/>
              <a:gdLst/>
              <a:ahLst/>
              <a:cxnLst/>
              <a:rect l="l" t="t" r="r" b="b"/>
              <a:pathLst>
                <a:path w="30487" h="17573" extrusionOk="0">
                  <a:moveTo>
                    <a:pt x="16490" y="5890"/>
                  </a:moveTo>
                  <a:lnTo>
                    <a:pt x="3205" y="213"/>
                  </a:lnTo>
                  <a:cubicBezTo>
                    <a:pt x="2706" y="0"/>
                    <a:pt x="2133" y="234"/>
                    <a:pt x="1921" y="722"/>
                  </a:cubicBezTo>
                  <a:lnTo>
                    <a:pt x="213" y="4722"/>
                  </a:lnTo>
                  <a:cubicBezTo>
                    <a:pt x="1" y="5221"/>
                    <a:pt x="234" y="5794"/>
                    <a:pt x="722" y="6006"/>
                  </a:cubicBezTo>
                  <a:lnTo>
                    <a:pt x="14007" y="11683"/>
                  </a:lnTo>
                  <a:lnTo>
                    <a:pt x="27293" y="17360"/>
                  </a:lnTo>
                  <a:cubicBezTo>
                    <a:pt x="27781" y="17572"/>
                    <a:pt x="28354" y="17339"/>
                    <a:pt x="28566" y="16851"/>
                  </a:cubicBezTo>
                  <a:lnTo>
                    <a:pt x="30285" y="12840"/>
                  </a:lnTo>
                  <a:cubicBezTo>
                    <a:pt x="30487" y="12341"/>
                    <a:pt x="30264" y="11768"/>
                    <a:pt x="29765" y="115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0"/>
            <p:cNvSpPr/>
            <p:nvPr/>
          </p:nvSpPr>
          <p:spPr>
            <a:xfrm>
              <a:off x="4090000" y="2926850"/>
              <a:ext cx="961125" cy="524225"/>
            </a:xfrm>
            <a:custGeom>
              <a:avLst/>
              <a:gdLst/>
              <a:ahLst/>
              <a:cxnLst/>
              <a:rect l="l" t="t" r="r" b="b"/>
              <a:pathLst>
                <a:path w="38445" h="20969" extrusionOk="0">
                  <a:moveTo>
                    <a:pt x="20459" y="7588"/>
                  </a:moveTo>
                  <a:lnTo>
                    <a:pt x="3194" y="213"/>
                  </a:lnTo>
                  <a:cubicBezTo>
                    <a:pt x="2706" y="1"/>
                    <a:pt x="2133" y="224"/>
                    <a:pt x="1921" y="722"/>
                  </a:cubicBezTo>
                  <a:lnTo>
                    <a:pt x="202" y="4723"/>
                  </a:lnTo>
                  <a:cubicBezTo>
                    <a:pt x="0" y="5222"/>
                    <a:pt x="223" y="5795"/>
                    <a:pt x="722" y="6007"/>
                  </a:cubicBezTo>
                  <a:lnTo>
                    <a:pt x="17976" y="13382"/>
                  </a:lnTo>
                  <a:lnTo>
                    <a:pt x="35240" y="20756"/>
                  </a:lnTo>
                  <a:cubicBezTo>
                    <a:pt x="35739" y="20969"/>
                    <a:pt x="36312" y="20746"/>
                    <a:pt x="36524" y="20247"/>
                  </a:cubicBezTo>
                  <a:lnTo>
                    <a:pt x="38232" y="16247"/>
                  </a:lnTo>
                  <a:cubicBezTo>
                    <a:pt x="38445" y="15748"/>
                    <a:pt x="38211" y="15175"/>
                    <a:pt x="37723" y="149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3946750" y="2986275"/>
              <a:ext cx="1160350" cy="609650"/>
            </a:xfrm>
            <a:custGeom>
              <a:avLst/>
              <a:gdLst/>
              <a:ahLst/>
              <a:cxnLst/>
              <a:rect l="l" t="t" r="r" b="b"/>
              <a:pathLst>
                <a:path w="46414" h="24386" extrusionOk="0">
                  <a:moveTo>
                    <a:pt x="24448" y="9296"/>
                  </a:moveTo>
                  <a:lnTo>
                    <a:pt x="45692" y="18379"/>
                  </a:lnTo>
                  <a:cubicBezTo>
                    <a:pt x="46180" y="18592"/>
                    <a:pt x="46414" y="19154"/>
                    <a:pt x="46201" y="19653"/>
                  </a:cubicBezTo>
                  <a:lnTo>
                    <a:pt x="44493" y="23664"/>
                  </a:lnTo>
                  <a:cubicBezTo>
                    <a:pt x="44281" y="24152"/>
                    <a:pt x="43708" y="24385"/>
                    <a:pt x="43209" y="24173"/>
                  </a:cubicBezTo>
                  <a:lnTo>
                    <a:pt x="21965" y="15090"/>
                  </a:lnTo>
                  <a:lnTo>
                    <a:pt x="722" y="6017"/>
                  </a:lnTo>
                  <a:cubicBezTo>
                    <a:pt x="223" y="5794"/>
                    <a:pt x="0" y="5221"/>
                    <a:pt x="212" y="4733"/>
                  </a:cubicBezTo>
                  <a:lnTo>
                    <a:pt x="1921" y="733"/>
                  </a:lnTo>
                  <a:cubicBezTo>
                    <a:pt x="2133" y="234"/>
                    <a:pt x="2706" y="1"/>
                    <a:pt x="3205" y="2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3803500" y="3045975"/>
              <a:ext cx="1291675" cy="659500"/>
            </a:xfrm>
            <a:custGeom>
              <a:avLst/>
              <a:gdLst/>
              <a:ahLst/>
              <a:cxnLst/>
              <a:rect l="l" t="t" r="r" b="b"/>
              <a:pathLst>
                <a:path w="51667" h="26380" extrusionOk="0">
                  <a:moveTo>
                    <a:pt x="28428" y="10993"/>
                  </a:moveTo>
                  <a:lnTo>
                    <a:pt x="3205" y="212"/>
                  </a:lnTo>
                  <a:cubicBezTo>
                    <a:pt x="2706" y="0"/>
                    <a:pt x="2133" y="234"/>
                    <a:pt x="1921" y="722"/>
                  </a:cubicBezTo>
                  <a:lnTo>
                    <a:pt x="212" y="4733"/>
                  </a:lnTo>
                  <a:cubicBezTo>
                    <a:pt x="0" y="5221"/>
                    <a:pt x="233" y="5794"/>
                    <a:pt x="722" y="6006"/>
                  </a:cubicBezTo>
                  <a:lnTo>
                    <a:pt x="25945" y="16787"/>
                  </a:lnTo>
                  <a:lnTo>
                    <a:pt x="48387" y="26380"/>
                  </a:lnTo>
                  <a:lnTo>
                    <a:pt x="51666" y="209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0"/>
            <p:cNvSpPr/>
            <p:nvPr/>
          </p:nvSpPr>
          <p:spPr>
            <a:xfrm>
              <a:off x="3548550" y="3057900"/>
              <a:ext cx="1488775" cy="743875"/>
            </a:xfrm>
            <a:custGeom>
              <a:avLst/>
              <a:gdLst/>
              <a:ahLst/>
              <a:cxnLst/>
              <a:rect l="l" t="t" r="r" b="b"/>
              <a:pathLst>
                <a:path w="59551" h="29755" extrusionOk="0">
                  <a:moveTo>
                    <a:pt x="36875" y="14602"/>
                  </a:moveTo>
                  <a:lnTo>
                    <a:pt x="3205" y="213"/>
                  </a:lnTo>
                  <a:cubicBezTo>
                    <a:pt x="2706" y="1"/>
                    <a:pt x="2133" y="224"/>
                    <a:pt x="1921" y="722"/>
                  </a:cubicBezTo>
                  <a:lnTo>
                    <a:pt x="213" y="4723"/>
                  </a:lnTo>
                  <a:cubicBezTo>
                    <a:pt x="1" y="5221"/>
                    <a:pt x="234" y="5794"/>
                    <a:pt x="722" y="6007"/>
                  </a:cubicBezTo>
                  <a:lnTo>
                    <a:pt x="34402" y="20395"/>
                  </a:lnTo>
                  <a:lnTo>
                    <a:pt x="56272" y="29755"/>
                  </a:lnTo>
                  <a:lnTo>
                    <a:pt x="59551" y="242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4232175" y="2836675"/>
              <a:ext cx="633000" cy="806475"/>
            </a:xfrm>
            <a:custGeom>
              <a:avLst/>
              <a:gdLst/>
              <a:ahLst/>
              <a:cxnLst/>
              <a:rect l="l" t="t" r="r" b="b"/>
              <a:pathLst>
                <a:path w="25320" h="32259" extrusionOk="0">
                  <a:moveTo>
                    <a:pt x="11206" y="0"/>
                  </a:moveTo>
                  <a:lnTo>
                    <a:pt x="1" y="26231"/>
                  </a:lnTo>
                  <a:lnTo>
                    <a:pt x="14103" y="32258"/>
                  </a:lnTo>
                  <a:lnTo>
                    <a:pt x="25319" y="6027"/>
                  </a:lnTo>
                  <a:lnTo>
                    <a:pt x="112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4254475" y="2846225"/>
              <a:ext cx="301375" cy="664550"/>
            </a:xfrm>
            <a:custGeom>
              <a:avLst/>
              <a:gdLst/>
              <a:ahLst/>
              <a:cxnLst/>
              <a:rect l="l" t="t" r="r" b="b"/>
              <a:pathLst>
                <a:path w="12055" h="26582" extrusionOk="0">
                  <a:moveTo>
                    <a:pt x="11216" y="0"/>
                  </a:moveTo>
                  <a:lnTo>
                    <a:pt x="0" y="26220"/>
                  </a:lnTo>
                  <a:lnTo>
                    <a:pt x="838" y="26581"/>
                  </a:lnTo>
                  <a:lnTo>
                    <a:pt x="12055" y="361"/>
                  </a:lnTo>
                  <a:lnTo>
                    <a:pt x="1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4301150" y="2866375"/>
              <a:ext cx="301400" cy="664550"/>
            </a:xfrm>
            <a:custGeom>
              <a:avLst/>
              <a:gdLst/>
              <a:ahLst/>
              <a:cxnLst/>
              <a:rect l="l" t="t" r="r" b="b"/>
              <a:pathLst>
                <a:path w="12056" h="26582" extrusionOk="0">
                  <a:moveTo>
                    <a:pt x="11217" y="0"/>
                  </a:moveTo>
                  <a:lnTo>
                    <a:pt x="1" y="26221"/>
                  </a:lnTo>
                  <a:lnTo>
                    <a:pt x="828" y="26582"/>
                  </a:lnTo>
                  <a:lnTo>
                    <a:pt x="12055" y="361"/>
                  </a:lnTo>
                  <a:lnTo>
                    <a:pt x="1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4494800" y="2949150"/>
              <a:ext cx="301400" cy="664550"/>
            </a:xfrm>
            <a:custGeom>
              <a:avLst/>
              <a:gdLst/>
              <a:ahLst/>
              <a:cxnLst/>
              <a:rect l="l" t="t" r="r" b="b"/>
              <a:pathLst>
                <a:path w="12056" h="26582" extrusionOk="0">
                  <a:moveTo>
                    <a:pt x="11217" y="0"/>
                  </a:moveTo>
                  <a:lnTo>
                    <a:pt x="1" y="26220"/>
                  </a:lnTo>
                  <a:lnTo>
                    <a:pt x="839" y="26581"/>
                  </a:lnTo>
                  <a:lnTo>
                    <a:pt x="12055" y="361"/>
                  </a:lnTo>
                  <a:lnTo>
                    <a:pt x="1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4541225" y="2969050"/>
              <a:ext cx="301400" cy="664550"/>
            </a:xfrm>
            <a:custGeom>
              <a:avLst/>
              <a:gdLst/>
              <a:ahLst/>
              <a:cxnLst/>
              <a:rect l="l" t="t" r="r" b="b"/>
              <a:pathLst>
                <a:path w="12056" h="26582" extrusionOk="0">
                  <a:moveTo>
                    <a:pt x="11217" y="0"/>
                  </a:moveTo>
                  <a:lnTo>
                    <a:pt x="1" y="26231"/>
                  </a:lnTo>
                  <a:lnTo>
                    <a:pt x="839" y="26581"/>
                  </a:lnTo>
                  <a:lnTo>
                    <a:pt x="12055" y="361"/>
                  </a:lnTo>
                  <a:lnTo>
                    <a:pt x="1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0"/>
            <p:cNvSpPr/>
            <p:nvPr/>
          </p:nvSpPr>
          <p:spPr>
            <a:xfrm>
              <a:off x="4533800" y="2634000"/>
              <a:ext cx="458700" cy="209050"/>
            </a:xfrm>
            <a:custGeom>
              <a:avLst/>
              <a:gdLst/>
              <a:ahLst/>
              <a:cxnLst/>
              <a:rect l="l" t="t" r="r" b="b"/>
              <a:pathLst>
                <a:path w="18348" h="8362" extrusionOk="0">
                  <a:moveTo>
                    <a:pt x="75" y="679"/>
                  </a:moveTo>
                  <a:lnTo>
                    <a:pt x="17987" y="8340"/>
                  </a:lnTo>
                  <a:cubicBezTo>
                    <a:pt x="18029" y="8362"/>
                    <a:pt x="18093" y="8340"/>
                    <a:pt x="18114" y="8287"/>
                  </a:cubicBezTo>
                  <a:lnTo>
                    <a:pt x="18326" y="7799"/>
                  </a:lnTo>
                  <a:cubicBezTo>
                    <a:pt x="18348" y="7757"/>
                    <a:pt x="18326" y="7693"/>
                    <a:pt x="18273" y="7672"/>
                  </a:cubicBezTo>
                  <a:lnTo>
                    <a:pt x="351" y="21"/>
                  </a:lnTo>
                  <a:cubicBezTo>
                    <a:pt x="308" y="0"/>
                    <a:pt x="245" y="21"/>
                    <a:pt x="224" y="64"/>
                  </a:cubicBezTo>
                  <a:lnTo>
                    <a:pt x="22" y="552"/>
                  </a:lnTo>
                  <a:cubicBezTo>
                    <a:pt x="1" y="605"/>
                    <a:pt x="22" y="658"/>
                    <a:pt x="75" y="6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0"/>
            <p:cNvSpPr/>
            <p:nvPr/>
          </p:nvSpPr>
          <p:spPr>
            <a:xfrm>
              <a:off x="4525050" y="2661575"/>
              <a:ext cx="455525" cy="201375"/>
            </a:xfrm>
            <a:custGeom>
              <a:avLst/>
              <a:gdLst/>
              <a:ahLst/>
              <a:cxnLst/>
              <a:rect l="l" t="t" r="r" b="b"/>
              <a:pathLst>
                <a:path w="18221" h="8055" extrusionOk="0">
                  <a:moveTo>
                    <a:pt x="43" y="351"/>
                  </a:moveTo>
                  <a:lnTo>
                    <a:pt x="18040" y="8044"/>
                  </a:lnTo>
                  <a:cubicBezTo>
                    <a:pt x="18072" y="8055"/>
                    <a:pt x="18093" y="8033"/>
                    <a:pt x="18103" y="8012"/>
                  </a:cubicBezTo>
                  <a:lnTo>
                    <a:pt x="18209" y="7768"/>
                  </a:lnTo>
                  <a:cubicBezTo>
                    <a:pt x="18220" y="7747"/>
                    <a:pt x="18209" y="7715"/>
                    <a:pt x="18188" y="7704"/>
                  </a:cubicBezTo>
                  <a:lnTo>
                    <a:pt x="181" y="11"/>
                  </a:lnTo>
                  <a:cubicBezTo>
                    <a:pt x="160" y="1"/>
                    <a:pt x="128" y="11"/>
                    <a:pt x="117" y="43"/>
                  </a:cubicBezTo>
                  <a:lnTo>
                    <a:pt x="11" y="287"/>
                  </a:lnTo>
                  <a:cubicBezTo>
                    <a:pt x="1" y="308"/>
                    <a:pt x="11" y="340"/>
                    <a:pt x="43" y="3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4585000" y="3589800"/>
              <a:ext cx="400600" cy="211700"/>
            </a:xfrm>
            <a:custGeom>
              <a:avLst/>
              <a:gdLst/>
              <a:ahLst/>
              <a:cxnLst/>
              <a:rect l="l" t="t" r="r" b="b"/>
              <a:pathLst>
                <a:path w="16024" h="8468" extrusionOk="0">
                  <a:moveTo>
                    <a:pt x="16024" y="6462"/>
                  </a:moveTo>
                  <a:lnTo>
                    <a:pt x="913" y="0"/>
                  </a:lnTo>
                  <a:lnTo>
                    <a:pt x="1" y="2133"/>
                  </a:lnTo>
                  <a:lnTo>
                    <a:pt x="14814" y="84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3548550" y="3145175"/>
              <a:ext cx="706475" cy="347275"/>
            </a:xfrm>
            <a:custGeom>
              <a:avLst/>
              <a:gdLst/>
              <a:ahLst/>
              <a:cxnLst/>
              <a:rect l="l" t="t" r="r" b="b"/>
              <a:pathLst>
                <a:path w="28259" h="13891" extrusionOk="0">
                  <a:moveTo>
                    <a:pt x="27346" y="13891"/>
                  </a:moveTo>
                  <a:lnTo>
                    <a:pt x="28258" y="11747"/>
                  </a:lnTo>
                  <a:lnTo>
                    <a:pt x="743" y="1"/>
                  </a:lnTo>
                  <a:lnTo>
                    <a:pt x="213" y="1242"/>
                  </a:lnTo>
                  <a:cubicBezTo>
                    <a:pt x="1" y="1730"/>
                    <a:pt x="234" y="2303"/>
                    <a:pt x="722" y="25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4646825" y="3472275"/>
              <a:ext cx="405375" cy="192875"/>
            </a:xfrm>
            <a:custGeom>
              <a:avLst/>
              <a:gdLst/>
              <a:ahLst/>
              <a:cxnLst/>
              <a:rect l="l" t="t" r="r" b="b"/>
              <a:pathLst>
                <a:path w="16215" h="7715" extrusionOk="0">
                  <a:moveTo>
                    <a:pt x="16214" y="6728"/>
                  </a:moveTo>
                  <a:lnTo>
                    <a:pt x="446" y="0"/>
                  </a:lnTo>
                  <a:lnTo>
                    <a:pt x="0" y="1040"/>
                  </a:lnTo>
                  <a:lnTo>
                    <a:pt x="15620" y="77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3817550" y="3117850"/>
              <a:ext cx="487875" cy="229775"/>
            </a:xfrm>
            <a:custGeom>
              <a:avLst/>
              <a:gdLst/>
              <a:ahLst/>
              <a:cxnLst/>
              <a:rect l="l" t="t" r="r" b="b"/>
              <a:pathLst>
                <a:path w="19515" h="9191" extrusionOk="0">
                  <a:moveTo>
                    <a:pt x="446" y="1"/>
                  </a:moveTo>
                  <a:lnTo>
                    <a:pt x="0" y="1051"/>
                  </a:lnTo>
                  <a:lnTo>
                    <a:pt x="19069" y="9190"/>
                  </a:lnTo>
                  <a:lnTo>
                    <a:pt x="19514" y="8140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4821375" y="3008300"/>
              <a:ext cx="118075" cy="114900"/>
            </a:xfrm>
            <a:custGeom>
              <a:avLst/>
              <a:gdLst/>
              <a:ahLst/>
              <a:cxnLst/>
              <a:rect l="l" t="t" r="r" b="b"/>
              <a:pathLst>
                <a:path w="4723" h="4596" extrusionOk="0">
                  <a:moveTo>
                    <a:pt x="2738" y="2176"/>
                  </a:moveTo>
                  <a:cubicBezTo>
                    <a:pt x="2526" y="2674"/>
                    <a:pt x="1953" y="2908"/>
                    <a:pt x="1454" y="2696"/>
                  </a:cubicBezTo>
                  <a:lnTo>
                    <a:pt x="435" y="2261"/>
                  </a:lnTo>
                  <a:lnTo>
                    <a:pt x="0" y="3258"/>
                  </a:lnTo>
                  <a:lnTo>
                    <a:pt x="3152" y="4595"/>
                  </a:lnTo>
                  <a:lnTo>
                    <a:pt x="4510" y="1412"/>
                  </a:lnTo>
                  <a:cubicBezTo>
                    <a:pt x="4722" y="924"/>
                    <a:pt x="4489" y="351"/>
                    <a:pt x="4001" y="138"/>
                  </a:cubicBezTo>
                  <a:lnTo>
                    <a:pt x="3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4390025" y="2880175"/>
              <a:ext cx="89425" cy="58650"/>
            </a:xfrm>
            <a:custGeom>
              <a:avLst/>
              <a:gdLst/>
              <a:ahLst/>
              <a:cxnLst/>
              <a:rect l="l" t="t" r="r" b="b"/>
              <a:pathLst>
                <a:path w="3577" h="2346" extrusionOk="0">
                  <a:moveTo>
                    <a:pt x="425" y="0"/>
                  </a:moveTo>
                  <a:lnTo>
                    <a:pt x="0" y="998"/>
                  </a:lnTo>
                  <a:lnTo>
                    <a:pt x="3141" y="2345"/>
                  </a:lnTo>
                  <a:lnTo>
                    <a:pt x="3576" y="1348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0"/>
            <p:cNvSpPr/>
            <p:nvPr/>
          </p:nvSpPr>
          <p:spPr>
            <a:xfrm>
              <a:off x="4777875" y="3152875"/>
              <a:ext cx="217275" cy="115150"/>
            </a:xfrm>
            <a:custGeom>
              <a:avLst/>
              <a:gdLst/>
              <a:ahLst/>
              <a:cxnLst/>
              <a:rect l="l" t="t" r="r" b="b"/>
              <a:pathLst>
                <a:path w="8691" h="4606" extrusionOk="0">
                  <a:moveTo>
                    <a:pt x="6706" y="2186"/>
                  </a:moveTo>
                  <a:cubicBezTo>
                    <a:pt x="6494" y="2675"/>
                    <a:pt x="5921" y="2908"/>
                    <a:pt x="5433" y="2696"/>
                  </a:cubicBezTo>
                  <a:lnTo>
                    <a:pt x="425" y="563"/>
                  </a:lnTo>
                  <a:lnTo>
                    <a:pt x="0" y="1560"/>
                  </a:lnTo>
                  <a:lnTo>
                    <a:pt x="7120" y="4606"/>
                  </a:lnTo>
                  <a:lnTo>
                    <a:pt x="8489" y="1412"/>
                  </a:lnTo>
                  <a:cubicBezTo>
                    <a:pt x="8691" y="913"/>
                    <a:pt x="8468" y="340"/>
                    <a:pt x="7969" y="128"/>
                  </a:cubicBezTo>
                  <a:lnTo>
                    <a:pt x="7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4247050" y="2939850"/>
              <a:ext cx="188625" cy="101375"/>
            </a:xfrm>
            <a:custGeom>
              <a:avLst/>
              <a:gdLst/>
              <a:ahLst/>
              <a:cxnLst/>
              <a:rect l="l" t="t" r="r" b="b"/>
              <a:pathLst>
                <a:path w="7545" h="4055" extrusionOk="0">
                  <a:moveTo>
                    <a:pt x="424" y="1"/>
                  </a:moveTo>
                  <a:lnTo>
                    <a:pt x="0" y="998"/>
                  </a:lnTo>
                  <a:lnTo>
                    <a:pt x="7120" y="4054"/>
                  </a:lnTo>
                  <a:lnTo>
                    <a:pt x="7545" y="3046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4734100" y="3269075"/>
              <a:ext cx="317025" cy="143525"/>
            </a:xfrm>
            <a:custGeom>
              <a:avLst/>
              <a:gdLst/>
              <a:ahLst/>
              <a:cxnLst/>
              <a:rect l="l" t="t" r="r" b="b"/>
              <a:pathLst>
                <a:path w="12681" h="5741" extrusionOk="0">
                  <a:moveTo>
                    <a:pt x="11630" y="1146"/>
                  </a:moveTo>
                  <a:lnTo>
                    <a:pt x="10696" y="3332"/>
                  </a:lnTo>
                  <a:cubicBezTo>
                    <a:pt x="10484" y="3820"/>
                    <a:pt x="9911" y="4054"/>
                    <a:pt x="9412" y="3842"/>
                  </a:cubicBezTo>
                  <a:lnTo>
                    <a:pt x="435" y="0"/>
                  </a:lnTo>
                  <a:lnTo>
                    <a:pt x="0" y="998"/>
                  </a:lnTo>
                  <a:lnTo>
                    <a:pt x="11110" y="5741"/>
                  </a:lnTo>
                  <a:lnTo>
                    <a:pt x="12468" y="2558"/>
                  </a:lnTo>
                  <a:cubicBezTo>
                    <a:pt x="12681" y="2059"/>
                    <a:pt x="12458" y="1486"/>
                    <a:pt x="11959" y="12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4103525" y="2999275"/>
              <a:ext cx="288375" cy="143550"/>
            </a:xfrm>
            <a:custGeom>
              <a:avLst/>
              <a:gdLst/>
              <a:ahLst/>
              <a:cxnLst/>
              <a:rect l="l" t="t" r="r" b="b"/>
              <a:pathLst>
                <a:path w="11535" h="5742" extrusionOk="0">
                  <a:moveTo>
                    <a:pt x="425" y="1"/>
                  </a:moveTo>
                  <a:lnTo>
                    <a:pt x="0" y="998"/>
                  </a:lnTo>
                  <a:lnTo>
                    <a:pt x="11110" y="5741"/>
                  </a:lnTo>
                  <a:lnTo>
                    <a:pt x="11535" y="4744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4690600" y="3371200"/>
              <a:ext cx="416500" cy="186250"/>
            </a:xfrm>
            <a:custGeom>
              <a:avLst/>
              <a:gdLst/>
              <a:ahLst/>
              <a:cxnLst/>
              <a:rect l="l" t="t" r="r" b="b"/>
              <a:pathLst>
                <a:path w="16660" h="7450" extrusionOk="0">
                  <a:moveTo>
                    <a:pt x="15609" y="2834"/>
                  </a:moveTo>
                  <a:lnTo>
                    <a:pt x="14675" y="5030"/>
                  </a:lnTo>
                  <a:cubicBezTo>
                    <a:pt x="14463" y="5518"/>
                    <a:pt x="13890" y="5752"/>
                    <a:pt x="13391" y="5540"/>
                  </a:cubicBezTo>
                  <a:lnTo>
                    <a:pt x="424" y="1"/>
                  </a:lnTo>
                  <a:lnTo>
                    <a:pt x="0" y="998"/>
                  </a:lnTo>
                  <a:lnTo>
                    <a:pt x="15079" y="7450"/>
                  </a:lnTo>
                  <a:lnTo>
                    <a:pt x="16447" y="4256"/>
                  </a:lnTo>
                  <a:cubicBezTo>
                    <a:pt x="16660" y="3757"/>
                    <a:pt x="16426" y="3195"/>
                    <a:pt x="15938" y="2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3960525" y="3058975"/>
              <a:ext cx="387875" cy="186250"/>
            </a:xfrm>
            <a:custGeom>
              <a:avLst/>
              <a:gdLst/>
              <a:ahLst/>
              <a:cxnLst/>
              <a:rect l="l" t="t" r="r" b="b"/>
              <a:pathLst>
                <a:path w="15515" h="7450" extrusionOk="0">
                  <a:moveTo>
                    <a:pt x="425" y="0"/>
                  </a:moveTo>
                  <a:lnTo>
                    <a:pt x="1" y="1008"/>
                  </a:lnTo>
                  <a:lnTo>
                    <a:pt x="15090" y="7449"/>
                  </a:lnTo>
                  <a:lnTo>
                    <a:pt x="15515" y="6452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3708250" y="3138550"/>
              <a:ext cx="259725" cy="132925"/>
            </a:xfrm>
            <a:custGeom>
              <a:avLst/>
              <a:gdLst/>
              <a:ahLst/>
              <a:cxnLst/>
              <a:rect l="l" t="t" r="r" b="b"/>
              <a:pathLst>
                <a:path w="10389" h="5317" extrusionOk="0">
                  <a:moveTo>
                    <a:pt x="1040" y="139"/>
                  </a:moveTo>
                  <a:lnTo>
                    <a:pt x="9880" y="3927"/>
                  </a:lnTo>
                  <a:cubicBezTo>
                    <a:pt x="10230" y="4075"/>
                    <a:pt x="10389" y="4468"/>
                    <a:pt x="10240" y="4818"/>
                  </a:cubicBezTo>
                  <a:lnTo>
                    <a:pt x="10240" y="4818"/>
                  </a:lnTo>
                  <a:cubicBezTo>
                    <a:pt x="10092" y="5158"/>
                    <a:pt x="9699" y="5317"/>
                    <a:pt x="9360" y="5168"/>
                  </a:cubicBezTo>
                  <a:lnTo>
                    <a:pt x="510" y="1391"/>
                  </a:lnTo>
                  <a:cubicBezTo>
                    <a:pt x="160" y="1242"/>
                    <a:pt x="1" y="839"/>
                    <a:pt x="149" y="499"/>
                  </a:cubicBezTo>
                  <a:lnTo>
                    <a:pt x="149" y="499"/>
                  </a:lnTo>
                  <a:cubicBezTo>
                    <a:pt x="298" y="149"/>
                    <a:pt x="690" y="1"/>
                    <a:pt x="1040" y="1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3650675" y="3113875"/>
              <a:ext cx="45675" cy="41675"/>
            </a:xfrm>
            <a:custGeom>
              <a:avLst/>
              <a:gdLst/>
              <a:ahLst/>
              <a:cxnLst/>
              <a:rect l="l" t="t" r="r" b="b"/>
              <a:pathLst>
                <a:path w="1827" h="1667" extrusionOk="0">
                  <a:moveTo>
                    <a:pt x="1327" y="266"/>
                  </a:moveTo>
                  <a:lnTo>
                    <a:pt x="1041" y="149"/>
                  </a:lnTo>
                  <a:cubicBezTo>
                    <a:pt x="701" y="1"/>
                    <a:pt x="298" y="160"/>
                    <a:pt x="150" y="510"/>
                  </a:cubicBezTo>
                  <a:lnTo>
                    <a:pt x="150" y="510"/>
                  </a:lnTo>
                  <a:cubicBezTo>
                    <a:pt x="1" y="850"/>
                    <a:pt x="160" y="1253"/>
                    <a:pt x="510" y="1401"/>
                  </a:cubicBezTo>
                  <a:lnTo>
                    <a:pt x="786" y="1518"/>
                  </a:lnTo>
                  <a:cubicBezTo>
                    <a:pt x="1136" y="1667"/>
                    <a:pt x="1529" y="1508"/>
                    <a:pt x="1678" y="1157"/>
                  </a:cubicBezTo>
                  <a:lnTo>
                    <a:pt x="1678" y="1157"/>
                  </a:lnTo>
                  <a:cubicBezTo>
                    <a:pt x="1826" y="818"/>
                    <a:pt x="1667" y="415"/>
                    <a:pt x="1327" y="2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3976450" y="3126625"/>
              <a:ext cx="260000" cy="133175"/>
            </a:xfrm>
            <a:custGeom>
              <a:avLst/>
              <a:gdLst/>
              <a:ahLst/>
              <a:cxnLst/>
              <a:rect l="l" t="t" r="r" b="b"/>
              <a:pathLst>
                <a:path w="10400" h="5327" extrusionOk="0">
                  <a:moveTo>
                    <a:pt x="1040" y="149"/>
                  </a:moveTo>
                  <a:lnTo>
                    <a:pt x="9890" y="3926"/>
                  </a:lnTo>
                  <a:cubicBezTo>
                    <a:pt x="10230" y="4075"/>
                    <a:pt x="10400" y="4478"/>
                    <a:pt x="10251" y="4818"/>
                  </a:cubicBezTo>
                  <a:lnTo>
                    <a:pt x="10251" y="4818"/>
                  </a:lnTo>
                  <a:cubicBezTo>
                    <a:pt x="10102" y="5168"/>
                    <a:pt x="9699" y="5327"/>
                    <a:pt x="9360" y="5178"/>
                  </a:cubicBezTo>
                  <a:lnTo>
                    <a:pt x="510" y="1401"/>
                  </a:lnTo>
                  <a:cubicBezTo>
                    <a:pt x="160" y="1252"/>
                    <a:pt x="1" y="849"/>
                    <a:pt x="149" y="509"/>
                  </a:cubicBezTo>
                  <a:lnTo>
                    <a:pt x="149" y="509"/>
                  </a:lnTo>
                  <a:cubicBezTo>
                    <a:pt x="298" y="159"/>
                    <a:pt x="701" y="0"/>
                    <a:pt x="1040" y="1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3919150" y="3101950"/>
              <a:ext cx="45650" cy="41675"/>
            </a:xfrm>
            <a:custGeom>
              <a:avLst/>
              <a:gdLst/>
              <a:ahLst/>
              <a:cxnLst/>
              <a:rect l="l" t="t" r="r" b="b"/>
              <a:pathLst>
                <a:path w="1826" h="1667" extrusionOk="0">
                  <a:moveTo>
                    <a:pt x="1316" y="265"/>
                  </a:moveTo>
                  <a:lnTo>
                    <a:pt x="1040" y="149"/>
                  </a:lnTo>
                  <a:cubicBezTo>
                    <a:pt x="690" y="0"/>
                    <a:pt x="298" y="159"/>
                    <a:pt x="149" y="510"/>
                  </a:cubicBezTo>
                  <a:lnTo>
                    <a:pt x="149" y="510"/>
                  </a:lnTo>
                  <a:cubicBezTo>
                    <a:pt x="1" y="849"/>
                    <a:pt x="160" y="1252"/>
                    <a:pt x="510" y="1401"/>
                  </a:cubicBezTo>
                  <a:lnTo>
                    <a:pt x="786" y="1518"/>
                  </a:lnTo>
                  <a:cubicBezTo>
                    <a:pt x="1125" y="1666"/>
                    <a:pt x="1529" y="1507"/>
                    <a:pt x="1677" y="1157"/>
                  </a:cubicBezTo>
                  <a:lnTo>
                    <a:pt x="1677" y="1157"/>
                  </a:lnTo>
                  <a:cubicBezTo>
                    <a:pt x="1826" y="817"/>
                    <a:pt x="1656" y="414"/>
                    <a:pt x="1316" y="2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4794850" y="3354225"/>
              <a:ext cx="259725" cy="133200"/>
            </a:xfrm>
            <a:custGeom>
              <a:avLst/>
              <a:gdLst/>
              <a:ahLst/>
              <a:cxnLst/>
              <a:rect l="l" t="t" r="r" b="b"/>
              <a:pathLst>
                <a:path w="10389" h="5328" extrusionOk="0">
                  <a:moveTo>
                    <a:pt x="1040" y="149"/>
                  </a:moveTo>
                  <a:lnTo>
                    <a:pt x="9890" y="3927"/>
                  </a:lnTo>
                  <a:cubicBezTo>
                    <a:pt x="10229" y="4075"/>
                    <a:pt x="10389" y="4478"/>
                    <a:pt x="10251" y="4818"/>
                  </a:cubicBezTo>
                  <a:lnTo>
                    <a:pt x="10251" y="4818"/>
                  </a:lnTo>
                  <a:cubicBezTo>
                    <a:pt x="10092" y="5168"/>
                    <a:pt x="9699" y="5327"/>
                    <a:pt x="9349" y="5179"/>
                  </a:cubicBezTo>
                  <a:lnTo>
                    <a:pt x="510" y="1401"/>
                  </a:lnTo>
                  <a:cubicBezTo>
                    <a:pt x="170" y="1253"/>
                    <a:pt x="0" y="849"/>
                    <a:pt x="149" y="499"/>
                  </a:cubicBezTo>
                  <a:lnTo>
                    <a:pt x="149" y="499"/>
                  </a:lnTo>
                  <a:cubicBezTo>
                    <a:pt x="297" y="160"/>
                    <a:pt x="701" y="0"/>
                    <a:pt x="1040" y="1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4737550" y="3329550"/>
              <a:ext cx="45375" cy="41675"/>
            </a:xfrm>
            <a:custGeom>
              <a:avLst/>
              <a:gdLst/>
              <a:ahLst/>
              <a:cxnLst/>
              <a:rect l="l" t="t" r="r" b="b"/>
              <a:pathLst>
                <a:path w="1815" h="1667" extrusionOk="0">
                  <a:moveTo>
                    <a:pt x="1316" y="266"/>
                  </a:moveTo>
                  <a:lnTo>
                    <a:pt x="1040" y="149"/>
                  </a:lnTo>
                  <a:cubicBezTo>
                    <a:pt x="690" y="1"/>
                    <a:pt x="287" y="160"/>
                    <a:pt x="138" y="510"/>
                  </a:cubicBezTo>
                  <a:lnTo>
                    <a:pt x="138" y="510"/>
                  </a:lnTo>
                  <a:cubicBezTo>
                    <a:pt x="0" y="850"/>
                    <a:pt x="159" y="1253"/>
                    <a:pt x="499" y="1401"/>
                  </a:cubicBezTo>
                  <a:lnTo>
                    <a:pt x="775" y="1518"/>
                  </a:lnTo>
                  <a:cubicBezTo>
                    <a:pt x="1125" y="1667"/>
                    <a:pt x="1528" y="1507"/>
                    <a:pt x="1677" y="1168"/>
                  </a:cubicBezTo>
                  <a:lnTo>
                    <a:pt x="1677" y="1168"/>
                  </a:lnTo>
                  <a:cubicBezTo>
                    <a:pt x="1815" y="818"/>
                    <a:pt x="1656" y="414"/>
                    <a:pt x="1316" y="2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4356325" y="2925800"/>
              <a:ext cx="79075" cy="56000"/>
            </a:xfrm>
            <a:custGeom>
              <a:avLst/>
              <a:gdLst/>
              <a:ahLst/>
              <a:cxnLst/>
              <a:rect l="l" t="t" r="r" b="b"/>
              <a:pathLst>
                <a:path w="3163" h="2240" extrusionOk="0">
                  <a:moveTo>
                    <a:pt x="1051" y="149"/>
                  </a:moveTo>
                  <a:lnTo>
                    <a:pt x="2664" y="839"/>
                  </a:lnTo>
                  <a:cubicBezTo>
                    <a:pt x="3004" y="987"/>
                    <a:pt x="3163" y="1390"/>
                    <a:pt x="3025" y="1730"/>
                  </a:cubicBezTo>
                  <a:lnTo>
                    <a:pt x="3025" y="1730"/>
                  </a:lnTo>
                  <a:cubicBezTo>
                    <a:pt x="2876" y="2080"/>
                    <a:pt x="2473" y="2239"/>
                    <a:pt x="2134" y="2091"/>
                  </a:cubicBezTo>
                  <a:lnTo>
                    <a:pt x="510" y="1401"/>
                  </a:lnTo>
                  <a:cubicBezTo>
                    <a:pt x="171" y="1253"/>
                    <a:pt x="1" y="849"/>
                    <a:pt x="149" y="510"/>
                  </a:cubicBezTo>
                  <a:lnTo>
                    <a:pt x="149" y="510"/>
                  </a:lnTo>
                  <a:cubicBezTo>
                    <a:pt x="298" y="160"/>
                    <a:pt x="701" y="0"/>
                    <a:pt x="1051" y="1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4299025" y="2901400"/>
              <a:ext cx="45650" cy="41675"/>
            </a:xfrm>
            <a:custGeom>
              <a:avLst/>
              <a:gdLst/>
              <a:ahLst/>
              <a:cxnLst/>
              <a:rect l="l" t="t" r="r" b="b"/>
              <a:pathLst>
                <a:path w="1826" h="1667" extrusionOk="0">
                  <a:moveTo>
                    <a:pt x="1317" y="265"/>
                  </a:moveTo>
                  <a:lnTo>
                    <a:pt x="1041" y="149"/>
                  </a:lnTo>
                  <a:cubicBezTo>
                    <a:pt x="701" y="0"/>
                    <a:pt x="298" y="159"/>
                    <a:pt x="149" y="509"/>
                  </a:cubicBezTo>
                  <a:lnTo>
                    <a:pt x="149" y="509"/>
                  </a:lnTo>
                  <a:cubicBezTo>
                    <a:pt x="1" y="849"/>
                    <a:pt x="160" y="1252"/>
                    <a:pt x="510" y="1401"/>
                  </a:cubicBezTo>
                  <a:lnTo>
                    <a:pt x="786" y="1518"/>
                  </a:lnTo>
                  <a:cubicBezTo>
                    <a:pt x="1136" y="1666"/>
                    <a:pt x="1529" y="1507"/>
                    <a:pt x="1677" y="1157"/>
                  </a:cubicBezTo>
                  <a:lnTo>
                    <a:pt x="1677" y="1157"/>
                  </a:lnTo>
                  <a:cubicBezTo>
                    <a:pt x="1826" y="817"/>
                    <a:pt x="1667" y="414"/>
                    <a:pt x="1317" y="2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5599700" y="2518600"/>
              <a:ext cx="182025" cy="169800"/>
            </a:xfrm>
            <a:custGeom>
              <a:avLst/>
              <a:gdLst/>
              <a:ahLst/>
              <a:cxnLst/>
              <a:rect l="l" t="t" r="r" b="b"/>
              <a:pathLst>
                <a:path w="7281" h="6792" extrusionOk="0">
                  <a:moveTo>
                    <a:pt x="2303" y="0"/>
                  </a:moveTo>
                  <a:lnTo>
                    <a:pt x="1" y="3597"/>
                  </a:lnTo>
                  <a:lnTo>
                    <a:pt x="4967" y="6791"/>
                  </a:lnTo>
                  <a:lnTo>
                    <a:pt x="7280" y="3194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5687775" y="2603475"/>
              <a:ext cx="61850" cy="76700"/>
            </a:xfrm>
            <a:custGeom>
              <a:avLst/>
              <a:gdLst/>
              <a:ahLst/>
              <a:cxnLst/>
              <a:rect l="l" t="t" r="r" b="b"/>
              <a:pathLst>
                <a:path w="2474" h="3068" extrusionOk="0">
                  <a:moveTo>
                    <a:pt x="1" y="2473"/>
                  </a:moveTo>
                  <a:lnTo>
                    <a:pt x="934" y="3067"/>
                  </a:lnTo>
                  <a:lnTo>
                    <a:pt x="2314" y="924"/>
                  </a:lnTo>
                  <a:cubicBezTo>
                    <a:pt x="2473" y="669"/>
                    <a:pt x="2399" y="330"/>
                    <a:pt x="2144" y="160"/>
                  </a:cubicBezTo>
                  <a:lnTo>
                    <a:pt x="2144" y="160"/>
                  </a:lnTo>
                  <a:cubicBezTo>
                    <a:pt x="1889" y="1"/>
                    <a:pt x="1550" y="75"/>
                    <a:pt x="1391" y="3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5650375" y="2579350"/>
              <a:ext cx="61825" cy="76675"/>
            </a:xfrm>
            <a:custGeom>
              <a:avLst/>
              <a:gdLst/>
              <a:ahLst/>
              <a:cxnLst/>
              <a:rect l="l" t="t" r="r" b="b"/>
              <a:pathLst>
                <a:path w="2473" h="3067" extrusionOk="0">
                  <a:moveTo>
                    <a:pt x="0" y="2473"/>
                  </a:moveTo>
                  <a:lnTo>
                    <a:pt x="934" y="3067"/>
                  </a:lnTo>
                  <a:lnTo>
                    <a:pt x="2314" y="923"/>
                  </a:lnTo>
                  <a:cubicBezTo>
                    <a:pt x="2473" y="669"/>
                    <a:pt x="2399" y="329"/>
                    <a:pt x="2144" y="170"/>
                  </a:cubicBezTo>
                  <a:lnTo>
                    <a:pt x="2144" y="170"/>
                  </a:lnTo>
                  <a:cubicBezTo>
                    <a:pt x="1889" y="0"/>
                    <a:pt x="1550" y="74"/>
                    <a:pt x="1391" y="3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5612975" y="2555200"/>
              <a:ext cx="61825" cy="76700"/>
            </a:xfrm>
            <a:custGeom>
              <a:avLst/>
              <a:gdLst/>
              <a:ahLst/>
              <a:cxnLst/>
              <a:rect l="l" t="t" r="r" b="b"/>
              <a:pathLst>
                <a:path w="2473" h="3068" extrusionOk="0">
                  <a:moveTo>
                    <a:pt x="0" y="2473"/>
                  </a:moveTo>
                  <a:lnTo>
                    <a:pt x="934" y="3067"/>
                  </a:lnTo>
                  <a:lnTo>
                    <a:pt x="2314" y="924"/>
                  </a:lnTo>
                  <a:cubicBezTo>
                    <a:pt x="2473" y="669"/>
                    <a:pt x="2398" y="330"/>
                    <a:pt x="2144" y="170"/>
                  </a:cubicBezTo>
                  <a:lnTo>
                    <a:pt x="2144" y="170"/>
                  </a:lnTo>
                  <a:cubicBezTo>
                    <a:pt x="1889" y="1"/>
                    <a:pt x="1550" y="75"/>
                    <a:pt x="1390" y="3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4656625" y="2843550"/>
              <a:ext cx="964850" cy="1236775"/>
            </a:xfrm>
            <a:custGeom>
              <a:avLst/>
              <a:gdLst/>
              <a:ahLst/>
              <a:cxnLst/>
              <a:rect l="l" t="t" r="r" b="b"/>
              <a:pathLst>
                <a:path w="38594" h="49471" extrusionOk="0">
                  <a:moveTo>
                    <a:pt x="38159" y="7004"/>
                  </a:moveTo>
                  <a:lnTo>
                    <a:pt x="27601" y="213"/>
                  </a:lnTo>
                  <a:cubicBezTo>
                    <a:pt x="27261" y="1"/>
                    <a:pt x="26815" y="96"/>
                    <a:pt x="26603" y="436"/>
                  </a:cubicBezTo>
                  <a:lnTo>
                    <a:pt x="224" y="41459"/>
                  </a:lnTo>
                  <a:cubicBezTo>
                    <a:pt x="1" y="41798"/>
                    <a:pt x="96" y="42244"/>
                    <a:pt x="436" y="42467"/>
                  </a:cubicBezTo>
                  <a:lnTo>
                    <a:pt x="10994" y="49258"/>
                  </a:lnTo>
                  <a:cubicBezTo>
                    <a:pt x="11334" y="49470"/>
                    <a:pt x="11779" y="49375"/>
                    <a:pt x="11991" y="49035"/>
                  </a:cubicBezTo>
                  <a:lnTo>
                    <a:pt x="38371" y="8012"/>
                  </a:lnTo>
                  <a:cubicBezTo>
                    <a:pt x="38594" y="7673"/>
                    <a:pt x="38498" y="7217"/>
                    <a:pt x="38159" y="7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5167825" y="2886000"/>
              <a:ext cx="417575" cy="413325"/>
            </a:xfrm>
            <a:custGeom>
              <a:avLst/>
              <a:gdLst/>
              <a:ahLst/>
              <a:cxnLst/>
              <a:rect l="l" t="t" r="r" b="b"/>
              <a:pathLst>
                <a:path w="16703" h="16533" extrusionOk="0">
                  <a:moveTo>
                    <a:pt x="160" y="10050"/>
                  </a:moveTo>
                  <a:lnTo>
                    <a:pt x="10134" y="16459"/>
                  </a:lnTo>
                  <a:cubicBezTo>
                    <a:pt x="10251" y="16533"/>
                    <a:pt x="10421" y="16501"/>
                    <a:pt x="10506" y="16374"/>
                  </a:cubicBezTo>
                  <a:lnTo>
                    <a:pt x="16618" y="6856"/>
                  </a:lnTo>
                  <a:cubicBezTo>
                    <a:pt x="16703" y="6739"/>
                    <a:pt x="16671" y="6569"/>
                    <a:pt x="16533" y="6484"/>
                  </a:cubicBezTo>
                  <a:lnTo>
                    <a:pt x="6580" y="75"/>
                  </a:lnTo>
                  <a:cubicBezTo>
                    <a:pt x="6452" y="1"/>
                    <a:pt x="6282" y="33"/>
                    <a:pt x="6198" y="160"/>
                  </a:cubicBezTo>
                  <a:lnTo>
                    <a:pt x="86" y="9678"/>
                  </a:lnTo>
                  <a:cubicBezTo>
                    <a:pt x="1" y="9795"/>
                    <a:pt x="32" y="9965"/>
                    <a:pt x="160" y="100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5261475" y="2969050"/>
              <a:ext cx="229500" cy="239025"/>
            </a:xfrm>
            <a:custGeom>
              <a:avLst/>
              <a:gdLst/>
              <a:ahLst/>
              <a:cxnLst/>
              <a:rect l="l" t="t" r="r" b="b"/>
              <a:pathLst>
                <a:path w="9180" h="9561" extrusionOk="0">
                  <a:moveTo>
                    <a:pt x="6951" y="1295"/>
                  </a:moveTo>
                  <a:cubicBezTo>
                    <a:pt x="8426" y="2250"/>
                    <a:pt x="9179" y="3990"/>
                    <a:pt x="8871" y="5719"/>
                  </a:cubicBezTo>
                  <a:cubicBezTo>
                    <a:pt x="8553" y="7438"/>
                    <a:pt x="7227" y="8807"/>
                    <a:pt x="5518" y="9179"/>
                  </a:cubicBezTo>
                  <a:cubicBezTo>
                    <a:pt x="3799" y="9561"/>
                    <a:pt x="2027" y="8860"/>
                    <a:pt x="1030" y="7417"/>
                  </a:cubicBezTo>
                  <a:cubicBezTo>
                    <a:pt x="32" y="5974"/>
                    <a:pt x="0" y="4075"/>
                    <a:pt x="945" y="2600"/>
                  </a:cubicBezTo>
                  <a:cubicBezTo>
                    <a:pt x="2239" y="584"/>
                    <a:pt x="4935" y="0"/>
                    <a:pt x="6951" y="12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5367850" y="3084975"/>
              <a:ext cx="17275" cy="15125"/>
            </a:xfrm>
            <a:custGeom>
              <a:avLst/>
              <a:gdLst/>
              <a:ahLst/>
              <a:cxnLst/>
              <a:rect l="l" t="t" r="r" b="b"/>
              <a:pathLst>
                <a:path w="691" h="605" extrusionOk="0">
                  <a:moveTo>
                    <a:pt x="489" y="85"/>
                  </a:moveTo>
                  <a:cubicBezTo>
                    <a:pt x="690" y="212"/>
                    <a:pt x="627" y="509"/>
                    <a:pt x="404" y="562"/>
                  </a:cubicBezTo>
                  <a:cubicBezTo>
                    <a:pt x="170" y="605"/>
                    <a:pt x="0" y="361"/>
                    <a:pt x="117" y="159"/>
                  </a:cubicBezTo>
                  <a:cubicBezTo>
                    <a:pt x="191" y="32"/>
                    <a:pt x="361" y="0"/>
                    <a:pt x="489" y="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5369450" y="3020225"/>
              <a:ext cx="56250" cy="80150"/>
            </a:xfrm>
            <a:custGeom>
              <a:avLst/>
              <a:gdLst/>
              <a:ahLst/>
              <a:cxnLst/>
              <a:rect l="l" t="t" r="r" b="b"/>
              <a:pathLst>
                <a:path w="2250" h="3206" extrusionOk="0">
                  <a:moveTo>
                    <a:pt x="435" y="3004"/>
                  </a:moveTo>
                  <a:cubicBezTo>
                    <a:pt x="297" y="3206"/>
                    <a:pt x="0" y="3015"/>
                    <a:pt x="127" y="2802"/>
                  </a:cubicBezTo>
                  <a:lnTo>
                    <a:pt x="1783" y="234"/>
                  </a:lnTo>
                  <a:cubicBezTo>
                    <a:pt x="1910" y="1"/>
                    <a:pt x="2250" y="224"/>
                    <a:pt x="2091" y="4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5370775" y="3085750"/>
              <a:ext cx="22300" cy="65025"/>
            </a:xfrm>
            <a:custGeom>
              <a:avLst/>
              <a:gdLst/>
              <a:ahLst/>
              <a:cxnLst/>
              <a:rect l="l" t="t" r="r" b="b"/>
              <a:pathLst>
                <a:path w="892" h="2601" extrusionOk="0">
                  <a:moveTo>
                    <a:pt x="53" y="319"/>
                  </a:moveTo>
                  <a:cubicBezTo>
                    <a:pt x="0" y="75"/>
                    <a:pt x="361" y="1"/>
                    <a:pt x="414" y="234"/>
                  </a:cubicBezTo>
                  <a:lnTo>
                    <a:pt x="870" y="2357"/>
                  </a:lnTo>
                  <a:cubicBezTo>
                    <a:pt x="892" y="2463"/>
                    <a:pt x="828" y="2558"/>
                    <a:pt x="732" y="2579"/>
                  </a:cubicBezTo>
                  <a:cubicBezTo>
                    <a:pt x="626" y="2601"/>
                    <a:pt x="531" y="2537"/>
                    <a:pt x="510" y="24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5276075" y="2992375"/>
              <a:ext cx="200025" cy="200575"/>
            </a:xfrm>
            <a:custGeom>
              <a:avLst/>
              <a:gdLst/>
              <a:ahLst/>
              <a:cxnLst/>
              <a:rect l="l" t="t" r="r" b="b"/>
              <a:pathLst>
                <a:path w="8001" h="8023" extrusionOk="0">
                  <a:moveTo>
                    <a:pt x="4924" y="7927"/>
                  </a:moveTo>
                  <a:cubicBezTo>
                    <a:pt x="4945" y="8002"/>
                    <a:pt x="4828" y="8023"/>
                    <a:pt x="4818" y="7949"/>
                  </a:cubicBezTo>
                  <a:lnTo>
                    <a:pt x="4733" y="7556"/>
                  </a:lnTo>
                  <a:cubicBezTo>
                    <a:pt x="4722" y="7524"/>
                    <a:pt x="4743" y="7492"/>
                    <a:pt x="4775" y="7492"/>
                  </a:cubicBezTo>
                  <a:cubicBezTo>
                    <a:pt x="4807" y="7482"/>
                    <a:pt x="4828" y="7503"/>
                    <a:pt x="4839" y="7535"/>
                  </a:cubicBezTo>
                  <a:close/>
                  <a:moveTo>
                    <a:pt x="1008" y="2006"/>
                  </a:moveTo>
                  <a:cubicBezTo>
                    <a:pt x="1029" y="2028"/>
                    <a:pt x="1040" y="2059"/>
                    <a:pt x="1019" y="2091"/>
                  </a:cubicBezTo>
                  <a:cubicBezTo>
                    <a:pt x="1008" y="2112"/>
                    <a:pt x="966" y="2123"/>
                    <a:pt x="944" y="2102"/>
                  </a:cubicBezTo>
                  <a:lnTo>
                    <a:pt x="605" y="1890"/>
                  </a:lnTo>
                  <a:cubicBezTo>
                    <a:pt x="541" y="1847"/>
                    <a:pt x="605" y="1752"/>
                    <a:pt x="669" y="1794"/>
                  </a:cubicBezTo>
                  <a:close/>
                  <a:moveTo>
                    <a:pt x="7428" y="6145"/>
                  </a:moveTo>
                  <a:cubicBezTo>
                    <a:pt x="7460" y="6155"/>
                    <a:pt x="7460" y="6187"/>
                    <a:pt x="7449" y="6219"/>
                  </a:cubicBezTo>
                  <a:cubicBezTo>
                    <a:pt x="7428" y="6240"/>
                    <a:pt x="7396" y="6251"/>
                    <a:pt x="7364" y="6230"/>
                  </a:cubicBezTo>
                  <a:lnTo>
                    <a:pt x="7025" y="6017"/>
                  </a:lnTo>
                  <a:cubicBezTo>
                    <a:pt x="6961" y="5975"/>
                    <a:pt x="7025" y="5879"/>
                    <a:pt x="7088" y="5922"/>
                  </a:cubicBezTo>
                  <a:close/>
                  <a:moveTo>
                    <a:pt x="467" y="4723"/>
                  </a:moveTo>
                  <a:cubicBezTo>
                    <a:pt x="541" y="4712"/>
                    <a:pt x="562" y="4818"/>
                    <a:pt x="488" y="4839"/>
                  </a:cubicBezTo>
                  <a:lnTo>
                    <a:pt x="96" y="4924"/>
                  </a:lnTo>
                  <a:cubicBezTo>
                    <a:pt x="21" y="4935"/>
                    <a:pt x="0" y="4829"/>
                    <a:pt x="74" y="4808"/>
                  </a:cubicBezTo>
                  <a:close/>
                  <a:moveTo>
                    <a:pt x="7937" y="3099"/>
                  </a:moveTo>
                  <a:cubicBezTo>
                    <a:pt x="7958" y="3099"/>
                    <a:pt x="7990" y="3120"/>
                    <a:pt x="8001" y="3142"/>
                  </a:cubicBezTo>
                  <a:cubicBezTo>
                    <a:pt x="8001" y="3174"/>
                    <a:pt x="7990" y="3205"/>
                    <a:pt x="7958" y="3216"/>
                  </a:cubicBezTo>
                  <a:lnTo>
                    <a:pt x="7555" y="3301"/>
                  </a:lnTo>
                  <a:cubicBezTo>
                    <a:pt x="7492" y="3311"/>
                    <a:pt x="7470" y="3205"/>
                    <a:pt x="7534" y="3195"/>
                  </a:cubicBezTo>
                  <a:lnTo>
                    <a:pt x="7937" y="3099"/>
                  </a:lnTo>
                  <a:close/>
                  <a:moveTo>
                    <a:pt x="2016" y="7025"/>
                  </a:moveTo>
                  <a:cubicBezTo>
                    <a:pt x="2027" y="7004"/>
                    <a:pt x="2059" y="6994"/>
                    <a:pt x="2090" y="7004"/>
                  </a:cubicBezTo>
                  <a:cubicBezTo>
                    <a:pt x="2112" y="7025"/>
                    <a:pt x="2122" y="7057"/>
                    <a:pt x="2112" y="7089"/>
                  </a:cubicBezTo>
                  <a:lnTo>
                    <a:pt x="1889" y="7429"/>
                  </a:lnTo>
                  <a:cubicBezTo>
                    <a:pt x="1846" y="7482"/>
                    <a:pt x="1751" y="7429"/>
                    <a:pt x="1793" y="7365"/>
                  </a:cubicBezTo>
                  <a:close/>
                  <a:moveTo>
                    <a:pt x="6144" y="606"/>
                  </a:moveTo>
                  <a:cubicBezTo>
                    <a:pt x="6165" y="574"/>
                    <a:pt x="6197" y="563"/>
                    <a:pt x="6218" y="584"/>
                  </a:cubicBezTo>
                  <a:cubicBezTo>
                    <a:pt x="6250" y="595"/>
                    <a:pt x="6250" y="637"/>
                    <a:pt x="6239" y="659"/>
                  </a:cubicBezTo>
                  <a:lnTo>
                    <a:pt x="6017" y="998"/>
                  </a:lnTo>
                  <a:cubicBezTo>
                    <a:pt x="6006" y="1030"/>
                    <a:pt x="5964" y="1030"/>
                    <a:pt x="5942" y="1019"/>
                  </a:cubicBezTo>
                  <a:cubicBezTo>
                    <a:pt x="5921" y="998"/>
                    <a:pt x="5910" y="966"/>
                    <a:pt x="5921" y="935"/>
                  </a:cubicBezTo>
                  <a:close/>
                  <a:moveTo>
                    <a:pt x="3300" y="468"/>
                  </a:moveTo>
                  <a:cubicBezTo>
                    <a:pt x="3321" y="542"/>
                    <a:pt x="3205" y="563"/>
                    <a:pt x="3194" y="489"/>
                  </a:cubicBezTo>
                  <a:lnTo>
                    <a:pt x="3109" y="96"/>
                  </a:lnTo>
                  <a:cubicBezTo>
                    <a:pt x="3088" y="22"/>
                    <a:pt x="3205" y="1"/>
                    <a:pt x="3215" y="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5343450" y="2760275"/>
              <a:ext cx="329775" cy="255475"/>
            </a:xfrm>
            <a:custGeom>
              <a:avLst/>
              <a:gdLst/>
              <a:ahLst/>
              <a:cxnLst/>
              <a:rect l="l" t="t" r="r" b="b"/>
              <a:pathLst>
                <a:path w="13191" h="10219" extrusionOk="0">
                  <a:moveTo>
                    <a:pt x="1910" y="0"/>
                  </a:moveTo>
                  <a:lnTo>
                    <a:pt x="0" y="2971"/>
                  </a:lnTo>
                  <a:lnTo>
                    <a:pt x="11269" y="10219"/>
                  </a:lnTo>
                  <a:lnTo>
                    <a:pt x="13190" y="7247"/>
                  </a:lnTo>
                  <a:lnTo>
                    <a:pt x="19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5448500" y="2856550"/>
              <a:ext cx="55200" cy="63175"/>
            </a:xfrm>
            <a:custGeom>
              <a:avLst/>
              <a:gdLst/>
              <a:ahLst/>
              <a:cxnLst/>
              <a:rect l="l" t="t" r="r" b="b"/>
              <a:pathLst>
                <a:path w="2208" h="2527" extrusionOk="0">
                  <a:moveTo>
                    <a:pt x="1104" y="2526"/>
                  </a:moveTo>
                  <a:lnTo>
                    <a:pt x="0" y="1815"/>
                  </a:lnTo>
                  <a:lnTo>
                    <a:pt x="913" y="393"/>
                  </a:lnTo>
                  <a:cubicBezTo>
                    <a:pt x="1114" y="96"/>
                    <a:pt x="1507" y="1"/>
                    <a:pt x="1815" y="192"/>
                  </a:cubicBezTo>
                  <a:lnTo>
                    <a:pt x="1815" y="192"/>
                  </a:lnTo>
                  <a:cubicBezTo>
                    <a:pt x="2123" y="393"/>
                    <a:pt x="2207" y="797"/>
                    <a:pt x="2016" y="11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5403675" y="2827900"/>
              <a:ext cx="55200" cy="63175"/>
            </a:xfrm>
            <a:custGeom>
              <a:avLst/>
              <a:gdLst/>
              <a:ahLst/>
              <a:cxnLst/>
              <a:rect l="l" t="t" r="r" b="b"/>
              <a:pathLst>
                <a:path w="2208" h="2527" extrusionOk="0">
                  <a:moveTo>
                    <a:pt x="1104" y="2526"/>
                  </a:moveTo>
                  <a:lnTo>
                    <a:pt x="0" y="1815"/>
                  </a:lnTo>
                  <a:lnTo>
                    <a:pt x="913" y="393"/>
                  </a:lnTo>
                  <a:cubicBezTo>
                    <a:pt x="1114" y="86"/>
                    <a:pt x="1517" y="1"/>
                    <a:pt x="1825" y="192"/>
                  </a:cubicBezTo>
                  <a:lnTo>
                    <a:pt x="1825" y="192"/>
                  </a:lnTo>
                  <a:cubicBezTo>
                    <a:pt x="2122" y="393"/>
                    <a:pt x="2207" y="797"/>
                    <a:pt x="2016" y="11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5359100" y="2799250"/>
              <a:ext cx="55200" cy="62900"/>
            </a:xfrm>
            <a:custGeom>
              <a:avLst/>
              <a:gdLst/>
              <a:ahLst/>
              <a:cxnLst/>
              <a:rect l="l" t="t" r="r" b="b"/>
              <a:pathLst>
                <a:path w="2208" h="2516" extrusionOk="0">
                  <a:moveTo>
                    <a:pt x="1104" y="2516"/>
                  </a:moveTo>
                  <a:lnTo>
                    <a:pt x="0" y="1815"/>
                  </a:lnTo>
                  <a:lnTo>
                    <a:pt x="913" y="393"/>
                  </a:lnTo>
                  <a:cubicBezTo>
                    <a:pt x="1104" y="86"/>
                    <a:pt x="1507" y="1"/>
                    <a:pt x="1815" y="192"/>
                  </a:cubicBezTo>
                  <a:lnTo>
                    <a:pt x="1815" y="192"/>
                  </a:lnTo>
                  <a:cubicBezTo>
                    <a:pt x="2123" y="393"/>
                    <a:pt x="2207" y="797"/>
                    <a:pt x="2016" y="11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5581925" y="2942500"/>
              <a:ext cx="55200" cy="62900"/>
            </a:xfrm>
            <a:custGeom>
              <a:avLst/>
              <a:gdLst/>
              <a:ahLst/>
              <a:cxnLst/>
              <a:rect l="l" t="t" r="r" b="b"/>
              <a:pathLst>
                <a:path w="2208" h="2516" extrusionOk="0">
                  <a:moveTo>
                    <a:pt x="1104" y="2516"/>
                  </a:moveTo>
                  <a:lnTo>
                    <a:pt x="1" y="1815"/>
                  </a:lnTo>
                  <a:lnTo>
                    <a:pt x="913" y="394"/>
                  </a:lnTo>
                  <a:cubicBezTo>
                    <a:pt x="1115" y="96"/>
                    <a:pt x="1518" y="1"/>
                    <a:pt x="1815" y="192"/>
                  </a:cubicBezTo>
                  <a:lnTo>
                    <a:pt x="1815" y="192"/>
                  </a:lnTo>
                  <a:cubicBezTo>
                    <a:pt x="2123" y="394"/>
                    <a:pt x="2208" y="797"/>
                    <a:pt x="2017" y="11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5537100" y="2913850"/>
              <a:ext cx="55200" cy="62900"/>
            </a:xfrm>
            <a:custGeom>
              <a:avLst/>
              <a:gdLst/>
              <a:ahLst/>
              <a:cxnLst/>
              <a:rect l="l" t="t" r="r" b="b"/>
              <a:pathLst>
                <a:path w="2208" h="2516" extrusionOk="0">
                  <a:moveTo>
                    <a:pt x="1104" y="2516"/>
                  </a:moveTo>
                  <a:lnTo>
                    <a:pt x="0" y="1805"/>
                  </a:lnTo>
                  <a:lnTo>
                    <a:pt x="913" y="393"/>
                  </a:lnTo>
                  <a:cubicBezTo>
                    <a:pt x="1115" y="86"/>
                    <a:pt x="1518" y="1"/>
                    <a:pt x="1815" y="192"/>
                  </a:cubicBezTo>
                  <a:lnTo>
                    <a:pt x="1815" y="192"/>
                  </a:lnTo>
                  <a:cubicBezTo>
                    <a:pt x="2123" y="393"/>
                    <a:pt x="2208" y="797"/>
                    <a:pt x="2017" y="10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5492525" y="2885200"/>
              <a:ext cx="55200" cy="62900"/>
            </a:xfrm>
            <a:custGeom>
              <a:avLst/>
              <a:gdLst/>
              <a:ahLst/>
              <a:cxnLst/>
              <a:rect l="l" t="t" r="r" b="b"/>
              <a:pathLst>
                <a:path w="2208" h="2516" extrusionOk="0">
                  <a:moveTo>
                    <a:pt x="1104" y="2516"/>
                  </a:moveTo>
                  <a:lnTo>
                    <a:pt x="1" y="1805"/>
                  </a:lnTo>
                  <a:lnTo>
                    <a:pt x="913" y="383"/>
                  </a:lnTo>
                  <a:cubicBezTo>
                    <a:pt x="1115" y="86"/>
                    <a:pt x="1518" y="1"/>
                    <a:pt x="1815" y="192"/>
                  </a:cubicBezTo>
                  <a:lnTo>
                    <a:pt x="1815" y="192"/>
                  </a:lnTo>
                  <a:cubicBezTo>
                    <a:pt x="2123" y="383"/>
                    <a:pt x="2208" y="786"/>
                    <a:pt x="2017" y="10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5402600" y="2597900"/>
              <a:ext cx="328450" cy="331100"/>
            </a:xfrm>
            <a:custGeom>
              <a:avLst/>
              <a:gdLst/>
              <a:ahLst/>
              <a:cxnLst/>
              <a:rect l="l" t="t" r="r" b="b"/>
              <a:pathLst>
                <a:path w="13138" h="13244" extrusionOk="0">
                  <a:moveTo>
                    <a:pt x="13137" y="3195"/>
                  </a:moveTo>
                  <a:lnTo>
                    <a:pt x="11057" y="12840"/>
                  </a:lnTo>
                  <a:lnTo>
                    <a:pt x="10792" y="13244"/>
                  </a:lnTo>
                  <a:lnTo>
                    <a:pt x="1" y="6304"/>
                  </a:lnTo>
                  <a:lnTo>
                    <a:pt x="255" y="5901"/>
                  </a:lnTo>
                  <a:lnTo>
                    <a:pt x="81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5660200" y="2368700"/>
              <a:ext cx="181725" cy="228450"/>
            </a:xfrm>
            <a:custGeom>
              <a:avLst/>
              <a:gdLst/>
              <a:ahLst/>
              <a:cxnLst/>
              <a:rect l="l" t="t" r="r" b="b"/>
              <a:pathLst>
                <a:path w="7269" h="9138" extrusionOk="0">
                  <a:moveTo>
                    <a:pt x="7269" y="1"/>
                  </a:moveTo>
                  <a:lnTo>
                    <a:pt x="5125" y="8798"/>
                  </a:lnTo>
                  <a:lnTo>
                    <a:pt x="4754" y="9137"/>
                  </a:lnTo>
                  <a:lnTo>
                    <a:pt x="2388" y="7598"/>
                  </a:lnTo>
                  <a:lnTo>
                    <a:pt x="0" y="6081"/>
                  </a:lnTo>
                  <a:lnTo>
                    <a:pt x="159" y="560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5662850" y="2368700"/>
              <a:ext cx="179350" cy="222875"/>
            </a:xfrm>
            <a:custGeom>
              <a:avLst/>
              <a:gdLst/>
              <a:ahLst/>
              <a:cxnLst/>
              <a:rect l="l" t="t" r="r" b="b"/>
              <a:pathLst>
                <a:path w="7174" h="8915" extrusionOk="0">
                  <a:moveTo>
                    <a:pt x="7173" y="1"/>
                  </a:moveTo>
                  <a:lnTo>
                    <a:pt x="5030" y="8798"/>
                  </a:lnTo>
                  <a:lnTo>
                    <a:pt x="4892" y="8914"/>
                  </a:lnTo>
                  <a:lnTo>
                    <a:pt x="0" y="5773"/>
                  </a:lnTo>
                  <a:lnTo>
                    <a:pt x="53" y="5604"/>
                  </a:lnTo>
                  <a:lnTo>
                    <a:pt x="1380" y="4553"/>
                  </a:lnTo>
                  <a:lnTo>
                    <a:pt x="2568" y="5317"/>
                  </a:lnTo>
                  <a:cubicBezTo>
                    <a:pt x="4425" y="6506"/>
                    <a:pt x="5115" y="4808"/>
                    <a:pt x="5115" y="4808"/>
                  </a:cubicBezTo>
                  <a:lnTo>
                    <a:pt x="6261" y="71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5802650" y="2370025"/>
              <a:ext cx="48825" cy="43275"/>
            </a:xfrm>
            <a:custGeom>
              <a:avLst/>
              <a:gdLst/>
              <a:ahLst/>
              <a:cxnLst/>
              <a:rect l="l" t="t" r="r" b="b"/>
              <a:pathLst>
                <a:path w="1953" h="1731" extrusionOk="0">
                  <a:moveTo>
                    <a:pt x="1390" y="234"/>
                  </a:moveTo>
                  <a:cubicBezTo>
                    <a:pt x="1953" y="595"/>
                    <a:pt x="1794" y="1444"/>
                    <a:pt x="1146" y="1593"/>
                  </a:cubicBezTo>
                  <a:cubicBezTo>
                    <a:pt x="488" y="1731"/>
                    <a:pt x="0" y="1009"/>
                    <a:pt x="361" y="457"/>
                  </a:cubicBezTo>
                  <a:cubicBezTo>
                    <a:pt x="584" y="107"/>
                    <a:pt x="1040" y="1"/>
                    <a:pt x="1390" y="2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5815650" y="2360225"/>
              <a:ext cx="42475" cy="33175"/>
            </a:xfrm>
            <a:custGeom>
              <a:avLst/>
              <a:gdLst/>
              <a:ahLst/>
              <a:cxnLst/>
              <a:rect l="l" t="t" r="r" b="b"/>
              <a:pathLst>
                <a:path w="1699" h="1327" extrusionOk="0">
                  <a:moveTo>
                    <a:pt x="478" y="96"/>
                  </a:moveTo>
                  <a:lnTo>
                    <a:pt x="1528" y="764"/>
                  </a:lnTo>
                  <a:cubicBezTo>
                    <a:pt x="1656" y="849"/>
                    <a:pt x="1698" y="1030"/>
                    <a:pt x="1613" y="1157"/>
                  </a:cubicBezTo>
                  <a:lnTo>
                    <a:pt x="1613" y="1157"/>
                  </a:lnTo>
                  <a:cubicBezTo>
                    <a:pt x="1528" y="1284"/>
                    <a:pt x="1359" y="1327"/>
                    <a:pt x="1221" y="1242"/>
                  </a:cubicBezTo>
                  <a:lnTo>
                    <a:pt x="159" y="563"/>
                  </a:lnTo>
                  <a:cubicBezTo>
                    <a:pt x="32" y="478"/>
                    <a:pt x="0" y="308"/>
                    <a:pt x="75" y="170"/>
                  </a:cubicBezTo>
                  <a:lnTo>
                    <a:pt x="75" y="170"/>
                  </a:lnTo>
                  <a:cubicBezTo>
                    <a:pt x="159" y="43"/>
                    <a:pt x="340" y="0"/>
                    <a:pt x="478" y="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5830775" y="2313800"/>
              <a:ext cx="49350" cy="68200"/>
            </a:xfrm>
            <a:custGeom>
              <a:avLst/>
              <a:gdLst/>
              <a:ahLst/>
              <a:cxnLst/>
              <a:rect l="l" t="t" r="r" b="b"/>
              <a:pathLst>
                <a:path w="1974" h="2728" extrusionOk="0">
                  <a:moveTo>
                    <a:pt x="74" y="2250"/>
                  </a:moveTo>
                  <a:lnTo>
                    <a:pt x="1422" y="170"/>
                  </a:lnTo>
                  <a:cubicBezTo>
                    <a:pt x="1496" y="43"/>
                    <a:pt x="1677" y="0"/>
                    <a:pt x="1804" y="85"/>
                  </a:cubicBezTo>
                  <a:lnTo>
                    <a:pt x="1804" y="85"/>
                  </a:lnTo>
                  <a:cubicBezTo>
                    <a:pt x="1931" y="170"/>
                    <a:pt x="1974" y="340"/>
                    <a:pt x="1889" y="478"/>
                  </a:cubicBezTo>
                  <a:lnTo>
                    <a:pt x="552" y="2558"/>
                  </a:lnTo>
                  <a:cubicBezTo>
                    <a:pt x="467" y="2685"/>
                    <a:pt x="297" y="2727"/>
                    <a:pt x="159" y="2643"/>
                  </a:cubicBezTo>
                  <a:lnTo>
                    <a:pt x="159" y="2643"/>
                  </a:lnTo>
                  <a:cubicBezTo>
                    <a:pt x="32" y="2558"/>
                    <a:pt x="0" y="2388"/>
                    <a:pt x="74" y="22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5101500" y="3135625"/>
              <a:ext cx="340925" cy="239325"/>
            </a:xfrm>
            <a:custGeom>
              <a:avLst/>
              <a:gdLst/>
              <a:ahLst/>
              <a:cxnLst/>
              <a:rect l="l" t="t" r="r" b="b"/>
              <a:pathLst>
                <a:path w="13637" h="9573" extrusionOk="0">
                  <a:moveTo>
                    <a:pt x="13530" y="8087"/>
                  </a:moveTo>
                  <a:lnTo>
                    <a:pt x="1030" y="54"/>
                  </a:lnTo>
                  <a:cubicBezTo>
                    <a:pt x="945" y="1"/>
                    <a:pt x="839" y="22"/>
                    <a:pt x="786" y="107"/>
                  </a:cubicBezTo>
                  <a:lnTo>
                    <a:pt x="54" y="1232"/>
                  </a:lnTo>
                  <a:cubicBezTo>
                    <a:pt x="1" y="1317"/>
                    <a:pt x="22" y="1433"/>
                    <a:pt x="107" y="1486"/>
                  </a:cubicBezTo>
                  <a:lnTo>
                    <a:pt x="12596" y="9519"/>
                  </a:lnTo>
                  <a:cubicBezTo>
                    <a:pt x="12681" y="9572"/>
                    <a:pt x="12798" y="9551"/>
                    <a:pt x="12851" y="9466"/>
                  </a:cubicBezTo>
                  <a:lnTo>
                    <a:pt x="13583" y="8341"/>
                  </a:lnTo>
                  <a:cubicBezTo>
                    <a:pt x="13636" y="8256"/>
                    <a:pt x="13604" y="8140"/>
                    <a:pt x="13530" y="80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5380850" y="2739300"/>
              <a:ext cx="308800" cy="213325"/>
            </a:xfrm>
            <a:custGeom>
              <a:avLst/>
              <a:gdLst/>
              <a:ahLst/>
              <a:cxnLst/>
              <a:rect l="l" t="t" r="r" b="b"/>
              <a:pathLst>
                <a:path w="12352" h="8533" extrusionOk="0">
                  <a:moveTo>
                    <a:pt x="181" y="1200"/>
                  </a:moveTo>
                  <a:lnTo>
                    <a:pt x="11450" y="8447"/>
                  </a:lnTo>
                  <a:cubicBezTo>
                    <a:pt x="11588" y="8532"/>
                    <a:pt x="11768" y="8500"/>
                    <a:pt x="11864" y="8362"/>
                  </a:cubicBezTo>
                  <a:lnTo>
                    <a:pt x="12256" y="7747"/>
                  </a:lnTo>
                  <a:cubicBezTo>
                    <a:pt x="12352" y="7609"/>
                    <a:pt x="12309" y="7429"/>
                    <a:pt x="12172" y="7344"/>
                  </a:cubicBezTo>
                  <a:lnTo>
                    <a:pt x="892" y="96"/>
                  </a:lnTo>
                  <a:cubicBezTo>
                    <a:pt x="754" y="1"/>
                    <a:pt x="573" y="43"/>
                    <a:pt x="489" y="181"/>
                  </a:cubicBezTo>
                  <a:lnTo>
                    <a:pt x="85" y="786"/>
                  </a:lnTo>
                  <a:cubicBezTo>
                    <a:pt x="0" y="924"/>
                    <a:pt x="43" y="1115"/>
                    <a:pt x="181" y="12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5308150" y="2814125"/>
              <a:ext cx="341200" cy="239550"/>
            </a:xfrm>
            <a:custGeom>
              <a:avLst/>
              <a:gdLst/>
              <a:ahLst/>
              <a:cxnLst/>
              <a:rect l="l" t="t" r="r" b="b"/>
              <a:pathLst>
                <a:path w="13648" h="9582" extrusionOk="0">
                  <a:moveTo>
                    <a:pt x="13530" y="8086"/>
                  </a:moveTo>
                  <a:lnTo>
                    <a:pt x="1041" y="53"/>
                  </a:lnTo>
                  <a:cubicBezTo>
                    <a:pt x="956" y="0"/>
                    <a:pt x="839" y="21"/>
                    <a:pt x="786" y="106"/>
                  </a:cubicBezTo>
                  <a:lnTo>
                    <a:pt x="65" y="1231"/>
                  </a:lnTo>
                  <a:cubicBezTo>
                    <a:pt x="1" y="1316"/>
                    <a:pt x="33" y="1433"/>
                    <a:pt x="118" y="1486"/>
                  </a:cubicBezTo>
                  <a:lnTo>
                    <a:pt x="12607" y="9529"/>
                  </a:lnTo>
                  <a:cubicBezTo>
                    <a:pt x="12692" y="9582"/>
                    <a:pt x="12809" y="9550"/>
                    <a:pt x="12862" y="9465"/>
                  </a:cubicBezTo>
                  <a:lnTo>
                    <a:pt x="13583" y="8340"/>
                  </a:lnTo>
                  <a:cubicBezTo>
                    <a:pt x="13647" y="8256"/>
                    <a:pt x="13615" y="8139"/>
                    <a:pt x="13530" y="80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5644800" y="2505600"/>
              <a:ext cx="149900" cy="106125"/>
            </a:xfrm>
            <a:custGeom>
              <a:avLst/>
              <a:gdLst/>
              <a:ahLst/>
              <a:cxnLst/>
              <a:rect l="l" t="t" r="r" b="b"/>
              <a:pathLst>
                <a:path w="5996" h="4245" extrusionOk="0">
                  <a:moveTo>
                    <a:pt x="266" y="923"/>
                  </a:moveTo>
                  <a:lnTo>
                    <a:pt x="5232" y="4117"/>
                  </a:lnTo>
                  <a:cubicBezTo>
                    <a:pt x="5423" y="4245"/>
                    <a:pt x="5678" y="4192"/>
                    <a:pt x="5805" y="4001"/>
                  </a:cubicBezTo>
                  <a:lnTo>
                    <a:pt x="5869" y="3895"/>
                  </a:lnTo>
                  <a:cubicBezTo>
                    <a:pt x="5996" y="3704"/>
                    <a:pt x="5932" y="3438"/>
                    <a:pt x="5741" y="3322"/>
                  </a:cubicBezTo>
                  <a:lnTo>
                    <a:pt x="765" y="128"/>
                  </a:lnTo>
                  <a:cubicBezTo>
                    <a:pt x="574" y="0"/>
                    <a:pt x="319" y="53"/>
                    <a:pt x="192" y="244"/>
                  </a:cubicBezTo>
                  <a:lnTo>
                    <a:pt x="128" y="350"/>
                  </a:lnTo>
                  <a:cubicBezTo>
                    <a:pt x="1" y="541"/>
                    <a:pt x="64" y="807"/>
                    <a:pt x="266" y="9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5009975" y="3222375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192"/>
                  </a:moveTo>
                  <a:lnTo>
                    <a:pt x="4882" y="192"/>
                  </a:lnTo>
                  <a:cubicBezTo>
                    <a:pt x="5179" y="393"/>
                    <a:pt x="5275" y="797"/>
                    <a:pt x="5084" y="1104"/>
                  </a:cubicBezTo>
                  <a:lnTo>
                    <a:pt x="1296" y="6993"/>
                  </a:lnTo>
                  <a:cubicBezTo>
                    <a:pt x="1094" y="7291"/>
                    <a:pt x="691" y="7375"/>
                    <a:pt x="383" y="7184"/>
                  </a:cubicBezTo>
                  <a:lnTo>
                    <a:pt x="383" y="7184"/>
                  </a:lnTo>
                  <a:cubicBezTo>
                    <a:pt x="86" y="6983"/>
                    <a:pt x="1" y="6590"/>
                    <a:pt x="192" y="6283"/>
                  </a:cubicBezTo>
                  <a:lnTo>
                    <a:pt x="3980" y="393"/>
                  </a:lnTo>
                  <a:cubicBezTo>
                    <a:pt x="4171" y="86"/>
                    <a:pt x="4574" y="1"/>
                    <a:pt x="488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5054550" y="3251025"/>
              <a:ext cx="131875" cy="184675"/>
            </a:xfrm>
            <a:custGeom>
              <a:avLst/>
              <a:gdLst/>
              <a:ahLst/>
              <a:cxnLst/>
              <a:rect l="l" t="t" r="r" b="b"/>
              <a:pathLst>
                <a:path w="5275" h="7387" extrusionOk="0">
                  <a:moveTo>
                    <a:pt x="4892" y="202"/>
                  </a:moveTo>
                  <a:lnTo>
                    <a:pt x="4892" y="202"/>
                  </a:lnTo>
                  <a:cubicBezTo>
                    <a:pt x="5190" y="393"/>
                    <a:pt x="5274" y="797"/>
                    <a:pt x="5083" y="1104"/>
                  </a:cubicBezTo>
                  <a:lnTo>
                    <a:pt x="1295" y="6993"/>
                  </a:lnTo>
                  <a:cubicBezTo>
                    <a:pt x="1104" y="7291"/>
                    <a:pt x="701" y="7386"/>
                    <a:pt x="393" y="7184"/>
                  </a:cubicBezTo>
                  <a:lnTo>
                    <a:pt x="393" y="7184"/>
                  </a:lnTo>
                  <a:cubicBezTo>
                    <a:pt x="86" y="6993"/>
                    <a:pt x="1" y="6590"/>
                    <a:pt x="192" y="6283"/>
                  </a:cubicBezTo>
                  <a:lnTo>
                    <a:pt x="3980" y="393"/>
                  </a:lnTo>
                  <a:cubicBezTo>
                    <a:pt x="4181" y="96"/>
                    <a:pt x="4585" y="1"/>
                    <a:pt x="4892" y="2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5099375" y="3279950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191"/>
                  </a:moveTo>
                  <a:lnTo>
                    <a:pt x="4882" y="191"/>
                  </a:lnTo>
                  <a:cubicBezTo>
                    <a:pt x="5179" y="382"/>
                    <a:pt x="5275" y="786"/>
                    <a:pt x="5084" y="1093"/>
                  </a:cubicBezTo>
                  <a:lnTo>
                    <a:pt x="1295" y="6982"/>
                  </a:lnTo>
                  <a:cubicBezTo>
                    <a:pt x="1094" y="7280"/>
                    <a:pt x="691" y="7375"/>
                    <a:pt x="383" y="7184"/>
                  </a:cubicBezTo>
                  <a:lnTo>
                    <a:pt x="383" y="7184"/>
                  </a:lnTo>
                  <a:cubicBezTo>
                    <a:pt x="86" y="6982"/>
                    <a:pt x="1" y="6579"/>
                    <a:pt x="192" y="6272"/>
                  </a:cubicBezTo>
                  <a:lnTo>
                    <a:pt x="3980" y="382"/>
                  </a:lnTo>
                  <a:cubicBezTo>
                    <a:pt x="4182" y="85"/>
                    <a:pt x="4574" y="0"/>
                    <a:pt x="4882" y="1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5143950" y="3308600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191"/>
                  </a:moveTo>
                  <a:lnTo>
                    <a:pt x="4882" y="191"/>
                  </a:lnTo>
                  <a:cubicBezTo>
                    <a:pt x="5190" y="393"/>
                    <a:pt x="5274" y="796"/>
                    <a:pt x="5083" y="1104"/>
                  </a:cubicBezTo>
                  <a:lnTo>
                    <a:pt x="1295" y="6993"/>
                  </a:lnTo>
                  <a:cubicBezTo>
                    <a:pt x="1104" y="7290"/>
                    <a:pt x="701" y="7375"/>
                    <a:pt x="393" y="7184"/>
                  </a:cubicBezTo>
                  <a:lnTo>
                    <a:pt x="393" y="7184"/>
                  </a:lnTo>
                  <a:cubicBezTo>
                    <a:pt x="86" y="6982"/>
                    <a:pt x="1" y="6579"/>
                    <a:pt x="192" y="6282"/>
                  </a:cubicBezTo>
                  <a:lnTo>
                    <a:pt x="3980" y="393"/>
                  </a:lnTo>
                  <a:cubicBezTo>
                    <a:pt x="4181" y="85"/>
                    <a:pt x="4585" y="0"/>
                    <a:pt x="4882" y="1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5188775" y="3337250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202"/>
                  </a:moveTo>
                  <a:lnTo>
                    <a:pt x="4882" y="202"/>
                  </a:lnTo>
                  <a:cubicBezTo>
                    <a:pt x="5179" y="393"/>
                    <a:pt x="5275" y="796"/>
                    <a:pt x="5084" y="1104"/>
                  </a:cubicBezTo>
                  <a:lnTo>
                    <a:pt x="1295" y="6993"/>
                  </a:lnTo>
                  <a:cubicBezTo>
                    <a:pt x="1094" y="7290"/>
                    <a:pt x="691" y="7375"/>
                    <a:pt x="383" y="7184"/>
                  </a:cubicBezTo>
                  <a:lnTo>
                    <a:pt x="383" y="7184"/>
                  </a:lnTo>
                  <a:cubicBezTo>
                    <a:pt x="86" y="6993"/>
                    <a:pt x="1" y="6590"/>
                    <a:pt x="192" y="6282"/>
                  </a:cubicBezTo>
                  <a:lnTo>
                    <a:pt x="3980" y="393"/>
                  </a:lnTo>
                  <a:cubicBezTo>
                    <a:pt x="4171" y="96"/>
                    <a:pt x="4574" y="0"/>
                    <a:pt x="4882" y="2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5233350" y="3366150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92" y="192"/>
                  </a:moveTo>
                  <a:lnTo>
                    <a:pt x="4892" y="192"/>
                  </a:lnTo>
                  <a:cubicBezTo>
                    <a:pt x="5189" y="394"/>
                    <a:pt x="5274" y="786"/>
                    <a:pt x="5083" y="1094"/>
                  </a:cubicBezTo>
                  <a:lnTo>
                    <a:pt x="1295" y="6983"/>
                  </a:lnTo>
                  <a:cubicBezTo>
                    <a:pt x="1104" y="7291"/>
                    <a:pt x="701" y="7376"/>
                    <a:pt x="393" y="7185"/>
                  </a:cubicBezTo>
                  <a:lnTo>
                    <a:pt x="393" y="7185"/>
                  </a:lnTo>
                  <a:cubicBezTo>
                    <a:pt x="96" y="6983"/>
                    <a:pt x="1" y="6580"/>
                    <a:pt x="192" y="6283"/>
                  </a:cubicBezTo>
                  <a:lnTo>
                    <a:pt x="3980" y="394"/>
                  </a:lnTo>
                  <a:cubicBezTo>
                    <a:pt x="4181" y="86"/>
                    <a:pt x="4585" y="1"/>
                    <a:pt x="489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4966750" y="3386600"/>
              <a:ext cx="309875" cy="204800"/>
            </a:xfrm>
            <a:custGeom>
              <a:avLst/>
              <a:gdLst/>
              <a:ahLst/>
              <a:cxnLst/>
              <a:rect l="l" t="t" r="r" b="b"/>
              <a:pathLst>
                <a:path w="12395" h="8192" extrusionOk="0">
                  <a:moveTo>
                    <a:pt x="467" y="74"/>
                  </a:moveTo>
                  <a:lnTo>
                    <a:pt x="12235" y="7640"/>
                  </a:lnTo>
                  <a:cubicBezTo>
                    <a:pt x="12352" y="7725"/>
                    <a:pt x="12394" y="7884"/>
                    <a:pt x="12309" y="8011"/>
                  </a:cubicBezTo>
                  <a:lnTo>
                    <a:pt x="12288" y="8043"/>
                  </a:lnTo>
                  <a:cubicBezTo>
                    <a:pt x="12214" y="8160"/>
                    <a:pt x="12055" y="8192"/>
                    <a:pt x="11927" y="8118"/>
                  </a:cubicBezTo>
                  <a:lnTo>
                    <a:pt x="159" y="552"/>
                  </a:lnTo>
                  <a:cubicBezTo>
                    <a:pt x="32" y="478"/>
                    <a:pt x="0" y="308"/>
                    <a:pt x="75" y="191"/>
                  </a:cubicBezTo>
                  <a:lnTo>
                    <a:pt x="96" y="159"/>
                  </a:lnTo>
                  <a:cubicBezTo>
                    <a:pt x="181" y="32"/>
                    <a:pt x="340" y="0"/>
                    <a:pt x="467" y="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4866200" y="3446000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192"/>
                  </a:moveTo>
                  <a:lnTo>
                    <a:pt x="4882" y="192"/>
                  </a:lnTo>
                  <a:cubicBezTo>
                    <a:pt x="5190" y="383"/>
                    <a:pt x="5274" y="786"/>
                    <a:pt x="5083" y="1094"/>
                  </a:cubicBezTo>
                  <a:lnTo>
                    <a:pt x="1295" y="6983"/>
                  </a:lnTo>
                  <a:cubicBezTo>
                    <a:pt x="1104" y="7280"/>
                    <a:pt x="701" y="7376"/>
                    <a:pt x="393" y="7185"/>
                  </a:cubicBezTo>
                  <a:lnTo>
                    <a:pt x="393" y="7185"/>
                  </a:lnTo>
                  <a:cubicBezTo>
                    <a:pt x="86" y="6983"/>
                    <a:pt x="1" y="6580"/>
                    <a:pt x="192" y="6272"/>
                  </a:cubicBezTo>
                  <a:lnTo>
                    <a:pt x="3980" y="383"/>
                  </a:lnTo>
                  <a:cubicBezTo>
                    <a:pt x="4181" y="86"/>
                    <a:pt x="4574" y="1"/>
                    <a:pt x="488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4911025" y="3474650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192"/>
                  </a:moveTo>
                  <a:lnTo>
                    <a:pt x="4882" y="192"/>
                  </a:lnTo>
                  <a:cubicBezTo>
                    <a:pt x="5179" y="394"/>
                    <a:pt x="5275" y="797"/>
                    <a:pt x="5084" y="1094"/>
                  </a:cubicBezTo>
                  <a:lnTo>
                    <a:pt x="1296" y="6983"/>
                  </a:lnTo>
                  <a:cubicBezTo>
                    <a:pt x="1094" y="7291"/>
                    <a:pt x="691" y="7376"/>
                    <a:pt x="383" y="7185"/>
                  </a:cubicBezTo>
                  <a:lnTo>
                    <a:pt x="383" y="7185"/>
                  </a:lnTo>
                  <a:cubicBezTo>
                    <a:pt x="86" y="6983"/>
                    <a:pt x="1" y="6580"/>
                    <a:pt x="192" y="6283"/>
                  </a:cubicBezTo>
                  <a:lnTo>
                    <a:pt x="3980" y="394"/>
                  </a:lnTo>
                  <a:cubicBezTo>
                    <a:pt x="4171" y="86"/>
                    <a:pt x="4574" y="1"/>
                    <a:pt x="488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4955350" y="3503300"/>
              <a:ext cx="132125" cy="184400"/>
            </a:xfrm>
            <a:custGeom>
              <a:avLst/>
              <a:gdLst/>
              <a:ahLst/>
              <a:cxnLst/>
              <a:rect l="l" t="t" r="r" b="b"/>
              <a:pathLst>
                <a:path w="5285" h="7376" extrusionOk="0">
                  <a:moveTo>
                    <a:pt x="4892" y="203"/>
                  </a:moveTo>
                  <a:lnTo>
                    <a:pt x="4892" y="203"/>
                  </a:lnTo>
                  <a:cubicBezTo>
                    <a:pt x="5189" y="394"/>
                    <a:pt x="5284" y="797"/>
                    <a:pt x="5093" y="1105"/>
                  </a:cubicBezTo>
                  <a:lnTo>
                    <a:pt x="1305" y="6994"/>
                  </a:lnTo>
                  <a:cubicBezTo>
                    <a:pt x="1104" y="7291"/>
                    <a:pt x="700" y="7376"/>
                    <a:pt x="393" y="7185"/>
                  </a:cubicBezTo>
                  <a:lnTo>
                    <a:pt x="393" y="7185"/>
                  </a:lnTo>
                  <a:cubicBezTo>
                    <a:pt x="96" y="6994"/>
                    <a:pt x="0" y="6590"/>
                    <a:pt x="202" y="6283"/>
                  </a:cubicBezTo>
                  <a:lnTo>
                    <a:pt x="3990" y="394"/>
                  </a:lnTo>
                  <a:cubicBezTo>
                    <a:pt x="4181" y="96"/>
                    <a:pt x="4584" y="1"/>
                    <a:pt x="4892" y="2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5000175" y="3532225"/>
              <a:ext cx="132125" cy="184400"/>
            </a:xfrm>
            <a:custGeom>
              <a:avLst/>
              <a:gdLst/>
              <a:ahLst/>
              <a:cxnLst/>
              <a:rect l="l" t="t" r="r" b="b"/>
              <a:pathLst>
                <a:path w="5285" h="7376" extrusionOk="0">
                  <a:moveTo>
                    <a:pt x="4892" y="192"/>
                  </a:moveTo>
                  <a:lnTo>
                    <a:pt x="4892" y="192"/>
                  </a:lnTo>
                  <a:cubicBezTo>
                    <a:pt x="5189" y="383"/>
                    <a:pt x="5285" y="786"/>
                    <a:pt x="5083" y="1094"/>
                  </a:cubicBezTo>
                  <a:lnTo>
                    <a:pt x="1295" y="6983"/>
                  </a:lnTo>
                  <a:cubicBezTo>
                    <a:pt x="1104" y="7290"/>
                    <a:pt x="701" y="7375"/>
                    <a:pt x="393" y="7184"/>
                  </a:cubicBezTo>
                  <a:lnTo>
                    <a:pt x="393" y="7184"/>
                  </a:lnTo>
                  <a:cubicBezTo>
                    <a:pt x="85" y="6983"/>
                    <a:pt x="0" y="6580"/>
                    <a:pt x="202" y="6282"/>
                  </a:cubicBezTo>
                  <a:lnTo>
                    <a:pt x="3980" y="393"/>
                  </a:lnTo>
                  <a:cubicBezTo>
                    <a:pt x="4181" y="85"/>
                    <a:pt x="4584" y="1"/>
                    <a:pt x="489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5045000" y="3560875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192"/>
                  </a:moveTo>
                  <a:lnTo>
                    <a:pt x="4882" y="192"/>
                  </a:lnTo>
                  <a:cubicBezTo>
                    <a:pt x="5190" y="393"/>
                    <a:pt x="5274" y="796"/>
                    <a:pt x="5083" y="1104"/>
                  </a:cubicBezTo>
                  <a:lnTo>
                    <a:pt x="1295" y="6993"/>
                  </a:lnTo>
                  <a:cubicBezTo>
                    <a:pt x="1094" y="7290"/>
                    <a:pt x="690" y="7375"/>
                    <a:pt x="393" y="7184"/>
                  </a:cubicBezTo>
                  <a:lnTo>
                    <a:pt x="393" y="7184"/>
                  </a:lnTo>
                  <a:cubicBezTo>
                    <a:pt x="86" y="6983"/>
                    <a:pt x="1" y="6590"/>
                    <a:pt x="192" y="6282"/>
                  </a:cubicBezTo>
                  <a:lnTo>
                    <a:pt x="3980" y="393"/>
                  </a:lnTo>
                  <a:cubicBezTo>
                    <a:pt x="4171" y="85"/>
                    <a:pt x="4574" y="1"/>
                    <a:pt x="488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5089575" y="3589525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92" y="202"/>
                  </a:moveTo>
                  <a:lnTo>
                    <a:pt x="4892" y="202"/>
                  </a:lnTo>
                  <a:cubicBezTo>
                    <a:pt x="5189" y="393"/>
                    <a:pt x="5274" y="796"/>
                    <a:pt x="5083" y="1104"/>
                  </a:cubicBezTo>
                  <a:lnTo>
                    <a:pt x="1295" y="6993"/>
                  </a:lnTo>
                  <a:cubicBezTo>
                    <a:pt x="1104" y="7290"/>
                    <a:pt x="701" y="7375"/>
                    <a:pt x="393" y="7184"/>
                  </a:cubicBezTo>
                  <a:lnTo>
                    <a:pt x="393" y="7184"/>
                  </a:lnTo>
                  <a:cubicBezTo>
                    <a:pt x="96" y="6993"/>
                    <a:pt x="0" y="6590"/>
                    <a:pt x="191" y="6282"/>
                  </a:cubicBezTo>
                  <a:lnTo>
                    <a:pt x="3980" y="393"/>
                  </a:lnTo>
                  <a:cubicBezTo>
                    <a:pt x="4181" y="96"/>
                    <a:pt x="4584" y="1"/>
                    <a:pt x="4892" y="2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4822975" y="3609950"/>
              <a:ext cx="309850" cy="205100"/>
            </a:xfrm>
            <a:custGeom>
              <a:avLst/>
              <a:gdLst/>
              <a:ahLst/>
              <a:cxnLst/>
              <a:rect l="l" t="t" r="r" b="b"/>
              <a:pathLst>
                <a:path w="12394" h="8204" extrusionOk="0">
                  <a:moveTo>
                    <a:pt x="467" y="86"/>
                  </a:moveTo>
                  <a:lnTo>
                    <a:pt x="12235" y="7651"/>
                  </a:lnTo>
                  <a:cubicBezTo>
                    <a:pt x="12351" y="7726"/>
                    <a:pt x="12394" y="7895"/>
                    <a:pt x="12320" y="8012"/>
                  </a:cubicBezTo>
                  <a:lnTo>
                    <a:pt x="12298" y="8055"/>
                  </a:lnTo>
                  <a:cubicBezTo>
                    <a:pt x="12214" y="8171"/>
                    <a:pt x="12054" y="8203"/>
                    <a:pt x="11927" y="8129"/>
                  </a:cubicBezTo>
                  <a:lnTo>
                    <a:pt x="159" y="563"/>
                  </a:lnTo>
                  <a:cubicBezTo>
                    <a:pt x="32" y="478"/>
                    <a:pt x="0" y="319"/>
                    <a:pt x="74" y="192"/>
                  </a:cubicBezTo>
                  <a:lnTo>
                    <a:pt x="106" y="160"/>
                  </a:lnTo>
                  <a:cubicBezTo>
                    <a:pt x="180" y="43"/>
                    <a:pt x="340" y="1"/>
                    <a:pt x="467" y="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4722425" y="3669375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202"/>
                  </a:moveTo>
                  <a:lnTo>
                    <a:pt x="4882" y="202"/>
                  </a:lnTo>
                  <a:cubicBezTo>
                    <a:pt x="5189" y="393"/>
                    <a:pt x="5274" y="796"/>
                    <a:pt x="5083" y="1104"/>
                  </a:cubicBezTo>
                  <a:lnTo>
                    <a:pt x="1295" y="6993"/>
                  </a:lnTo>
                  <a:cubicBezTo>
                    <a:pt x="1093" y="7290"/>
                    <a:pt x="690" y="7375"/>
                    <a:pt x="393" y="7184"/>
                  </a:cubicBezTo>
                  <a:lnTo>
                    <a:pt x="393" y="7184"/>
                  </a:lnTo>
                  <a:cubicBezTo>
                    <a:pt x="85" y="6993"/>
                    <a:pt x="0" y="6590"/>
                    <a:pt x="191" y="6282"/>
                  </a:cubicBezTo>
                  <a:lnTo>
                    <a:pt x="3980" y="393"/>
                  </a:lnTo>
                  <a:cubicBezTo>
                    <a:pt x="4181" y="96"/>
                    <a:pt x="4574" y="1"/>
                    <a:pt x="4882" y="2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4767000" y="3698300"/>
              <a:ext cx="131850" cy="184375"/>
            </a:xfrm>
            <a:custGeom>
              <a:avLst/>
              <a:gdLst/>
              <a:ahLst/>
              <a:cxnLst/>
              <a:rect l="l" t="t" r="r" b="b"/>
              <a:pathLst>
                <a:path w="5274" h="7375" extrusionOk="0">
                  <a:moveTo>
                    <a:pt x="4892" y="191"/>
                  </a:moveTo>
                  <a:lnTo>
                    <a:pt x="4892" y="191"/>
                  </a:lnTo>
                  <a:cubicBezTo>
                    <a:pt x="5189" y="393"/>
                    <a:pt x="5274" y="785"/>
                    <a:pt x="5083" y="1093"/>
                  </a:cubicBezTo>
                  <a:lnTo>
                    <a:pt x="1305" y="6982"/>
                  </a:lnTo>
                  <a:cubicBezTo>
                    <a:pt x="1104" y="7290"/>
                    <a:pt x="700" y="7375"/>
                    <a:pt x="393" y="7184"/>
                  </a:cubicBezTo>
                  <a:lnTo>
                    <a:pt x="393" y="7184"/>
                  </a:lnTo>
                  <a:cubicBezTo>
                    <a:pt x="85" y="6982"/>
                    <a:pt x="0" y="6579"/>
                    <a:pt x="202" y="6271"/>
                  </a:cubicBezTo>
                  <a:lnTo>
                    <a:pt x="3990" y="382"/>
                  </a:lnTo>
                  <a:cubicBezTo>
                    <a:pt x="4181" y="85"/>
                    <a:pt x="4584" y="0"/>
                    <a:pt x="4892" y="1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4811550" y="3726950"/>
              <a:ext cx="132150" cy="184375"/>
            </a:xfrm>
            <a:custGeom>
              <a:avLst/>
              <a:gdLst/>
              <a:ahLst/>
              <a:cxnLst/>
              <a:rect l="l" t="t" r="r" b="b"/>
              <a:pathLst>
                <a:path w="5286" h="7375" extrusionOk="0">
                  <a:moveTo>
                    <a:pt x="4893" y="191"/>
                  </a:moveTo>
                  <a:lnTo>
                    <a:pt x="4893" y="191"/>
                  </a:lnTo>
                  <a:cubicBezTo>
                    <a:pt x="5200" y="393"/>
                    <a:pt x="5285" y="796"/>
                    <a:pt x="5094" y="1104"/>
                  </a:cubicBezTo>
                  <a:lnTo>
                    <a:pt x="1306" y="6993"/>
                  </a:lnTo>
                  <a:cubicBezTo>
                    <a:pt x="1104" y="7290"/>
                    <a:pt x="701" y="7375"/>
                    <a:pt x="393" y="7184"/>
                  </a:cubicBezTo>
                  <a:lnTo>
                    <a:pt x="393" y="7184"/>
                  </a:lnTo>
                  <a:cubicBezTo>
                    <a:pt x="96" y="6993"/>
                    <a:pt x="1" y="6579"/>
                    <a:pt x="202" y="6282"/>
                  </a:cubicBezTo>
                  <a:lnTo>
                    <a:pt x="3991" y="393"/>
                  </a:lnTo>
                  <a:cubicBezTo>
                    <a:pt x="4182" y="85"/>
                    <a:pt x="4585" y="0"/>
                    <a:pt x="4893" y="1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4856650" y="3755600"/>
              <a:ext cx="131875" cy="184375"/>
            </a:xfrm>
            <a:custGeom>
              <a:avLst/>
              <a:gdLst/>
              <a:ahLst/>
              <a:cxnLst/>
              <a:rect l="l" t="t" r="r" b="b"/>
              <a:pathLst>
                <a:path w="5275" h="7375" extrusionOk="0">
                  <a:moveTo>
                    <a:pt x="4882" y="202"/>
                  </a:moveTo>
                  <a:lnTo>
                    <a:pt x="4882" y="202"/>
                  </a:lnTo>
                  <a:cubicBezTo>
                    <a:pt x="5179" y="393"/>
                    <a:pt x="5274" y="796"/>
                    <a:pt x="5073" y="1104"/>
                  </a:cubicBezTo>
                  <a:lnTo>
                    <a:pt x="1295" y="6993"/>
                  </a:lnTo>
                  <a:cubicBezTo>
                    <a:pt x="1094" y="7290"/>
                    <a:pt x="690" y="7375"/>
                    <a:pt x="383" y="7184"/>
                  </a:cubicBezTo>
                  <a:lnTo>
                    <a:pt x="383" y="7184"/>
                  </a:lnTo>
                  <a:cubicBezTo>
                    <a:pt x="86" y="6993"/>
                    <a:pt x="1" y="6590"/>
                    <a:pt x="192" y="6282"/>
                  </a:cubicBezTo>
                  <a:lnTo>
                    <a:pt x="3969" y="393"/>
                  </a:lnTo>
                  <a:cubicBezTo>
                    <a:pt x="4171" y="96"/>
                    <a:pt x="4574" y="0"/>
                    <a:pt x="4882" y="2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4901225" y="3784500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192"/>
                  </a:moveTo>
                  <a:lnTo>
                    <a:pt x="4882" y="192"/>
                  </a:lnTo>
                  <a:cubicBezTo>
                    <a:pt x="5189" y="393"/>
                    <a:pt x="5274" y="786"/>
                    <a:pt x="5083" y="1094"/>
                  </a:cubicBezTo>
                  <a:lnTo>
                    <a:pt x="1295" y="6983"/>
                  </a:lnTo>
                  <a:cubicBezTo>
                    <a:pt x="1093" y="7291"/>
                    <a:pt x="690" y="7376"/>
                    <a:pt x="393" y="7185"/>
                  </a:cubicBezTo>
                  <a:lnTo>
                    <a:pt x="393" y="7185"/>
                  </a:lnTo>
                  <a:cubicBezTo>
                    <a:pt x="85" y="6983"/>
                    <a:pt x="0" y="6580"/>
                    <a:pt x="191" y="6272"/>
                  </a:cubicBezTo>
                  <a:lnTo>
                    <a:pt x="3980" y="393"/>
                  </a:lnTo>
                  <a:cubicBezTo>
                    <a:pt x="4171" y="86"/>
                    <a:pt x="4584" y="1"/>
                    <a:pt x="488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4946050" y="3813150"/>
              <a:ext cx="131600" cy="184400"/>
            </a:xfrm>
            <a:custGeom>
              <a:avLst/>
              <a:gdLst/>
              <a:ahLst/>
              <a:cxnLst/>
              <a:rect l="l" t="t" r="r" b="b"/>
              <a:pathLst>
                <a:path w="5264" h="7376" extrusionOk="0">
                  <a:moveTo>
                    <a:pt x="4882" y="192"/>
                  </a:moveTo>
                  <a:lnTo>
                    <a:pt x="4882" y="192"/>
                  </a:lnTo>
                  <a:cubicBezTo>
                    <a:pt x="5179" y="393"/>
                    <a:pt x="5264" y="797"/>
                    <a:pt x="5073" y="1104"/>
                  </a:cubicBezTo>
                  <a:lnTo>
                    <a:pt x="1295" y="6994"/>
                  </a:lnTo>
                  <a:cubicBezTo>
                    <a:pt x="1094" y="7291"/>
                    <a:pt x="690" y="7376"/>
                    <a:pt x="383" y="7185"/>
                  </a:cubicBezTo>
                  <a:lnTo>
                    <a:pt x="383" y="7185"/>
                  </a:lnTo>
                  <a:cubicBezTo>
                    <a:pt x="86" y="6983"/>
                    <a:pt x="1" y="6590"/>
                    <a:pt x="192" y="6283"/>
                  </a:cubicBezTo>
                  <a:lnTo>
                    <a:pt x="3969" y="393"/>
                  </a:lnTo>
                  <a:cubicBezTo>
                    <a:pt x="4171" y="86"/>
                    <a:pt x="4574" y="1"/>
                    <a:pt x="488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4679175" y="3833575"/>
              <a:ext cx="309875" cy="205100"/>
            </a:xfrm>
            <a:custGeom>
              <a:avLst/>
              <a:gdLst/>
              <a:ahLst/>
              <a:cxnLst/>
              <a:rect l="l" t="t" r="r" b="b"/>
              <a:pathLst>
                <a:path w="12395" h="8204" extrusionOk="0">
                  <a:moveTo>
                    <a:pt x="468" y="75"/>
                  </a:moveTo>
                  <a:lnTo>
                    <a:pt x="12235" y="7652"/>
                  </a:lnTo>
                  <a:cubicBezTo>
                    <a:pt x="12363" y="7726"/>
                    <a:pt x="12395" y="7885"/>
                    <a:pt x="12320" y="8012"/>
                  </a:cubicBezTo>
                  <a:lnTo>
                    <a:pt x="12299" y="8044"/>
                  </a:lnTo>
                  <a:cubicBezTo>
                    <a:pt x="12214" y="8161"/>
                    <a:pt x="12055" y="8203"/>
                    <a:pt x="11928" y="8118"/>
                  </a:cubicBezTo>
                  <a:lnTo>
                    <a:pt x="160" y="553"/>
                  </a:lnTo>
                  <a:cubicBezTo>
                    <a:pt x="43" y="478"/>
                    <a:pt x="1" y="319"/>
                    <a:pt x="86" y="192"/>
                  </a:cubicBezTo>
                  <a:lnTo>
                    <a:pt x="107" y="160"/>
                  </a:lnTo>
                  <a:cubicBezTo>
                    <a:pt x="181" y="33"/>
                    <a:pt x="340" y="1"/>
                    <a:pt x="468" y="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5408975" y="2652825"/>
              <a:ext cx="322075" cy="266375"/>
            </a:xfrm>
            <a:custGeom>
              <a:avLst/>
              <a:gdLst/>
              <a:ahLst/>
              <a:cxnLst/>
              <a:rect l="l" t="t" r="r" b="b"/>
              <a:pathLst>
                <a:path w="12883" h="10655" extrusionOk="0">
                  <a:moveTo>
                    <a:pt x="7173" y="6208"/>
                  </a:moveTo>
                  <a:lnTo>
                    <a:pt x="1518" y="2579"/>
                  </a:lnTo>
                  <a:lnTo>
                    <a:pt x="0" y="3714"/>
                  </a:lnTo>
                  <a:lnTo>
                    <a:pt x="10792" y="10654"/>
                  </a:lnTo>
                  <a:lnTo>
                    <a:pt x="12882" y="1009"/>
                  </a:lnTo>
                  <a:lnTo>
                    <a:pt x="12352" y="669"/>
                  </a:lnTo>
                  <a:lnTo>
                    <a:pt x="11429" y="75"/>
                  </a:lnTo>
                  <a:lnTo>
                    <a:pt x="11301" y="0"/>
                  </a:lnTo>
                  <a:lnTo>
                    <a:pt x="11174" y="467"/>
                  </a:lnTo>
                  <a:lnTo>
                    <a:pt x="11153" y="510"/>
                  </a:lnTo>
                  <a:lnTo>
                    <a:pt x="9710" y="5709"/>
                  </a:lnTo>
                  <a:cubicBezTo>
                    <a:pt x="9710" y="5709"/>
                    <a:pt x="9030" y="7396"/>
                    <a:pt x="7173" y="62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5431525" y="2776700"/>
              <a:ext cx="112225" cy="78825"/>
            </a:xfrm>
            <a:custGeom>
              <a:avLst/>
              <a:gdLst/>
              <a:ahLst/>
              <a:cxnLst/>
              <a:rect l="l" t="t" r="r" b="b"/>
              <a:pathLst>
                <a:path w="4489" h="3153" extrusionOk="0">
                  <a:moveTo>
                    <a:pt x="573" y="96"/>
                  </a:moveTo>
                  <a:lnTo>
                    <a:pt x="4287" y="2484"/>
                  </a:lnTo>
                  <a:cubicBezTo>
                    <a:pt x="4446" y="2590"/>
                    <a:pt x="4489" y="2792"/>
                    <a:pt x="4393" y="2951"/>
                  </a:cubicBezTo>
                  <a:lnTo>
                    <a:pt x="4393" y="2951"/>
                  </a:lnTo>
                  <a:cubicBezTo>
                    <a:pt x="4287" y="3110"/>
                    <a:pt x="4075" y="3152"/>
                    <a:pt x="3926" y="3057"/>
                  </a:cubicBezTo>
                  <a:lnTo>
                    <a:pt x="212" y="669"/>
                  </a:lnTo>
                  <a:cubicBezTo>
                    <a:pt x="53" y="563"/>
                    <a:pt x="0" y="362"/>
                    <a:pt x="106" y="203"/>
                  </a:cubicBezTo>
                  <a:lnTo>
                    <a:pt x="106" y="203"/>
                  </a:lnTo>
                  <a:cubicBezTo>
                    <a:pt x="202" y="43"/>
                    <a:pt x="414" y="1"/>
                    <a:pt x="573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5404450" y="2759200"/>
              <a:ext cx="21000" cy="20200"/>
            </a:xfrm>
            <a:custGeom>
              <a:avLst/>
              <a:gdLst/>
              <a:ahLst/>
              <a:cxnLst/>
              <a:rect l="l" t="t" r="r" b="b"/>
              <a:pathLst>
                <a:path w="840" h="808" extrusionOk="0">
                  <a:moveTo>
                    <a:pt x="638" y="139"/>
                  </a:moveTo>
                  <a:lnTo>
                    <a:pt x="563" y="96"/>
                  </a:lnTo>
                  <a:cubicBezTo>
                    <a:pt x="415" y="1"/>
                    <a:pt x="202" y="43"/>
                    <a:pt x="96" y="202"/>
                  </a:cubicBezTo>
                  <a:lnTo>
                    <a:pt x="96" y="202"/>
                  </a:lnTo>
                  <a:cubicBezTo>
                    <a:pt x="1" y="361"/>
                    <a:pt x="43" y="563"/>
                    <a:pt x="202" y="669"/>
                  </a:cubicBezTo>
                  <a:lnTo>
                    <a:pt x="266" y="712"/>
                  </a:lnTo>
                  <a:cubicBezTo>
                    <a:pt x="425" y="807"/>
                    <a:pt x="638" y="765"/>
                    <a:pt x="733" y="605"/>
                  </a:cubicBezTo>
                  <a:lnTo>
                    <a:pt x="733" y="605"/>
                  </a:lnTo>
                  <a:cubicBezTo>
                    <a:pt x="839" y="457"/>
                    <a:pt x="786" y="245"/>
                    <a:pt x="638" y="1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5388275" y="2872200"/>
              <a:ext cx="162900" cy="111450"/>
            </a:xfrm>
            <a:custGeom>
              <a:avLst/>
              <a:gdLst/>
              <a:ahLst/>
              <a:cxnLst/>
              <a:rect l="l" t="t" r="r" b="b"/>
              <a:pathLst>
                <a:path w="6516" h="4458" extrusionOk="0">
                  <a:moveTo>
                    <a:pt x="574" y="96"/>
                  </a:moveTo>
                  <a:lnTo>
                    <a:pt x="6314" y="3789"/>
                  </a:lnTo>
                  <a:cubicBezTo>
                    <a:pt x="6463" y="3895"/>
                    <a:pt x="6516" y="4097"/>
                    <a:pt x="6410" y="4256"/>
                  </a:cubicBezTo>
                  <a:lnTo>
                    <a:pt x="6410" y="4256"/>
                  </a:lnTo>
                  <a:cubicBezTo>
                    <a:pt x="6314" y="4415"/>
                    <a:pt x="6102" y="4458"/>
                    <a:pt x="5943" y="4362"/>
                  </a:cubicBezTo>
                  <a:lnTo>
                    <a:pt x="202" y="669"/>
                  </a:lnTo>
                  <a:cubicBezTo>
                    <a:pt x="54" y="563"/>
                    <a:pt x="1" y="362"/>
                    <a:pt x="107" y="203"/>
                  </a:cubicBezTo>
                  <a:lnTo>
                    <a:pt x="107" y="203"/>
                  </a:lnTo>
                  <a:cubicBezTo>
                    <a:pt x="202" y="43"/>
                    <a:pt x="414" y="1"/>
                    <a:pt x="574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5348225" y="2846475"/>
              <a:ext cx="28675" cy="25225"/>
            </a:xfrm>
            <a:custGeom>
              <a:avLst/>
              <a:gdLst/>
              <a:ahLst/>
              <a:cxnLst/>
              <a:rect l="l" t="t" r="r" b="b"/>
              <a:pathLst>
                <a:path w="1147" h="1009" extrusionOk="0">
                  <a:moveTo>
                    <a:pt x="945" y="340"/>
                  </a:moveTo>
                  <a:lnTo>
                    <a:pt x="573" y="96"/>
                  </a:lnTo>
                  <a:cubicBezTo>
                    <a:pt x="414" y="1"/>
                    <a:pt x="202" y="43"/>
                    <a:pt x="106" y="202"/>
                  </a:cubicBezTo>
                  <a:lnTo>
                    <a:pt x="106" y="202"/>
                  </a:lnTo>
                  <a:cubicBezTo>
                    <a:pt x="0" y="361"/>
                    <a:pt x="53" y="563"/>
                    <a:pt x="202" y="669"/>
                  </a:cubicBezTo>
                  <a:lnTo>
                    <a:pt x="573" y="903"/>
                  </a:lnTo>
                  <a:cubicBezTo>
                    <a:pt x="732" y="1009"/>
                    <a:pt x="945" y="956"/>
                    <a:pt x="1040" y="807"/>
                  </a:cubicBezTo>
                  <a:lnTo>
                    <a:pt x="1040" y="807"/>
                  </a:lnTo>
                  <a:cubicBezTo>
                    <a:pt x="1146" y="648"/>
                    <a:pt x="1093" y="436"/>
                    <a:pt x="945" y="3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5181625" y="3193725"/>
              <a:ext cx="162650" cy="111450"/>
            </a:xfrm>
            <a:custGeom>
              <a:avLst/>
              <a:gdLst/>
              <a:ahLst/>
              <a:cxnLst/>
              <a:rect l="l" t="t" r="r" b="b"/>
              <a:pathLst>
                <a:path w="6506" h="4458" extrusionOk="0">
                  <a:moveTo>
                    <a:pt x="563" y="107"/>
                  </a:moveTo>
                  <a:lnTo>
                    <a:pt x="6303" y="3789"/>
                  </a:lnTo>
                  <a:cubicBezTo>
                    <a:pt x="6463" y="3895"/>
                    <a:pt x="6505" y="4097"/>
                    <a:pt x="6410" y="4256"/>
                  </a:cubicBezTo>
                  <a:lnTo>
                    <a:pt x="6410" y="4256"/>
                  </a:lnTo>
                  <a:cubicBezTo>
                    <a:pt x="6303" y="4415"/>
                    <a:pt x="6102" y="4457"/>
                    <a:pt x="5943" y="4362"/>
                  </a:cubicBezTo>
                  <a:lnTo>
                    <a:pt x="202" y="669"/>
                  </a:lnTo>
                  <a:cubicBezTo>
                    <a:pt x="43" y="574"/>
                    <a:pt x="0" y="361"/>
                    <a:pt x="96" y="202"/>
                  </a:cubicBezTo>
                  <a:lnTo>
                    <a:pt x="96" y="202"/>
                  </a:lnTo>
                  <a:cubicBezTo>
                    <a:pt x="202" y="43"/>
                    <a:pt x="414" y="1"/>
                    <a:pt x="563" y="1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5141575" y="3168000"/>
              <a:ext cx="28400" cy="25225"/>
            </a:xfrm>
            <a:custGeom>
              <a:avLst/>
              <a:gdLst/>
              <a:ahLst/>
              <a:cxnLst/>
              <a:rect l="l" t="t" r="r" b="b"/>
              <a:pathLst>
                <a:path w="1136" h="1009" extrusionOk="0">
                  <a:moveTo>
                    <a:pt x="934" y="340"/>
                  </a:moveTo>
                  <a:lnTo>
                    <a:pt x="573" y="96"/>
                  </a:lnTo>
                  <a:cubicBezTo>
                    <a:pt x="414" y="0"/>
                    <a:pt x="202" y="43"/>
                    <a:pt x="106" y="202"/>
                  </a:cubicBezTo>
                  <a:lnTo>
                    <a:pt x="106" y="202"/>
                  </a:lnTo>
                  <a:cubicBezTo>
                    <a:pt x="0" y="361"/>
                    <a:pt x="43" y="573"/>
                    <a:pt x="202" y="669"/>
                  </a:cubicBezTo>
                  <a:lnTo>
                    <a:pt x="573" y="902"/>
                  </a:lnTo>
                  <a:cubicBezTo>
                    <a:pt x="722" y="1008"/>
                    <a:pt x="934" y="966"/>
                    <a:pt x="1040" y="807"/>
                  </a:cubicBezTo>
                  <a:lnTo>
                    <a:pt x="1040" y="807"/>
                  </a:lnTo>
                  <a:cubicBezTo>
                    <a:pt x="1136" y="648"/>
                    <a:pt x="1093" y="435"/>
                    <a:pt x="934" y="3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1419950" y="3850825"/>
              <a:ext cx="996150" cy="803300"/>
            </a:xfrm>
            <a:custGeom>
              <a:avLst/>
              <a:gdLst/>
              <a:ahLst/>
              <a:cxnLst/>
              <a:rect l="l" t="t" r="r" b="b"/>
              <a:pathLst>
                <a:path w="39846" h="32132" extrusionOk="0">
                  <a:moveTo>
                    <a:pt x="26475" y="32131"/>
                  </a:moveTo>
                  <a:lnTo>
                    <a:pt x="1486" y="26582"/>
                  </a:lnTo>
                  <a:cubicBezTo>
                    <a:pt x="1486" y="26582"/>
                    <a:pt x="817" y="25871"/>
                    <a:pt x="1019" y="25414"/>
                  </a:cubicBezTo>
                  <a:lnTo>
                    <a:pt x="1581" y="24152"/>
                  </a:lnTo>
                  <a:cubicBezTo>
                    <a:pt x="1740" y="23791"/>
                    <a:pt x="1783" y="23377"/>
                    <a:pt x="1316" y="22910"/>
                  </a:cubicBezTo>
                  <a:cubicBezTo>
                    <a:pt x="838" y="22454"/>
                    <a:pt x="467" y="22114"/>
                    <a:pt x="382" y="22029"/>
                  </a:cubicBezTo>
                  <a:cubicBezTo>
                    <a:pt x="308" y="21934"/>
                    <a:pt x="0" y="21690"/>
                    <a:pt x="138" y="21361"/>
                  </a:cubicBezTo>
                  <a:cubicBezTo>
                    <a:pt x="287" y="21032"/>
                    <a:pt x="3597" y="13572"/>
                    <a:pt x="3778" y="13190"/>
                  </a:cubicBezTo>
                  <a:cubicBezTo>
                    <a:pt x="3947" y="12798"/>
                    <a:pt x="4276" y="12097"/>
                    <a:pt x="5730" y="12172"/>
                  </a:cubicBezTo>
                  <a:cubicBezTo>
                    <a:pt x="7184" y="12235"/>
                    <a:pt x="15047" y="12490"/>
                    <a:pt x="15408" y="12490"/>
                  </a:cubicBezTo>
                  <a:cubicBezTo>
                    <a:pt x="15768" y="12479"/>
                    <a:pt x="16872" y="12426"/>
                    <a:pt x="17254" y="11567"/>
                  </a:cubicBezTo>
                  <a:cubicBezTo>
                    <a:pt x="17636" y="10707"/>
                    <a:pt x="21445" y="2112"/>
                    <a:pt x="21859" y="1189"/>
                  </a:cubicBezTo>
                  <a:cubicBezTo>
                    <a:pt x="22273" y="266"/>
                    <a:pt x="22867" y="1"/>
                    <a:pt x="24194" y="96"/>
                  </a:cubicBezTo>
                  <a:cubicBezTo>
                    <a:pt x="25520" y="192"/>
                    <a:pt x="39845" y="2027"/>
                    <a:pt x="39845" y="20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1714925" y="3850825"/>
              <a:ext cx="701175" cy="766150"/>
            </a:xfrm>
            <a:custGeom>
              <a:avLst/>
              <a:gdLst/>
              <a:ahLst/>
              <a:cxnLst/>
              <a:rect l="l" t="t" r="r" b="b"/>
              <a:pathLst>
                <a:path w="28047" h="30646" extrusionOk="0">
                  <a:moveTo>
                    <a:pt x="5455" y="11567"/>
                  </a:moveTo>
                  <a:lnTo>
                    <a:pt x="5476" y="11514"/>
                  </a:lnTo>
                  <a:lnTo>
                    <a:pt x="5497" y="11461"/>
                  </a:lnTo>
                  <a:lnTo>
                    <a:pt x="5529" y="11397"/>
                  </a:lnTo>
                  <a:lnTo>
                    <a:pt x="5561" y="11312"/>
                  </a:lnTo>
                  <a:lnTo>
                    <a:pt x="5603" y="11227"/>
                  </a:lnTo>
                  <a:lnTo>
                    <a:pt x="5646" y="11132"/>
                  </a:lnTo>
                  <a:lnTo>
                    <a:pt x="5688" y="11026"/>
                  </a:lnTo>
                  <a:lnTo>
                    <a:pt x="5741" y="10909"/>
                  </a:lnTo>
                  <a:lnTo>
                    <a:pt x="5794" y="10782"/>
                  </a:lnTo>
                  <a:lnTo>
                    <a:pt x="5858" y="10654"/>
                  </a:lnTo>
                  <a:lnTo>
                    <a:pt x="5922" y="10506"/>
                  </a:lnTo>
                  <a:lnTo>
                    <a:pt x="5985" y="10368"/>
                  </a:lnTo>
                  <a:lnTo>
                    <a:pt x="6049" y="10209"/>
                  </a:lnTo>
                  <a:lnTo>
                    <a:pt x="6123" y="10049"/>
                  </a:lnTo>
                  <a:lnTo>
                    <a:pt x="6198" y="9880"/>
                  </a:lnTo>
                  <a:lnTo>
                    <a:pt x="6272" y="9710"/>
                  </a:lnTo>
                  <a:lnTo>
                    <a:pt x="6357" y="9529"/>
                  </a:lnTo>
                  <a:lnTo>
                    <a:pt x="6431" y="9338"/>
                  </a:lnTo>
                  <a:lnTo>
                    <a:pt x="6516" y="9158"/>
                  </a:lnTo>
                  <a:lnTo>
                    <a:pt x="6612" y="8956"/>
                  </a:lnTo>
                  <a:lnTo>
                    <a:pt x="6696" y="8765"/>
                  </a:lnTo>
                  <a:lnTo>
                    <a:pt x="6781" y="8564"/>
                  </a:lnTo>
                  <a:lnTo>
                    <a:pt x="6877" y="8352"/>
                  </a:lnTo>
                  <a:lnTo>
                    <a:pt x="6972" y="8139"/>
                  </a:lnTo>
                  <a:lnTo>
                    <a:pt x="7068" y="7927"/>
                  </a:lnTo>
                  <a:lnTo>
                    <a:pt x="7163" y="7715"/>
                  </a:lnTo>
                  <a:lnTo>
                    <a:pt x="7259" y="7503"/>
                  </a:lnTo>
                  <a:lnTo>
                    <a:pt x="7354" y="7280"/>
                  </a:lnTo>
                  <a:lnTo>
                    <a:pt x="7450" y="7057"/>
                  </a:lnTo>
                  <a:lnTo>
                    <a:pt x="7545" y="6845"/>
                  </a:lnTo>
                  <a:lnTo>
                    <a:pt x="7641" y="6622"/>
                  </a:lnTo>
                  <a:lnTo>
                    <a:pt x="7747" y="6399"/>
                  </a:lnTo>
                  <a:lnTo>
                    <a:pt x="7842" y="6176"/>
                  </a:lnTo>
                  <a:lnTo>
                    <a:pt x="7938" y="5953"/>
                  </a:lnTo>
                  <a:lnTo>
                    <a:pt x="8044" y="5731"/>
                  </a:lnTo>
                  <a:lnTo>
                    <a:pt x="8140" y="5508"/>
                  </a:lnTo>
                  <a:lnTo>
                    <a:pt x="8235" y="5296"/>
                  </a:lnTo>
                  <a:lnTo>
                    <a:pt x="8331" y="5073"/>
                  </a:lnTo>
                  <a:lnTo>
                    <a:pt x="8426" y="4861"/>
                  </a:lnTo>
                  <a:lnTo>
                    <a:pt x="8522" y="4648"/>
                  </a:lnTo>
                  <a:lnTo>
                    <a:pt x="8617" y="4436"/>
                  </a:lnTo>
                  <a:lnTo>
                    <a:pt x="8702" y="4224"/>
                  </a:lnTo>
                  <a:lnTo>
                    <a:pt x="8797" y="4022"/>
                  </a:lnTo>
                  <a:lnTo>
                    <a:pt x="8882" y="3831"/>
                  </a:lnTo>
                  <a:lnTo>
                    <a:pt x="8967" y="3630"/>
                  </a:lnTo>
                  <a:lnTo>
                    <a:pt x="9052" y="3439"/>
                  </a:lnTo>
                  <a:lnTo>
                    <a:pt x="9137" y="3258"/>
                  </a:lnTo>
                  <a:lnTo>
                    <a:pt x="9222" y="3078"/>
                  </a:lnTo>
                  <a:lnTo>
                    <a:pt x="9296" y="2897"/>
                  </a:lnTo>
                  <a:lnTo>
                    <a:pt x="9370" y="2728"/>
                  </a:lnTo>
                  <a:lnTo>
                    <a:pt x="9445" y="2569"/>
                  </a:lnTo>
                  <a:lnTo>
                    <a:pt x="9519" y="2409"/>
                  </a:lnTo>
                  <a:lnTo>
                    <a:pt x="9583" y="2261"/>
                  </a:lnTo>
                  <a:lnTo>
                    <a:pt x="9646" y="2123"/>
                  </a:lnTo>
                  <a:lnTo>
                    <a:pt x="9699" y="1985"/>
                  </a:lnTo>
                  <a:lnTo>
                    <a:pt x="9763" y="1858"/>
                  </a:lnTo>
                  <a:lnTo>
                    <a:pt x="9806" y="1741"/>
                  </a:lnTo>
                  <a:lnTo>
                    <a:pt x="9859" y="1635"/>
                  </a:lnTo>
                  <a:lnTo>
                    <a:pt x="9901" y="1539"/>
                  </a:lnTo>
                  <a:lnTo>
                    <a:pt x="9943" y="1444"/>
                  </a:lnTo>
                  <a:lnTo>
                    <a:pt x="9975" y="1359"/>
                  </a:lnTo>
                  <a:lnTo>
                    <a:pt x="10007" y="1295"/>
                  </a:lnTo>
                  <a:lnTo>
                    <a:pt x="10039" y="1232"/>
                  </a:lnTo>
                  <a:lnTo>
                    <a:pt x="10060" y="1189"/>
                  </a:lnTo>
                  <a:cubicBezTo>
                    <a:pt x="10474" y="255"/>
                    <a:pt x="11068" y="1"/>
                    <a:pt x="12395" y="96"/>
                  </a:cubicBezTo>
                  <a:cubicBezTo>
                    <a:pt x="13721" y="192"/>
                    <a:pt x="28046" y="2027"/>
                    <a:pt x="28046" y="2027"/>
                  </a:cubicBezTo>
                  <a:lnTo>
                    <a:pt x="15345" y="30646"/>
                  </a:lnTo>
                  <a:lnTo>
                    <a:pt x="1" y="2384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1408000" y="4265450"/>
              <a:ext cx="824250" cy="803575"/>
            </a:xfrm>
            <a:custGeom>
              <a:avLst/>
              <a:gdLst/>
              <a:ahLst/>
              <a:cxnLst/>
              <a:rect l="l" t="t" r="r" b="b"/>
              <a:pathLst>
                <a:path w="32970" h="32143" extrusionOk="0">
                  <a:moveTo>
                    <a:pt x="19589" y="32142"/>
                  </a:moveTo>
                  <a:lnTo>
                    <a:pt x="1486" y="11100"/>
                  </a:lnTo>
                  <a:cubicBezTo>
                    <a:pt x="1486" y="11100"/>
                    <a:pt x="818" y="10389"/>
                    <a:pt x="1019" y="9933"/>
                  </a:cubicBezTo>
                  <a:lnTo>
                    <a:pt x="1582" y="8670"/>
                  </a:lnTo>
                  <a:cubicBezTo>
                    <a:pt x="1741" y="8309"/>
                    <a:pt x="1783" y="7885"/>
                    <a:pt x="1316" y="7429"/>
                  </a:cubicBezTo>
                  <a:cubicBezTo>
                    <a:pt x="839" y="6962"/>
                    <a:pt x="457" y="6633"/>
                    <a:pt x="383" y="6537"/>
                  </a:cubicBezTo>
                  <a:cubicBezTo>
                    <a:pt x="308" y="6452"/>
                    <a:pt x="1" y="6208"/>
                    <a:pt x="139" y="5879"/>
                  </a:cubicBezTo>
                  <a:cubicBezTo>
                    <a:pt x="287" y="5551"/>
                    <a:pt x="467" y="5147"/>
                    <a:pt x="637" y="4755"/>
                  </a:cubicBezTo>
                  <a:cubicBezTo>
                    <a:pt x="818" y="4362"/>
                    <a:pt x="1147" y="3672"/>
                    <a:pt x="2600" y="3736"/>
                  </a:cubicBezTo>
                  <a:cubicBezTo>
                    <a:pt x="4054" y="3810"/>
                    <a:pt x="11917" y="4065"/>
                    <a:pt x="12278" y="4054"/>
                  </a:cubicBezTo>
                  <a:cubicBezTo>
                    <a:pt x="12628" y="4054"/>
                    <a:pt x="13742" y="3991"/>
                    <a:pt x="14124" y="3131"/>
                  </a:cubicBezTo>
                  <a:cubicBezTo>
                    <a:pt x="14506" y="2261"/>
                    <a:pt x="14580" y="2113"/>
                    <a:pt x="14984" y="1179"/>
                  </a:cubicBezTo>
                  <a:cubicBezTo>
                    <a:pt x="15397" y="256"/>
                    <a:pt x="15992" y="1"/>
                    <a:pt x="17318" y="96"/>
                  </a:cubicBezTo>
                  <a:cubicBezTo>
                    <a:pt x="18645" y="192"/>
                    <a:pt x="32970" y="2017"/>
                    <a:pt x="32970" y="20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1493425" y="4390675"/>
              <a:ext cx="83850" cy="160525"/>
            </a:xfrm>
            <a:custGeom>
              <a:avLst/>
              <a:gdLst/>
              <a:ahLst/>
              <a:cxnLst/>
              <a:rect l="l" t="t" r="r" b="b"/>
              <a:pathLst>
                <a:path w="3354" h="6421" extrusionOk="0">
                  <a:moveTo>
                    <a:pt x="43" y="5985"/>
                  </a:moveTo>
                  <a:lnTo>
                    <a:pt x="2643" y="138"/>
                  </a:lnTo>
                  <a:cubicBezTo>
                    <a:pt x="2685" y="43"/>
                    <a:pt x="2791" y="0"/>
                    <a:pt x="2887" y="43"/>
                  </a:cubicBezTo>
                  <a:lnTo>
                    <a:pt x="3226" y="191"/>
                  </a:lnTo>
                  <a:cubicBezTo>
                    <a:pt x="3322" y="234"/>
                    <a:pt x="3354" y="340"/>
                    <a:pt x="3322" y="435"/>
                  </a:cubicBezTo>
                  <a:lnTo>
                    <a:pt x="722" y="6282"/>
                  </a:lnTo>
                  <a:cubicBezTo>
                    <a:pt x="679" y="6378"/>
                    <a:pt x="573" y="6420"/>
                    <a:pt x="478" y="6378"/>
                  </a:cubicBezTo>
                  <a:lnTo>
                    <a:pt x="138" y="6229"/>
                  </a:lnTo>
                  <a:cubicBezTo>
                    <a:pt x="43" y="6187"/>
                    <a:pt x="0" y="6070"/>
                    <a:pt x="43" y="59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1856050" y="4273425"/>
              <a:ext cx="52825" cy="84375"/>
            </a:xfrm>
            <a:custGeom>
              <a:avLst/>
              <a:gdLst/>
              <a:ahLst/>
              <a:cxnLst/>
              <a:rect l="l" t="t" r="r" b="b"/>
              <a:pathLst>
                <a:path w="2113" h="3375" extrusionOk="0">
                  <a:moveTo>
                    <a:pt x="1338" y="0"/>
                  </a:moveTo>
                  <a:lnTo>
                    <a:pt x="2113" y="96"/>
                  </a:lnTo>
                  <a:lnTo>
                    <a:pt x="712" y="3237"/>
                  </a:lnTo>
                  <a:cubicBezTo>
                    <a:pt x="669" y="3332"/>
                    <a:pt x="563" y="3375"/>
                    <a:pt x="468" y="3332"/>
                  </a:cubicBezTo>
                  <a:lnTo>
                    <a:pt x="128" y="3184"/>
                  </a:lnTo>
                  <a:cubicBezTo>
                    <a:pt x="43" y="3141"/>
                    <a:pt x="1" y="3035"/>
                    <a:pt x="43" y="29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1630575" y="4433125"/>
              <a:ext cx="83850" cy="160500"/>
            </a:xfrm>
            <a:custGeom>
              <a:avLst/>
              <a:gdLst/>
              <a:ahLst/>
              <a:cxnLst/>
              <a:rect l="l" t="t" r="r" b="b"/>
              <a:pathLst>
                <a:path w="3354" h="6420" extrusionOk="0">
                  <a:moveTo>
                    <a:pt x="43" y="5985"/>
                  </a:moveTo>
                  <a:lnTo>
                    <a:pt x="2643" y="138"/>
                  </a:lnTo>
                  <a:cubicBezTo>
                    <a:pt x="2685" y="43"/>
                    <a:pt x="2791" y="0"/>
                    <a:pt x="2887" y="43"/>
                  </a:cubicBezTo>
                  <a:lnTo>
                    <a:pt x="3226" y="191"/>
                  </a:lnTo>
                  <a:cubicBezTo>
                    <a:pt x="3311" y="234"/>
                    <a:pt x="3354" y="340"/>
                    <a:pt x="3311" y="435"/>
                  </a:cubicBezTo>
                  <a:lnTo>
                    <a:pt x="722" y="6282"/>
                  </a:lnTo>
                  <a:cubicBezTo>
                    <a:pt x="680" y="6377"/>
                    <a:pt x="573" y="6420"/>
                    <a:pt x="478" y="6377"/>
                  </a:cubicBezTo>
                  <a:lnTo>
                    <a:pt x="138" y="6218"/>
                  </a:lnTo>
                  <a:cubicBezTo>
                    <a:pt x="43" y="6186"/>
                    <a:pt x="0" y="6070"/>
                    <a:pt x="43" y="59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1538775" y="4530750"/>
              <a:ext cx="70075" cy="136375"/>
            </a:xfrm>
            <a:custGeom>
              <a:avLst/>
              <a:gdLst/>
              <a:ahLst/>
              <a:cxnLst/>
              <a:rect l="l" t="t" r="r" b="b"/>
              <a:pathLst>
                <a:path w="2803" h="5455" extrusionOk="0">
                  <a:moveTo>
                    <a:pt x="266" y="5147"/>
                  </a:moveTo>
                  <a:lnTo>
                    <a:pt x="1" y="4839"/>
                  </a:lnTo>
                  <a:lnTo>
                    <a:pt x="2081" y="138"/>
                  </a:lnTo>
                  <a:cubicBezTo>
                    <a:pt x="2123" y="43"/>
                    <a:pt x="2229" y="0"/>
                    <a:pt x="2325" y="43"/>
                  </a:cubicBezTo>
                  <a:lnTo>
                    <a:pt x="2664" y="191"/>
                  </a:lnTo>
                  <a:cubicBezTo>
                    <a:pt x="2760" y="234"/>
                    <a:pt x="2802" y="340"/>
                    <a:pt x="2760" y="435"/>
                  </a:cubicBezTo>
                  <a:lnTo>
                    <a:pt x="531" y="54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1707250" y="4391200"/>
              <a:ext cx="25750" cy="29750"/>
            </a:xfrm>
            <a:custGeom>
              <a:avLst/>
              <a:gdLst/>
              <a:ahLst/>
              <a:cxnLst/>
              <a:rect l="l" t="t" r="r" b="b"/>
              <a:pathLst>
                <a:path w="1030" h="1190" extrusionOk="0">
                  <a:moveTo>
                    <a:pt x="42" y="754"/>
                  </a:moveTo>
                  <a:lnTo>
                    <a:pt x="318" y="139"/>
                  </a:lnTo>
                  <a:cubicBezTo>
                    <a:pt x="361" y="43"/>
                    <a:pt x="467" y="1"/>
                    <a:pt x="562" y="43"/>
                  </a:cubicBezTo>
                  <a:lnTo>
                    <a:pt x="902" y="192"/>
                  </a:lnTo>
                  <a:cubicBezTo>
                    <a:pt x="987" y="234"/>
                    <a:pt x="1029" y="340"/>
                    <a:pt x="997" y="436"/>
                  </a:cubicBezTo>
                  <a:lnTo>
                    <a:pt x="722" y="1062"/>
                  </a:lnTo>
                  <a:cubicBezTo>
                    <a:pt x="679" y="1147"/>
                    <a:pt x="562" y="1189"/>
                    <a:pt x="478" y="1157"/>
                  </a:cubicBezTo>
                  <a:lnTo>
                    <a:pt x="138" y="998"/>
                  </a:lnTo>
                  <a:cubicBezTo>
                    <a:pt x="42" y="956"/>
                    <a:pt x="0" y="849"/>
                    <a:pt x="42" y="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1582300" y="4416400"/>
              <a:ext cx="583100" cy="588950"/>
            </a:xfrm>
            <a:custGeom>
              <a:avLst/>
              <a:gdLst/>
              <a:ahLst/>
              <a:cxnLst/>
              <a:rect l="l" t="t" r="r" b="b"/>
              <a:pathLst>
                <a:path w="23324" h="23558" extrusionOk="0">
                  <a:moveTo>
                    <a:pt x="13752" y="23557"/>
                  </a:moveTo>
                  <a:lnTo>
                    <a:pt x="0" y="11832"/>
                  </a:lnTo>
                  <a:lnTo>
                    <a:pt x="2547" y="6070"/>
                  </a:lnTo>
                  <a:cubicBezTo>
                    <a:pt x="3237" y="4532"/>
                    <a:pt x="3693" y="4457"/>
                    <a:pt x="4743" y="4394"/>
                  </a:cubicBezTo>
                  <a:lnTo>
                    <a:pt x="6685" y="4277"/>
                  </a:lnTo>
                  <a:cubicBezTo>
                    <a:pt x="6685" y="4277"/>
                    <a:pt x="8436" y="4394"/>
                    <a:pt x="9147" y="2770"/>
                  </a:cubicBezTo>
                  <a:lnTo>
                    <a:pt x="9996" y="860"/>
                  </a:lnTo>
                  <a:cubicBezTo>
                    <a:pt x="9996" y="860"/>
                    <a:pt x="10346" y="1"/>
                    <a:pt x="11853" y="245"/>
                  </a:cubicBezTo>
                  <a:cubicBezTo>
                    <a:pt x="13360" y="489"/>
                    <a:pt x="23324" y="1996"/>
                    <a:pt x="23324" y="19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1675400" y="4416675"/>
              <a:ext cx="490000" cy="528975"/>
            </a:xfrm>
            <a:custGeom>
              <a:avLst/>
              <a:gdLst/>
              <a:ahLst/>
              <a:cxnLst/>
              <a:rect l="l" t="t" r="r" b="b"/>
              <a:pathLst>
                <a:path w="19600" h="21159" extrusionOk="0">
                  <a:moveTo>
                    <a:pt x="3057" y="17604"/>
                  </a:moveTo>
                  <a:lnTo>
                    <a:pt x="1" y="14994"/>
                  </a:lnTo>
                  <a:lnTo>
                    <a:pt x="5423" y="2759"/>
                  </a:lnTo>
                  <a:lnTo>
                    <a:pt x="6272" y="849"/>
                  </a:lnTo>
                  <a:lnTo>
                    <a:pt x="6272" y="839"/>
                  </a:lnTo>
                  <a:cubicBezTo>
                    <a:pt x="6314" y="743"/>
                    <a:pt x="6718" y="0"/>
                    <a:pt x="8129" y="234"/>
                  </a:cubicBezTo>
                  <a:cubicBezTo>
                    <a:pt x="9636" y="478"/>
                    <a:pt x="19600" y="1985"/>
                    <a:pt x="19600" y="1985"/>
                  </a:cubicBezTo>
                  <a:lnTo>
                    <a:pt x="11089" y="211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1540375" y="4569725"/>
              <a:ext cx="556850" cy="589225"/>
            </a:xfrm>
            <a:custGeom>
              <a:avLst/>
              <a:gdLst/>
              <a:ahLst/>
              <a:cxnLst/>
              <a:rect l="l" t="t" r="r" b="b"/>
              <a:pathLst>
                <a:path w="22274" h="23569" extrusionOk="0">
                  <a:moveTo>
                    <a:pt x="12702" y="23568"/>
                  </a:moveTo>
                  <a:lnTo>
                    <a:pt x="1200" y="10336"/>
                  </a:lnTo>
                  <a:cubicBezTo>
                    <a:pt x="1" y="8967"/>
                    <a:pt x="319" y="8755"/>
                    <a:pt x="1040" y="7132"/>
                  </a:cubicBezTo>
                  <a:lnTo>
                    <a:pt x="1624" y="5805"/>
                  </a:lnTo>
                  <a:cubicBezTo>
                    <a:pt x="2346" y="4171"/>
                    <a:pt x="2006" y="4489"/>
                    <a:pt x="3821" y="4383"/>
                  </a:cubicBezTo>
                  <a:lnTo>
                    <a:pt x="5646" y="4277"/>
                  </a:lnTo>
                  <a:cubicBezTo>
                    <a:pt x="5646" y="4277"/>
                    <a:pt x="7386" y="4383"/>
                    <a:pt x="8108" y="2770"/>
                  </a:cubicBezTo>
                  <a:lnTo>
                    <a:pt x="8956" y="860"/>
                  </a:lnTo>
                  <a:cubicBezTo>
                    <a:pt x="8956" y="860"/>
                    <a:pt x="9296" y="1"/>
                    <a:pt x="10813" y="245"/>
                  </a:cubicBezTo>
                  <a:cubicBezTo>
                    <a:pt x="12320" y="489"/>
                    <a:pt x="22274" y="1996"/>
                    <a:pt x="22274" y="19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1698475" y="4793900"/>
              <a:ext cx="83875" cy="160250"/>
            </a:xfrm>
            <a:custGeom>
              <a:avLst/>
              <a:gdLst/>
              <a:ahLst/>
              <a:cxnLst/>
              <a:rect l="l" t="t" r="r" b="b"/>
              <a:pathLst>
                <a:path w="3355" h="6410" extrusionOk="0">
                  <a:moveTo>
                    <a:pt x="43" y="5974"/>
                  </a:moveTo>
                  <a:lnTo>
                    <a:pt x="2643" y="138"/>
                  </a:lnTo>
                  <a:cubicBezTo>
                    <a:pt x="2686" y="43"/>
                    <a:pt x="2792" y="0"/>
                    <a:pt x="2887" y="43"/>
                  </a:cubicBezTo>
                  <a:lnTo>
                    <a:pt x="3227" y="191"/>
                  </a:lnTo>
                  <a:cubicBezTo>
                    <a:pt x="3312" y="234"/>
                    <a:pt x="3354" y="340"/>
                    <a:pt x="3312" y="435"/>
                  </a:cubicBezTo>
                  <a:lnTo>
                    <a:pt x="722" y="6282"/>
                  </a:lnTo>
                  <a:cubicBezTo>
                    <a:pt x="680" y="6367"/>
                    <a:pt x="574" y="6410"/>
                    <a:pt x="478" y="6367"/>
                  </a:cubicBezTo>
                  <a:lnTo>
                    <a:pt x="139" y="6219"/>
                  </a:lnTo>
                  <a:cubicBezTo>
                    <a:pt x="43" y="6176"/>
                    <a:pt x="1" y="6070"/>
                    <a:pt x="43" y="59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1839875" y="4623575"/>
              <a:ext cx="83850" cy="160275"/>
            </a:xfrm>
            <a:custGeom>
              <a:avLst/>
              <a:gdLst/>
              <a:ahLst/>
              <a:cxnLst/>
              <a:rect l="l" t="t" r="r" b="b"/>
              <a:pathLst>
                <a:path w="3354" h="6411" extrusionOk="0">
                  <a:moveTo>
                    <a:pt x="43" y="5975"/>
                  </a:moveTo>
                  <a:lnTo>
                    <a:pt x="2643" y="139"/>
                  </a:lnTo>
                  <a:cubicBezTo>
                    <a:pt x="2675" y="43"/>
                    <a:pt x="2791" y="1"/>
                    <a:pt x="2887" y="43"/>
                  </a:cubicBezTo>
                  <a:lnTo>
                    <a:pt x="3216" y="192"/>
                  </a:lnTo>
                  <a:cubicBezTo>
                    <a:pt x="3311" y="234"/>
                    <a:pt x="3354" y="341"/>
                    <a:pt x="3311" y="436"/>
                  </a:cubicBezTo>
                  <a:lnTo>
                    <a:pt x="722" y="6283"/>
                  </a:lnTo>
                  <a:cubicBezTo>
                    <a:pt x="680" y="6368"/>
                    <a:pt x="574" y="6410"/>
                    <a:pt x="478" y="6368"/>
                  </a:cubicBezTo>
                  <a:lnTo>
                    <a:pt x="139" y="6219"/>
                  </a:lnTo>
                  <a:cubicBezTo>
                    <a:pt x="43" y="6177"/>
                    <a:pt x="1" y="6071"/>
                    <a:pt x="43" y="59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1689475" y="4679550"/>
              <a:ext cx="83850" cy="160275"/>
            </a:xfrm>
            <a:custGeom>
              <a:avLst/>
              <a:gdLst/>
              <a:ahLst/>
              <a:cxnLst/>
              <a:rect l="l" t="t" r="r" b="b"/>
              <a:pathLst>
                <a:path w="3354" h="6411" extrusionOk="0">
                  <a:moveTo>
                    <a:pt x="43" y="5975"/>
                  </a:moveTo>
                  <a:lnTo>
                    <a:pt x="2642" y="139"/>
                  </a:lnTo>
                  <a:cubicBezTo>
                    <a:pt x="2674" y="43"/>
                    <a:pt x="2791" y="1"/>
                    <a:pt x="2886" y="43"/>
                  </a:cubicBezTo>
                  <a:lnTo>
                    <a:pt x="3215" y="192"/>
                  </a:lnTo>
                  <a:cubicBezTo>
                    <a:pt x="3311" y="234"/>
                    <a:pt x="3353" y="341"/>
                    <a:pt x="3311" y="436"/>
                  </a:cubicBezTo>
                  <a:lnTo>
                    <a:pt x="722" y="6283"/>
                  </a:lnTo>
                  <a:cubicBezTo>
                    <a:pt x="679" y="6368"/>
                    <a:pt x="573" y="6410"/>
                    <a:pt x="478" y="6378"/>
                  </a:cubicBezTo>
                  <a:lnTo>
                    <a:pt x="138" y="6219"/>
                  </a:lnTo>
                  <a:cubicBezTo>
                    <a:pt x="43" y="6177"/>
                    <a:pt x="0" y="6071"/>
                    <a:pt x="43" y="59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1994275" y="4607675"/>
              <a:ext cx="41400" cy="59175"/>
            </a:xfrm>
            <a:custGeom>
              <a:avLst/>
              <a:gdLst/>
              <a:ahLst/>
              <a:cxnLst/>
              <a:rect l="l" t="t" r="r" b="b"/>
              <a:pathLst>
                <a:path w="1656" h="2367" extrusionOk="0">
                  <a:moveTo>
                    <a:pt x="43" y="1932"/>
                  </a:moveTo>
                  <a:lnTo>
                    <a:pt x="902" y="0"/>
                  </a:lnTo>
                  <a:lnTo>
                    <a:pt x="1656" y="106"/>
                  </a:lnTo>
                  <a:lnTo>
                    <a:pt x="711" y="2229"/>
                  </a:lnTo>
                  <a:cubicBezTo>
                    <a:pt x="669" y="2324"/>
                    <a:pt x="563" y="2367"/>
                    <a:pt x="467" y="2324"/>
                  </a:cubicBezTo>
                  <a:lnTo>
                    <a:pt x="128" y="2176"/>
                  </a:lnTo>
                  <a:cubicBezTo>
                    <a:pt x="43" y="2133"/>
                    <a:pt x="0" y="2027"/>
                    <a:pt x="43" y="19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1614925" y="4677700"/>
              <a:ext cx="50425" cy="76425"/>
            </a:xfrm>
            <a:custGeom>
              <a:avLst/>
              <a:gdLst/>
              <a:ahLst/>
              <a:cxnLst/>
              <a:rect l="l" t="t" r="r" b="b"/>
              <a:pathLst>
                <a:path w="2017" h="3057" extrusionOk="0">
                  <a:moveTo>
                    <a:pt x="43" y="2622"/>
                  </a:moveTo>
                  <a:lnTo>
                    <a:pt x="1189" y="54"/>
                  </a:lnTo>
                  <a:lnTo>
                    <a:pt x="2016" y="1"/>
                  </a:lnTo>
                  <a:lnTo>
                    <a:pt x="722" y="2919"/>
                  </a:lnTo>
                  <a:cubicBezTo>
                    <a:pt x="679" y="3014"/>
                    <a:pt x="573" y="3057"/>
                    <a:pt x="478" y="3014"/>
                  </a:cubicBezTo>
                  <a:lnTo>
                    <a:pt x="138" y="2866"/>
                  </a:lnTo>
                  <a:cubicBezTo>
                    <a:pt x="43" y="2823"/>
                    <a:pt x="0" y="2717"/>
                    <a:pt x="43" y="26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1887625" y="4819900"/>
              <a:ext cx="83850" cy="160525"/>
            </a:xfrm>
            <a:custGeom>
              <a:avLst/>
              <a:gdLst/>
              <a:ahLst/>
              <a:cxnLst/>
              <a:rect l="l" t="t" r="r" b="b"/>
              <a:pathLst>
                <a:path w="3354" h="6421" extrusionOk="0">
                  <a:moveTo>
                    <a:pt x="43" y="5985"/>
                  </a:moveTo>
                  <a:lnTo>
                    <a:pt x="2632" y="138"/>
                  </a:lnTo>
                  <a:cubicBezTo>
                    <a:pt x="2675" y="43"/>
                    <a:pt x="2781" y="0"/>
                    <a:pt x="2876" y="43"/>
                  </a:cubicBezTo>
                  <a:lnTo>
                    <a:pt x="3216" y="202"/>
                  </a:lnTo>
                  <a:cubicBezTo>
                    <a:pt x="3311" y="234"/>
                    <a:pt x="3354" y="350"/>
                    <a:pt x="3311" y="435"/>
                  </a:cubicBezTo>
                  <a:lnTo>
                    <a:pt x="712" y="6282"/>
                  </a:lnTo>
                  <a:cubicBezTo>
                    <a:pt x="669" y="6378"/>
                    <a:pt x="563" y="6420"/>
                    <a:pt x="468" y="6378"/>
                  </a:cubicBezTo>
                  <a:lnTo>
                    <a:pt x="139" y="6229"/>
                  </a:lnTo>
                  <a:cubicBezTo>
                    <a:pt x="43" y="6187"/>
                    <a:pt x="1" y="6080"/>
                    <a:pt x="43" y="59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1781250" y="4949625"/>
              <a:ext cx="70325" cy="136625"/>
            </a:xfrm>
            <a:custGeom>
              <a:avLst/>
              <a:gdLst/>
              <a:ahLst/>
              <a:cxnLst/>
              <a:rect l="l" t="t" r="r" b="b"/>
              <a:pathLst>
                <a:path w="2813" h="5465" extrusionOk="0">
                  <a:moveTo>
                    <a:pt x="542" y="5465"/>
                  </a:moveTo>
                  <a:lnTo>
                    <a:pt x="2770" y="435"/>
                  </a:lnTo>
                  <a:cubicBezTo>
                    <a:pt x="2813" y="340"/>
                    <a:pt x="2770" y="234"/>
                    <a:pt x="2675" y="191"/>
                  </a:cubicBezTo>
                  <a:lnTo>
                    <a:pt x="2335" y="43"/>
                  </a:lnTo>
                  <a:cubicBezTo>
                    <a:pt x="2240" y="0"/>
                    <a:pt x="2133" y="43"/>
                    <a:pt x="2091" y="138"/>
                  </a:cubicBezTo>
                  <a:lnTo>
                    <a:pt x="1" y="48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1764275" y="4641625"/>
              <a:ext cx="25750" cy="29725"/>
            </a:xfrm>
            <a:custGeom>
              <a:avLst/>
              <a:gdLst/>
              <a:ahLst/>
              <a:cxnLst/>
              <a:rect l="l" t="t" r="r" b="b"/>
              <a:pathLst>
                <a:path w="1030" h="1189" extrusionOk="0">
                  <a:moveTo>
                    <a:pt x="43" y="754"/>
                  </a:moveTo>
                  <a:lnTo>
                    <a:pt x="319" y="139"/>
                  </a:lnTo>
                  <a:cubicBezTo>
                    <a:pt x="361" y="43"/>
                    <a:pt x="467" y="1"/>
                    <a:pt x="563" y="43"/>
                  </a:cubicBezTo>
                  <a:lnTo>
                    <a:pt x="902" y="192"/>
                  </a:lnTo>
                  <a:cubicBezTo>
                    <a:pt x="998" y="234"/>
                    <a:pt x="1030" y="340"/>
                    <a:pt x="998" y="436"/>
                  </a:cubicBezTo>
                  <a:lnTo>
                    <a:pt x="722" y="1051"/>
                  </a:lnTo>
                  <a:cubicBezTo>
                    <a:pt x="680" y="1147"/>
                    <a:pt x="573" y="1189"/>
                    <a:pt x="478" y="1147"/>
                  </a:cubicBezTo>
                  <a:lnTo>
                    <a:pt x="138" y="998"/>
                  </a:lnTo>
                  <a:cubicBezTo>
                    <a:pt x="43" y="956"/>
                    <a:pt x="0" y="849"/>
                    <a:pt x="43" y="7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1961100" y="4784600"/>
              <a:ext cx="26025" cy="30025"/>
            </a:xfrm>
            <a:custGeom>
              <a:avLst/>
              <a:gdLst/>
              <a:ahLst/>
              <a:cxnLst/>
              <a:rect l="l" t="t" r="r" b="b"/>
              <a:pathLst>
                <a:path w="1041" h="1201" extrusionOk="0">
                  <a:moveTo>
                    <a:pt x="43" y="765"/>
                  </a:moveTo>
                  <a:lnTo>
                    <a:pt x="319" y="139"/>
                  </a:lnTo>
                  <a:cubicBezTo>
                    <a:pt x="362" y="43"/>
                    <a:pt x="468" y="1"/>
                    <a:pt x="563" y="43"/>
                  </a:cubicBezTo>
                  <a:lnTo>
                    <a:pt x="903" y="203"/>
                  </a:lnTo>
                  <a:cubicBezTo>
                    <a:pt x="998" y="234"/>
                    <a:pt x="1041" y="351"/>
                    <a:pt x="998" y="447"/>
                  </a:cubicBezTo>
                  <a:lnTo>
                    <a:pt x="723" y="1062"/>
                  </a:lnTo>
                  <a:cubicBezTo>
                    <a:pt x="680" y="1158"/>
                    <a:pt x="574" y="1200"/>
                    <a:pt x="478" y="1158"/>
                  </a:cubicBezTo>
                  <a:lnTo>
                    <a:pt x="139" y="1009"/>
                  </a:lnTo>
                  <a:cubicBezTo>
                    <a:pt x="43" y="967"/>
                    <a:pt x="1" y="850"/>
                    <a:pt x="43" y="7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1599000" y="4760475"/>
              <a:ext cx="25750" cy="29725"/>
            </a:xfrm>
            <a:custGeom>
              <a:avLst/>
              <a:gdLst/>
              <a:ahLst/>
              <a:cxnLst/>
              <a:rect l="l" t="t" r="r" b="b"/>
              <a:pathLst>
                <a:path w="1030" h="1189" extrusionOk="0">
                  <a:moveTo>
                    <a:pt x="43" y="754"/>
                  </a:moveTo>
                  <a:lnTo>
                    <a:pt x="319" y="138"/>
                  </a:lnTo>
                  <a:cubicBezTo>
                    <a:pt x="361" y="43"/>
                    <a:pt x="468" y="0"/>
                    <a:pt x="563" y="43"/>
                  </a:cubicBezTo>
                  <a:lnTo>
                    <a:pt x="903" y="191"/>
                  </a:lnTo>
                  <a:cubicBezTo>
                    <a:pt x="987" y="234"/>
                    <a:pt x="1030" y="340"/>
                    <a:pt x="987" y="435"/>
                  </a:cubicBezTo>
                  <a:lnTo>
                    <a:pt x="712" y="1051"/>
                  </a:lnTo>
                  <a:cubicBezTo>
                    <a:pt x="669" y="1146"/>
                    <a:pt x="563" y="1189"/>
                    <a:pt x="468" y="1146"/>
                  </a:cubicBezTo>
                  <a:lnTo>
                    <a:pt x="139" y="998"/>
                  </a:lnTo>
                  <a:cubicBezTo>
                    <a:pt x="43" y="955"/>
                    <a:pt x="1" y="849"/>
                    <a:pt x="43" y="7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0"/>
            <p:cNvSpPr/>
            <p:nvPr/>
          </p:nvSpPr>
          <p:spPr>
            <a:xfrm>
              <a:off x="1608550" y="2574825"/>
              <a:ext cx="1451650" cy="1650600"/>
            </a:xfrm>
            <a:custGeom>
              <a:avLst/>
              <a:gdLst/>
              <a:ahLst/>
              <a:cxnLst/>
              <a:rect l="l" t="t" r="r" b="b"/>
              <a:pathLst>
                <a:path w="58066" h="66024" extrusionOk="0">
                  <a:moveTo>
                    <a:pt x="1" y="1614"/>
                  </a:moveTo>
                  <a:lnTo>
                    <a:pt x="2123" y="1"/>
                  </a:lnTo>
                  <a:lnTo>
                    <a:pt x="2484" y="500"/>
                  </a:lnTo>
                  <a:cubicBezTo>
                    <a:pt x="3163" y="1433"/>
                    <a:pt x="3874" y="2335"/>
                    <a:pt x="4585" y="3237"/>
                  </a:cubicBezTo>
                  <a:cubicBezTo>
                    <a:pt x="6399" y="5529"/>
                    <a:pt x="8288" y="7779"/>
                    <a:pt x="10230" y="9975"/>
                  </a:cubicBezTo>
                  <a:cubicBezTo>
                    <a:pt x="15939" y="16427"/>
                    <a:pt x="22263" y="22656"/>
                    <a:pt x="29118" y="27876"/>
                  </a:cubicBezTo>
                  <a:cubicBezTo>
                    <a:pt x="36631" y="33596"/>
                    <a:pt x="46499" y="39347"/>
                    <a:pt x="56230" y="39220"/>
                  </a:cubicBezTo>
                  <a:lnTo>
                    <a:pt x="58065" y="39199"/>
                  </a:lnTo>
                  <a:lnTo>
                    <a:pt x="48876" y="46181"/>
                  </a:lnTo>
                  <a:lnTo>
                    <a:pt x="48515" y="45693"/>
                  </a:lnTo>
                  <a:cubicBezTo>
                    <a:pt x="44960" y="40992"/>
                    <a:pt x="38275" y="40069"/>
                    <a:pt x="33585" y="43623"/>
                  </a:cubicBezTo>
                  <a:cubicBezTo>
                    <a:pt x="28895" y="47189"/>
                    <a:pt x="27993" y="53884"/>
                    <a:pt x="31569" y="58564"/>
                  </a:cubicBezTo>
                  <a:lnTo>
                    <a:pt x="31940" y="59041"/>
                  </a:lnTo>
                  <a:lnTo>
                    <a:pt x="22751" y="66024"/>
                  </a:lnTo>
                  <a:lnTo>
                    <a:pt x="23260" y="64262"/>
                  </a:lnTo>
                  <a:cubicBezTo>
                    <a:pt x="25998" y="54914"/>
                    <a:pt x="23112" y="43878"/>
                    <a:pt x="19610" y="35103"/>
                  </a:cubicBezTo>
                  <a:cubicBezTo>
                    <a:pt x="16416" y="27091"/>
                    <a:pt x="12119" y="19324"/>
                    <a:pt x="7429" y="12098"/>
                  </a:cubicBezTo>
                  <a:cubicBezTo>
                    <a:pt x="5837" y="9646"/>
                    <a:pt x="4181" y="7227"/>
                    <a:pt x="2452" y="4850"/>
                  </a:cubicBezTo>
                  <a:cubicBezTo>
                    <a:pt x="1783" y="3916"/>
                    <a:pt x="1094" y="2993"/>
                    <a:pt x="383" y="2102"/>
                  </a:cubicBezTo>
                  <a:lnTo>
                    <a:pt x="1" y="1614"/>
                  </a:lnTo>
                  <a:close/>
                  <a:moveTo>
                    <a:pt x="16427" y="21043"/>
                  </a:moveTo>
                  <a:lnTo>
                    <a:pt x="16947" y="21902"/>
                  </a:lnTo>
                  <a:cubicBezTo>
                    <a:pt x="17615" y="23038"/>
                    <a:pt x="18273" y="24173"/>
                    <a:pt x="18899" y="25330"/>
                  </a:cubicBezTo>
                  <a:cubicBezTo>
                    <a:pt x="19377" y="26189"/>
                    <a:pt x="19801" y="27081"/>
                    <a:pt x="20162" y="28004"/>
                  </a:cubicBezTo>
                  <a:cubicBezTo>
                    <a:pt x="20459" y="28014"/>
                    <a:pt x="21106" y="27600"/>
                    <a:pt x="21297" y="27452"/>
                  </a:cubicBezTo>
                  <a:cubicBezTo>
                    <a:pt x="21488" y="27314"/>
                    <a:pt x="22072" y="26794"/>
                    <a:pt x="22136" y="26497"/>
                  </a:cubicBezTo>
                  <a:cubicBezTo>
                    <a:pt x="21350" y="25945"/>
                    <a:pt x="20586" y="25224"/>
                    <a:pt x="19897" y="24566"/>
                  </a:cubicBezTo>
                  <a:cubicBezTo>
                    <a:pt x="18952" y="23664"/>
                    <a:pt x="18029" y="22719"/>
                    <a:pt x="17127" y="21775"/>
                  </a:cubicBezTo>
                  <a:cubicBezTo>
                    <a:pt x="16894" y="21531"/>
                    <a:pt x="16660" y="21287"/>
                    <a:pt x="16427" y="21043"/>
                  </a:cubicBezTo>
                  <a:close/>
                  <a:moveTo>
                    <a:pt x="30020" y="38933"/>
                  </a:moveTo>
                  <a:cubicBezTo>
                    <a:pt x="30932" y="38244"/>
                    <a:pt x="31845" y="37543"/>
                    <a:pt x="32768" y="36843"/>
                  </a:cubicBezTo>
                  <a:cubicBezTo>
                    <a:pt x="33086" y="36599"/>
                    <a:pt x="33182" y="36429"/>
                    <a:pt x="32853" y="36142"/>
                  </a:cubicBezTo>
                  <a:cubicBezTo>
                    <a:pt x="31792" y="35219"/>
                    <a:pt x="30710" y="34296"/>
                    <a:pt x="29648" y="33384"/>
                  </a:cubicBezTo>
                  <a:lnTo>
                    <a:pt x="26773" y="30932"/>
                  </a:lnTo>
                  <a:cubicBezTo>
                    <a:pt x="26465" y="30667"/>
                    <a:pt x="25903" y="30285"/>
                    <a:pt x="25510" y="30593"/>
                  </a:cubicBezTo>
                  <a:lnTo>
                    <a:pt x="24353" y="31474"/>
                  </a:lnTo>
                  <a:lnTo>
                    <a:pt x="23186" y="32344"/>
                  </a:lnTo>
                  <a:cubicBezTo>
                    <a:pt x="22794" y="32651"/>
                    <a:pt x="23006" y="33288"/>
                    <a:pt x="23186" y="33659"/>
                  </a:cubicBezTo>
                  <a:cubicBezTo>
                    <a:pt x="23717" y="34795"/>
                    <a:pt x="24247" y="35941"/>
                    <a:pt x="24778" y="37087"/>
                  </a:cubicBezTo>
                  <a:cubicBezTo>
                    <a:pt x="25372" y="38360"/>
                    <a:pt x="25956" y="39655"/>
                    <a:pt x="26571" y="40918"/>
                  </a:cubicBezTo>
                  <a:cubicBezTo>
                    <a:pt x="26762" y="41310"/>
                    <a:pt x="26953" y="41257"/>
                    <a:pt x="27272" y="41013"/>
                  </a:cubicBezTo>
                  <a:cubicBezTo>
                    <a:pt x="28184" y="40323"/>
                    <a:pt x="29107" y="39634"/>
                    <a:pt x="30020" y="389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1575400" y="2600025"/>
              <a:ext cx="1451625" cy="1650600"/>
            </a:xfrm>
            <a:custGeom>
              <a:avLst/>
              <a:gdLst/>
              <a:ahLst/>
              <a:cxnLst/>
              <a:rect l="l" t="t" r="r" b="b"/>
              <a:pathLst>
                <a:path w="58065" h="66024" extrusionOk="0">
                  <a:moveTo>
                    <a:pt x="0" y="1614"/>
                  </a:moveTo>
                  <a:lnTo>
                    <a:pt x="2112" y="1"/>
                  </a:lnTo>
                  <a:lnTo>
                    <a:pt x="2483" y="500"/>
                  </a:lnTo>
                  <a:cubicBezTo>
                    <a:pt x="3152" y="1433"/>
                    <a:pt x="3873" y="2335"/>
                    <a:pt x="4584" y="3237"/>
                  </a:cubicBezTo>
                  <a:cubicBezTo>
                    <a:pt x="6399" y="5529"/>
                    <a:pt x="8298" y="7779"/>
                    <a:pt x="10229" y="9975"/>
                  </a:cubicBezTo>
                  <a:cubicBezTo>
                    <a:pt x="15928" y="16427"/>
                    <a:pt x="22263" y="22656"/>
                    <a:pt x="29117" y="27876"/>
                  </a:cubicBezTo>
                  <a:cubicBezTo>
                    <a:pt x="36630" y="33596"/>
                    <a:pt x="46499" y="39347"/>
                    <a:pt x="56229" y="39220"/>
                  </a:cubicBezTo>
                  <a:lnTo>
                    <a:pt x="58065" y="39199"/>
                  </a:lnTo>
                  <a:lnTo>
                    <a:pt x="48876" y="46181"/>
                  </a:lnTo>
                  <a:lnTo>
                    <a:pt x="48515" y="45693"/>
                  </a:lnTo>
                  <a:cubicBezTo>
                    <a:pt x="44928" y="41109"/>
                    <a:pt x="38328" y="40249"/>
                    <a:pt x="33691" y="43761"/>
                  </a:cubicBezTo>
                  <a:cubicBezTo>
                    <a:pt x="29054" y="47284"/>
                    <a:pt x="28109" y="53884"/>
                    <a:pt x="31569" y="58564"/>
                  </a:cubicBezTo>
                  <a:lnTo>
                    <a:pt x="31940" y="59042"/>
                  </a:lnTo>
                  <a:lnTo>
                    <a:pt x="22740" y="66024"/>
                  </a:lnTo>
                  <a:lnTo>
                    <a:pt x="23260" y="64262"/>
                  </a:lnTo>
                  <a:cubicBezTo>
                    <a:pt x="25998" y="54914"/>
                    <a:pt x="23101" y="43868"/>
                    <a:pt x="19610" y="35103"/>
                  </a:cubicBezTo>
                  <a:cubicBezTo>
                    <a:pt x="16416" y="27091"/>
                    <a:pt x="12108" y="19324"/>
                    <a:pt x="7428" y="12098"/>
                  </a:cubicBezTo>
                  <a:cubicBezTo>
                    <a:pt x="5836" y="9636"/>
                    <a:pt x="4181" y="7227"/>
                    <a:pt x="2451" y="4850"/>
                  </a:cubicBezTo>
                  <a:cubicBezTo>
                    <a:pt x="1783" y="3916"/>
                    <a:pt x="1093" y="2993"/>
                    <a:pt x="382" y="2091"/>
                  </a:cubicBezTo>
                  <a:lnTo>
                    <a:pt x="0" y="1614"/>
                  </a:lnTo>
                  <a:close/>
                  <a:moveTo>
                    <a:pt x="16426" y="21043"/>
                  </a:moveTo>
                  <a:cubicBezTo>
                    <a:pt x="16607" y="21329"/>
                    <a:pt x="16777" y="21616"/>
                    <a:pt x="16946" y="21902"/>
                  </a:cubicBezTo>
                  <a:cubicBezTo>
                    <a:pt x="17615" y="23038"/>
                    <a:pt x="18273" y="24173"/>
                    <a:pt x="18899" y="25330"/>
                  </a:cubicBezTo>
                  <a:cubicBezTo>
                    <a:pt x="19376" y="26189"/>
                    <a:pt x="19801" y="27081"/>
                    <a:pt x="20162" y="28004"/>
                  </a:cubicBezTo>
                  <a:cubicBezTo>
                    <a:pt x="20448" y="28014"/>
                    <a:pt x="21106" y="27601"/>
                    <a:pt x="21297" y="27452"/>
                  </a:cubicBezTo>
                  <a:cubicBezTo>
                    <a:pt x="21488" y="27314"/>
                    <a:pt x="22072" y="26794"/>
                    <a:pt x="22125" y="26508"/>
                  </a:cubicBezTo>
                  <a:cubicBezTo>
                    <a:pt x="21339" y="25913"/>
                    <a:pt x="20597" y="25266"/>
                    <a:pt x="19896" y="24566"/>
                  </a:cubicBezTo>
                  <a:cubicBezTo>
                    <a:pt x="18952" y="23664"/>
                    <a:pt x="18029" y="22719"/>
                    <a:pt x="17127" y="21775"/>
                  </a:cubicBezTo>
                  <a:cubicBezTo>
                    <a:pt x="16893" y="21531"/>
                    <a:pt x="16660" y="21287"/>
                    <a:pt x="16426" y="21043"/>
                  </a:cubicBezTo>
                  <a:close/>
                  <a:moveTo>
                    <a:pt x="30019" y="38933"/>
                  </a:moveTo>
                  <a:cubicBezTo>
                    <a:pt x="30932" y="38244"/>
                    <a:pt x="31845" y="37543"/>
                    <a:pt x="32757" y="36854"/>
                  </a:cubicBezTo>
                  <a:cubicBezTo>
                    <a:pt x="33086" y="36609"/>
                    <a:pt x="33182" y="36429"/>
                    <a:pt x="32853" y="36143"/>
                  </a:cubicBezTo>
                  <a:cubicBezTo>
                    <a:pt x="31792" y="35219"/>
                    <a:pt x="30709" y="34296"/>
                    <a:pt x="29637" y="33384"/>
                  </a:cubicBezTo>
                  <a:lnTo>
                    <a:pt x="26772" y="30932"/>
                  </a:lnTo>
                  <a:cubicBezTo>
                    <a:pt x="26454" y="30667"/>
                    <a:pt x="25902" y="30285"/>
                    <a:pt x="25510" y="30593"/>
                  </a:cubicBezTo>
                  <a:lnTo>
                    <a:pt x="24342" y="31474"/>
                  </a:lnTo>
                  <a:lnTo>
                    <a:pt x="23186" y="32344"/>
                  </a:lnTo>
                  <a:cubicBezTo>
                    <a:pt x="22793" y="32651"/>
                    <a:pt x="23005" y="33288"/>
                    <a:pt x="23186" y="33660"/>
                  </a:cubicBezTo>
                  <a:lnTo>
                    <a:pt x="24777" y="37087"/>
                  </a:lnTo>
                  <a:cubicBezTo>
                    <a:pt x="25372" y="38360"/>
                    <a:pt x="25955" y="39655"/>
                    <a:pt x="26571" y="40918"/>
                  </a:cubicBezTo>
                  <a:cubicBezTo>
                    <a:pt x="26762" y="41310"/>
                    <a:pt x="26953" y="41257"/>
                    <a:pt x="27271" y="4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2064300" y="3385525"/>
              <a:ext cx="586025" cy="464800"/>
            </a:xfrm>
            <a:custGeom>
              <a:avLst/>
              <a:gdLst/>
              <a:ahLst/>
              <a:cxnLst/>
              <a:rect l="l" t="t" r="r" b="b"/>
              <a:pathLst>
                <a:path w="23441" h="18592" extrusionOk="0">
                  <a:moveTo>
                    <a:pt x="22497" y="1"/>
                  </a:moveTo>
                  <a:lnTo>
                    <a:pt x="22497" y="1"/>
                  </a:lnTo>
                  <a:cubicBezTo>
                    <a:pt x="23441" y="1263"/>
                    <a:pt x="23208" y="3046"/>
                    <a:pt x="21955" y="4001"/>
                  </a:cubicBezTo>
                  <a:lnTo>
                    <a:pt x="3991" y="17636"/>
                  </a:lnTo>
                  <a:cubicBezTo>
                    <a:pt x="2738" y="18591"/>
                    <a:pt x="956" y="18347"/>
                    <a:pt x="1" y="17095"/>
                  </a:cubicBezTo>
                  <a:lnTo>
                    <a:pt x="1" y="1709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2029825" y="3354750"/>
              <a:ext cx="631125" cy="488950"/>
            </a:xfrm>
            <a:custGeom>
              <a:avLst/>
              <a:gdLst/>
              <a:ahLst/>
              <a:cxnLst/>
              <a:rect l="l" t="t" r="r" b="b"/>
              <a:pathLst>
                <a:path w="25245" h="19558" extrusionOk="0">
                  <a:moveTo>
                    <a:pt x="372" y="18220"/>
                  </a:moveTo>
                  <a:lnTo>
                    <a:pt x="24045" y="234"/>
                  </a:lnTo>
                  <a:cubicBezTo>
                    <a:pt x="24353" y="1"/>
                    <a:pt x="24788" y="64"/>
                    <a:pt x="25022" y="372"/>
                  </a:cubicBezTo>
                  <a:lnTo>
                    <a:pt x="25022" y="372"/>
                  </a:lnTo>
                  <a:cubicBezTo>
                    <a:pt x="25244" y="669"/>
                    <a:pt x="25191" y="1104"/>
                    <a:pt x="24884" y="1338"/>
                  </a:cubicBezTo>
                  <a:lnTo>
                    <a:pt x="1210" y="19324"/>
                  </a:lnTo>
                  <a:cubicBezTo>
                    <a:pt x="902" y="19557"/>
                    <a:pt x="467" y="19493"/>
                    <a:pt x="234" y="19196"/>
                  </a:cubicBezTo>
                  <a:lnTo>
                    <a:pt x="234" y="19196"/>
                  </a:lnTo>
                  <a:cubicBezTo>
                    <a:pt x="0" y="18889"/>
                    <a:pt x="64" y="18454"/>
                    <a:pt x="372" y="182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1539050" y="2536100"/>
              <a:ext cx="160250" cy="161850"/>
            </a:xfrm>
            <a:custGeom>
              <a:avLst/>
              <a:gdLst/>
              <a:ahLst/>
              <a:cxnLst/>
              <a:rect l="l" t="t" r="r" b="b"/>
              <a:pathLst>
                <a:path w="6410" h="6474" extrusionOk="0">
                  <a:moveTo>
                    <a:pt x="871" y="1465"/>
                  </a:moveTo>
                  <a:lnTo>
                    <a:pt x="2123" y="520"/>
                  </a:lnTo>
                  <a:cubicBezTo>
                    <a:pt x="2812" y="1"/>
                    <a:pt x="3736" y="64"/>
                    <a:pt x="4192" y="658"/>
                  </a:cubicBezTo>
                  <a:lnTo>
                    <a:pt x="5953" y="2972"/>
                  </a:lnTo>
                  <a:cubicBezTo>
                    <a:pt x="6410" y="3577"/>
                    <a:pt x="6219" y="4489"/>
                    <a:pt x="5529" y="5009"/>
                  </a:cubicBezTo>
                  <a:lnTo>
                    <a:pt x="4287" y="5953"/>
                  </a:lnTo>
                  <a:cubicBezTo>
                    <a:pt x="3598" y="6473"/>
                    <a:pt x="2664" y="6410"/>
                    <a:pt x="2218" y="5826"/>
                  </a:cubicBezTo>
                  <a:lnTo>
                    <a:pt x="457" y="3502"/>
                  </a:lnTo>
                  <a:cubicBezTo>
                    <a:pt x="1" y="2908"/>
                    <a:pt x="192" y="1995"/>
                    <a:pt x="871" y="14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1593425" y="2616750"/>
              <a:ext cx="143025" cy="121775"/>
            </a:xfrm>
            <a:custGeom>
              <a:avLst/>
              <a:gdLst/>
              <a:ahLst/>
              <a:cxnLst/>
              <a:rect l="l" t="t" r="r" b="b"/>
              <a:pathLst>
                <a:path w="5721" h="4871" extrusionOk="0">
                  <a:moveTo>
                    <a:pt x="680" y="2653"/>
                  </a:moveTo>
                  <a:lnTo>
                    <a:pt x="3662" y="393"/>
                  </a:lnTo>
                  <a:cubicBezTo>
                    <a:pt x="4139" y="22"/>
                    <a:pt x="4755" y="0"/>
                    <a:pt x="4999" y="329"/>
                  </a:cubicBezTo>
                  <a:lnTo>
                    <a:pt x="5466" y="934"/>
                  </a:lnTo>
                  <a:cubicBezTo>
                    <a:pt x="5720" y="1274"/>
                    <a:pt x="5529" y="1847"/>
                    <a:pt x="5041" y="2218"/>
                  </a:cubicBezTo>
                  <a:lnTo>
                    <a:pt x="2070" y="4468"/>
                  </a:lnTo>
                  <a:cubicBezTo>
                    <a:pt x="1582" y="4839"/>
                    <a:pt x="977" y="4871"/>
                    <a:pt x="722" y="4531"/>
                  </a:cubicBezTo>
                  <a:lnTo>
                    <a:pt x="255" y="3926"/>
                  </a:lnTo>
                  <a:cubicBezTo>
                    <a:pt x="1" y="3598"/>
                    <a:pt x="192" y="3014"/>
                    <a:pt x="680" y="26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1426300" y="2370300"/>
              <a:ext cx="172200" cy="212250"/>
            </a:xfrm>
            <a:custGeom>
              <a:avLst/>
              <a:gdLst/>
              <a:ahLst/>
              <a:cxnLst/>
              <a:rect l="l" t="t" r="r" b="b"/>
              <a:pathLst>
                <a:path w="6888" h="8490" extrusionOk="0">
                  <a:moveTo>
                    <a:pt x="255" y="467"/>
                  </a:moveTo>
                  <a:lnTo>
                    <a:pt x="659" y="170"/>
                  </a:lnTo>
                  <a:cubicBezTo>
                    <a:pt x="881" y="1"/>
                    <a:pt x="1189" y="54"/>
                    <a:pt x="1359" y="276"/>
                  </a:cubicBezTo>
                  <a:lnTo>
                    <a:pt x="6718" y="7322"/>
                  </a:lnTo>
                  <a:cubicBezTo>
                    <a:pt x="6887" y="7545"/>
                    <a:pt x="6845" y="7863"/>
                    <a:pt x="6633" y="8033"/>
                  </a:cubicBezTo>
                  <a:lnTo>
                    <a:pt x="6230" y="8330"/>
                  </a:lnTo>
                  <a:cubicBezTo>
                    <a:pt x="6007" y="8490"/>
                    <a:pt x="5699" y="8447"/>
                    <a:pt x="5529" y="8224"/>
                  </a:cubicBezTo>
                  <a:lnTo>
                    <a:pt x="171" y="1168"/>
                  </a:lnTo>
                  <a:cubicBezTo>
                    <a:pt x="1" y="956"/>
                    <a:pt x="43" y="637"/>
                    <a:pt x="255" y="4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1957400" y="3174625"/>
              <a:ext cx="333750" cy="273000"/>
            </a:xfrm>
            <a:custGeom>
              <a:avLst/>
              <a:gdLst/>
              <a:ahLst/>
              <a:cxnLst/>
              <a:rect l="l" t="t" r="r" b="b"/>
              <a:pathLst>
                <a:path w="13350" h="10920" extrusionOk="0">
                  <a:moveTo>
                    <a:pt x="12405" y="1"/>
                  </a:moveTo>
                  <a:lnTo>
                    <a:pt x="12405" y="1"/>
                  </a:lnTo>
                  <a:cubicBezTo>
                    <a:pt x="13349" y="1253"/>
                    <a:pt x="13105" y="3035"/>
                    <a:pt x="11864" y="3990"/>
                  </a:cubicBezTo>
                  <a:lnTo>
                    <a:pt x="3990" y="9965"/>
                  </a:lnTo>
                  <a:cubicBezTo>
                    <a:pt x="2738" y="10920"/>
                    <a:pt x="955" y="10676"/>
                    <a:pt x="0" y="9434"/>
                  </a:cubicBezTo>
                  <a:lnTo>
                    <a:pt x="0" y="943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1922900" y="3143850"/>
              <a:ext cx="378850" cy="297150"/>
            </a:xfrm>
            <a:custGeom>
              <a:avLst/>
              <a:gdLst/>
              <a:ahLst/>
              <a:cxnLst/>
              <a:rect l="l" t="t" r="r" b="b"/>
              <a:pathLst>
                <a:path w="15154" h="11886" extrusionOk="0">
                  <a:moveTo>
                    <a:pt x="372" y="10548"/>
                  </a:moveTo>
                  <a:lnTo>
                    <a:pt x="13955" y="234"/>
                  </a:lnTo>
                  <a:cubicBezTo>
                    <a:pt x="14252" y="1"/>
                    <a:pt x="14687" y="54"/>
                    <a:pt x="14920" y="362"/>
                  </a:cubicBezTo>
                  <a:lnTo>
                    <a:pt x="14920" y="362"/>
                  </a:lnTo>
                  <a:cubicBezTo>
                    <a:pt x="15154" y="669"/>
                    <a:pt x="15101" y="1104"/>
                    <a:pt x="14793" y="1338"/>
                  </a:cubicBezTo>
                  <a:lnTo>
                    <a:pt x="1211" y="11652"/>
                  </a:lnTo>
                  <a:cubicBezTo>
                    <a:pt x="903" y="11885"/>
                    <a:pt x="468" y="11822"/>
                    <a:pt x="234" y="11525"/>
                  </a:cubicBezTo>
                  <a:lnTo>
                    <a:pt x="234" y="11525"/>
                  </a:lnTo>
                  <a:cubicBezTo>
                    <a:pt x="1" y="11217"/>
                    <a:pt x="65" y="10782"/>
                    <a:pt x="372" y="105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2270700" y="2357575"/>
              <a:ext cx="1042850" cy="629525"/>
            </a:xfrm>
            <a:custGeom>
              <a:avLst/>
              <a:gdLst/>
              <a:ahLst/>
              <a:cxnLst/>
              <a:rect l="l" t="t" r="r" b="b"/>
              <a:pathLst>
                <a:path w="41714" h="25181" extrusionOk="0">
                  <a:moveTo>
                    <a:pt x="4234" y="24915"/>
                  </a:moveTo>
                  <a:lnTo>
                    <a:pt x="40907" y="7460"/>
                  </a:lnTo>
                  <a:cubicBezTo>
                    <a:pt x="41469" y="7195"/>
                    <a:pt x="41713" y="6515"/>
                    <a:pt x="41437" y="5953"/>
                  </a:cubicBezTo>
                  <a:lnTo>
                    <a:pt x="38986" y="796"/>
                  </a:lnTo>
                  <a:cubicBezTo>
                    <a:pt x="38710" y="234"/>
                    <a:pt x="38042" y="0"/>
                    <a:pt x="37479" y="265"/>
                  </a:cubicBezTo>
                  <a:lnTo>
                    <a:pt x="807" y="17721"/>
                  </a:lnTo>
                  <a:cubicBezTo>
                    <a:pt x="244" y="17986"/>
                    <a:pt x="0" y="18655"/>
                    <a:pt x="276" y="19228"/>
                  </a:cubicBezTo>
                  <a:lnTo>
                    <a:pt x="2727" y="24385"/>
                  </a:lnTo>
                  <a:cubicBezTo>
                    <a:pt x="2993" y="24947"/>
                    <a:pt x="3672" y="25181"/>
                    <a:pt x="4234" y="249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2351075" y="2532125"/>
              <a:ext cx="1334400" cy="1230400"/>
            </a:xfrm>
            <a:custGeom>
              <a:avLst/>
              <a:gdLst/>
              <a:ahLst/>
              <a:cxnLst/>
              <a:rect l="l" t="t" r="r" b="b"/>
              <a:pathLst>
                <a:path w="53376" h="49216" extrusionOk="0">
                  <a:moveTo>
                    <a:pt x="1" y="18421"/>
                  </a:moveTo>
                  <a:lnTo>
                    <a:pt x="38721" y="0"/>
                  </a:lnTo>
                  <a:lnTo>
                    <a:pt x="53375" y="30794"/>
                  </a:lnTo>
                  <a:lnTo>
                    <a:pt x="40270" y="37023"/>
                  </a:lnTo>
                  <a:lnTo>
                    <a:pt x="32089" y="19833"/>
                  </a:lnTo>
                  <a:cubicBezTo>
                    <a:pt x="30444" y="16384"/>
                    <a:pt x="26306" y="14909"/>
                    <a:pt x="22857" y="16554"/>
                  </a:cubicBezTo>
                  <a:cubicBezTo>
                    <a:pt x="19398" y="18199"/>
                    <a:pt x="17933" y="22337"/>
                    <a:pt x="19578" y="25796"/>
                  </a:cubicBezTo>
                  <a:lnTo>
                    <a:pt x="27760" y="42986"/>
                  </a:lnTo>
                  <a:lnTo>
                    <a:pt x="14655" y="492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2351075" y="2557050"/>
              <a:ext cx="1281850" cy="1205475"/>
            </a:xfrm>
            <a:custGeom>
              <a:avLst/>
              <a:gdLst/>
              <a:ahLst/>
              <a:cxnLst/>
              <a:rect l="l" t="t" r="r" b="b"/>
              <a:pathLst>
                <a:path w="51274" h="48219" extrusionOk="0">
                  <a:moveTo>
                    <a:pt x="1" y="17424"/>
                  </a:moveTo>
                  <a:lnTo>
                    <a:pt x="117" y="17371"/>
                  </a:lnTo>
                  <a:lnTo>
                    <a:pt x="743" y="17064"/>
                  </a:lnTo>
                  <a:lnTo>
                    <a:pt x="828" y="17032"/>
                  </a:lnTo>
                  <a:lnTo>
                    <a:pt x="1486" y="16713"/>
                  </a:lnTo>
                  <a:lnTo>
                    <a:pt x="1529" y="16703"/>
                  </a:lnTo>
                  <a:lnTo>
                    <a:pt x="2208" y="16374"/>
                  </a:lnTo>
                  <a:lnTo>
                    <a:pt x="2208" y="16374"/>
                  </a:lnTo>
                  <a:lnTo>
                    <a:pt x="2887" y="16056"/>
                  </a:lnTo>
                  <a:lnTo>
                    <a:pt x="2919" y="16034"/>
                  </a:lnTo>
                  <a:lnTo>
                    <a:pt x="3545" y="15737"/>
                  </a:lnTo>
                  <a:lnTo>
                    <a:pt x="3619" y="15705"/>
                  </a:lnTo>
                  <a:lnTo>
                    <a:pt x="4203" y="15430"/>
                  </a:lnTo>
                  <a:lnTo>
                    <a:pt x="4309" y="15376"/>
                  </a:lnTo>
                  <a:lnTo>
                    <a:pt x="4839" y="15122"/>
                  </a:lnTo>
                  <a:lnTo>
                    <a:pt x="4967" y="15058"/>
                  </a:lnTo>
                  <a:lnTo>
                    <a:pt x="5465" y="14825"/>
                  </a:lnTo>
                  <a:lnTo>
                    <a:pt x="5635" y="14740"/>
                  </a:lnTo>
                  <a:lnTo>
                    <a:pt x="6081" y="14528"/>
                  </a:lnTo>
                  <a:lnTo>
                    <a:pt x="6282" y="14432"/>
                  </a:lnTo>
                  <a:lnTo>
                    <a:pt x="6696" y="14230"/>
                  </a:lnTo>
                  <a:lnTo>
                    <a:pt x="6930" y="14124"/>
                  </a:lnTo>
                  <a:lnTo>
                    <a:pt x="7301" y="13944"/>
                  </a:lnTo>
                  <a:lnTo>
                    <a:pt x="7556" y="13827"/>
                  </a:lnTo>
                  <a:lnTo>
                    <a:pt x="7906" y="13657"/>
                  </a:lnTo>
                  <a:lnTo>
                    <a:pt x="8182" y="13530"/>
                  </a:lnTo>
                  <a:lnTo>
                    <a:pt x="8489" y="13382"/>
                  </a:lnTo>
                  <a:lnTo>
                    <a:pt x="8797" y="13233"/>
                  </a:lnTo>
                  <a:lnTo>
                    <a:pt x="9073" y="13106"/>
                  </a:lnTo>
                  <a:lnTo>
                    <a:pt x="9402" y="12946"/>
                  </a:lnTo>
                  <a:lnTo>
                    <a:pt x="9646" y="12830"/>
                  </a:lnTo>
                  <a:lnTo>
                    <a:pt x="9996" y="12660"/>
                  </a:lnTo>
                  <a:lnTo>
                    <a:pt x="10219" y="12564"/>
                  </a:lnTo>
                  <a:lnTo>
                    <a:pt x="10580" y="12384"/>
                  </a:lnTo>
                  <a:lnTo>
                    <a:pt x="10782" y="12289"/>
                  </a:lnTo>
                  <a:lnTo>
                    <a:pt x="11164" y="12108"/>
                  </a:lnTo>
                  <a:lnTo>
                    <a:pt x="11344" y="12023"/>
                  </a:lnTo>
                  <a:lnTo>
                    <a:pt x="11737" y="11832"/>
                  </a:lnTo>
                  <a:lnTo>
                    <a:pt x="11885" y="11758"/>
                  </a:lnTo>
                  <a:lnTo>
                    <a:pt x="12310" y="11567"/>
                  </a:lnTo>
                  <a:lnTo>
                    <a:pt x="12437" y="11503"/>
                  </a:lnTo>
                  <a:lnTo>
                    <a:pt x="12872" y="11291"/>
                  </a:lnTo>
                  <a:lnTo>
                    <a:pt x="12989" y="11238"/>
                  </a:lnTo>
                  <a:lnTo>
                    <a:pt x="13434" y="11026"/>
                  </a:lnTo>
                  <a:lnTo>
                    <a:pt x="13530" y="10983"/>
                  </a:lnTo>
                  <a:lnTo>
                    <a:pt x="13986" y="10761"/>
                  </a:lnTo>
                  <a:lnTo>
                    <a:pt x="14071" y="10729"/>
                  </a:lnTo>
                  <a:lnTo>
                    <a:pt x="14538" y="10506"/>
                  </a:lnTo>
                  <a:lnTo>
                    <a:pt x="14602" y="10474"/>
                  </a:lnTo>
                  <a:lnTo>
                    <a:pt x="15079" y="10241"/>
                  </a:lnTo>
                  <a:lnTo>
                    <a:pt x="15132" y="10219"/>
                  </a:lnTo>
                  <a:lnTo>
                    <a:pt x="15631" y="9997"/>
                  </a:lnTo>
                  <a:lnTo>
                    <a:pt x="15673" y="9975"/>
                  </a:lnTo>
                  <a:lnTo>
                    <a:pt x="16172" y="9731"/>
                  </a:lnTo>
                  <a:lnTo>
                    <a:pt x="16204" y="9710"/>
                  </a:lnTo>
                  <a:lnTo>
                    <a:pt x="16703" y="9477"/>
                  </a:lnTo>
                  <a:lnTo>
                    <a:pt x="16734" y="9455"/>
                  </a:lnTo>
                  <a:lnTo>
                    <a:pt x="17233" y="9222"/>
                  </a:lnTo>
                  <a:lnTo>
                    <a:pt x="17265" y="9211"/>
                  </a:lnTo>
                  <a:lnTo>
                    <a:pt x="17774" y="8967"/>
                  </a:lnTo>
                  <a:lnTo>
                    <a:pt x="17796" y="8957"/>
                  </a:lnTo>
                  <a:lnTo>
                    <a:pt x="18294" y="8713"/>
                  </a:lnTo>
                  <a:lnTo>
                    <a:pt x="18326" y="8702"/>
                  </a:lnTo>
                  <a:lnTo>
                    <a:pt x="18825" y="8458"/>
                  </a:lnTo>
                  <a:lnTo>
                    <a:pt x="18846" y="8447"/>
                  </a:lnTo>
                  <a:lnTo>
                    <a:pt x="19355" y="8203"/>
                  </a:lnTo>
                  <a:lnTo>
                    <a:pt x="19387" y="8193"/>
                  </a:lnTo>
                  <a:lnTo>
                    <a:pt x="19886" y="7959"/>
                  </a:lnTo>
                  <a:lnTo>
                    <a:pt x="19918" y="7938"/>
                  </a:lnTo>
                  <a:lnTo>
                    <a:pt x="20417" y="7705"/>
                  </a:lnTo>
                  <a:lnTo>
                    <a:pt x="20448" y="7683"/>
                  </a:lnTo>
                  <a:lnTo>
                    <a:pt x="20947" y="7450"/>
                  </a:lnTo>
                  <a:lnTo>
                    <a:pt x="20990" y="7429"/>
                  </a:lnTo>
                  <a:lnTo>
                    <a:pt x="21478" y="7206"/>
                  </a:lnTo>
                  <a:lnTo>
                    <a:pt x="21531" y="7185"/>
                  </a:lnTo>
                  <a:lnTo>
                    <a:pt x="22008" y="6951"/>
                  </a:lnTo>
                  <a:lnTo>
                    <a:pt x="22072" y="6919"/>
                  </a:lnTo>
                  <a:lnTo>
                    <a:pt x="22549" y="6696"/>
                  </a:lnTo>
                  <a:lnTo>
                    <a:pt x="22624" y="6665"/>
                  </a:lnTo>
                  <a:lnTo>
                    <a:pt x="23080" y="6442"/>
                  </a:lnTo>
                  <a:lnTo>
                    <a:pt x="23175" y="6399"/>
                  </a:lnTo>
                  <a:lnTo>
                    <a:pt x="23621" y="6187"/>
                  </a:lnTo>
                  <a:lnTo>
                    <a:pt x="23738" y="6134"/>
                  </a:lnTo>
                  <a:lnTo>
                    <a:pt x="24173" y="5922"/>
                  </a:lnTo>
                  <a:lnTo>
                    <a:pt x="24300" y="5869"/>
                  </a:lnTo>
                  <a:lnTo>
                    <a:pt x="24725" y="5667"/>
                  </a:lnTo>
                  <a:lnTo>
                    <a:pt x="24873" y="5593"/>
                  </a:lnTo>
                  <a:lnTo>
                    <a:pt x="25266" y="5402"/>
                  </a:lnTo>
                  <a:lnTo>
                    <a:pt x="25446" y="5317"/>
                  </a:lnTo>
                  <a:lnTo>
                    <a:pt x="25828" y="5137"/>
                  </a:lnTo>
                  <a:lnTo>
                    <a:pt x="26019" y="5041"/>
                  </a:lnTo>
                  <a:lnTo>
                    <a:pt x="26391" y="4861"/>
                  </a:lnTo>
                  <a:lnTo>
                    <a:pt x="26613" y="4765"/>
                  </a:lnTo>
                  <a:lnTo>
                    <a:pt x="26964" y="4595"/>
                  </a:lnTo>
                  <a:lnTo>
                    <a:pt x="27208" y="4479"/>
                  </a:lnTo>
                  <a:lnTo>
                    <a:pt x="27537" y="4320"/>
                  </a:lnTo>
                  <a:lnTo>
                    <a:pt x="27813" y="4192"/>
                  </a:lnTo>
                  <a:lnTo>
                    <a:pt x="28120" y="4044"/>
                  </a:lnTo>
                  <a:lnTo>
                    <a:pt x="28428" y="3895"/>
                  </a:lnTo>
                  <a:lnTo>
                    <a:pt x="28704" y="3768"/>
                  </a:lnTo>
                  <a:lnTo>
                    <a:pt x="29054" y="3598"/>
                  </a:lnTo>
                  <a:lnTo>
                    <a:pt x="29309" y="3481"/>
                  </a:lnTo>
                  <a:lnTo>
                    <a:pt x="29680" y="3301"/>
                  </a:lnTo>
                  <a:lnTo>
                    <a:pt x="29914" y="3195"/>
                  </a:lnTo>
                  <a:lnTo>
                    <a:pt x="30327" y="2993"/>
                  </a:lnTo>
                  <a:lnTo>
                    <a:pt x="30518" y="2898"/>
                  </a:lnTo>
                  <a:lnTo>
                    <a:pt x="30975" y="2685"/>
                  </a:lnTo>
                  <a:lnTo>
                    <a:pt x="31144" y="2601"/>
                  </a:lnTo>
                  <a:lnTo>
                    <a:pt x="31643" y="2367"/>
                  </a:lnTo>
                  <a:lnTo>
                    <a:pt x="31771" y="2303"/>
                  </a:lnTo>
                  <a:lnTo>
                    <a:pt x="32312" y="2049"/>
                  </a:lnTo>
                  <a:lnTo>
                    <a:pt x="32418" y="1996"/>
                  </a:lnTo>
                  <a:lnTo>
                    <a:pt x="33001" y="1720"/>
                  </a:lnTo>
                  <a:lnTo>
                    <a:pt x="33065" y="1688"/>
                  </a:lnTo>
                  <a:lnTo>
                    <a:pt x="33691" y="1391"/>
                  </a:lnTo>
                  <a:lnTo>
                    <a:pt x="33734" y="1370"/>
                  </a:lnTo>
                  <a:lnTo>
                    <a:pt x="34402" y="1051"/>
                  </a:lnTo>
                  <a:lnTo>
                    <a:pt x="34402" y="1051"/>
                  </a:lnTo>
                  <a:lnTo>
                    <a:pt x="35092" y="722"/>
                  </a:lnTo>
                  <a:lnTo>
                    <a:pt x="35124" y="701"/>
                  </a:lnTo>
                  <a:lnTo>
                    <a:pt x="35792" y="393"/>
                  </a:lnTo>
                  <a:lnTo>
                    <a:pt x="35866" y="351"/>
                  </a:lnTo>
                  <a:lnTo>
                    <a:pt x="36503" y="54"/>
                  </a:lnTo>
                  <a:lnTo>
                    <a:pt x="36620" y="1"/>
                  </a:lnTo>
                  <a:lnTo>
                    <a:pt x="51274" y="30795"/>
                  </a:lnTo>
                  <a:lnTo>
                    <a:pt x="40270" y="36036"/>
                  </a:lnTo>
                  <a:lnTo>
                    <a:pt x="32089" y="18836"/>
                  </a:lnTo>
                  <a:cubicBezTo>
                    <a:pt x="30434" y="15398"/>
                    <a:pt x="26306" y="13933"/>
                    <a:pt x="22857" y="15567"/>
                  </a:cubicBezTo>
                  <a:cubicBezTo>
                    <a:pt x="22507" y="15727"/>
                    <a:pt x="22167" y="15928"/>
                    <a:pt x="21849" y="16151"/>
                  </a:cubicBezTo>
                  <a:cubicBezTo>
                    <a:pt x="17721" y="17318"/>
                    <a:pt x="15631" y="21913"/>
                    <a:pt x="17488" y="25786"/>
                  </a:cubicBezTo>
                  <a:lnTo>
                    <a:pt x="25669" y="42987"/>
                  </a:lnTo>
                  <a:lnTo>
                    <a:pt x="14655" y="482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2481600" y="3147825"/>
              <a:ext cx="396875" cy="222600"/>
            </a:xfrm>
            <a:custGeom>
              <a:avLst/>
              <a:gdLst/>
              <a:ahLst/>
              <a:cxnLst/>
              <a:rect l="l" t="t" r="r" b="b"/>
              <a:pathLst>
                <a:path w="15875" h="8904" extrusionOk="0">
                  <a:moveTo>
                    <a:pt x="807" y="6591"/>
                  </a:moveTo>
                  <a:lnTo>
                    <a:pt x="14103" y="266"/>
                  </a:lnTo>
                  <a:cubicBezTo>
                    <a:pt x="14665" y="1"/>
                    <a:pt x="15344" y="234"/>
                    <a:pt x="15609" y="797"/>
                  </a:cubicBezTo>
                  <a:lnTo>
                    <a:pt x="15609" y="797"/>
                  </a:lnTo>
                  <a:cubicBezTo>
                    <a:pt x="15875" y="1359"/>
                    <a:pt x="15641" y="2028"/>
                    <a:pt x="15079" y="2304"/>
                  </a:cubicBezTo>
                  <a:lnTo>
                    <a:pt x="1783" y="8638"/>
                  </a:lnTo>
                  <a:cubicBezTo>
                    <a:pt x="1221" y="8904"/>
                    <a:pt x="541" y="8660"/>
                    <a:pt x="276" y="8108"/>
                  </a:cubicBezTo>
                  <a:lnTo>
                    <a:pt x="276" y="8108"/>
                  </a:lnTo>
                  <a:cubicBezTo>
                    <a:pt x="0" y="7546"/>
                    <a:pt x="244" y="6866"/>
                    <a:pt x="807" y="6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2314200" y="2518850"/>
              <a:ext cx="1079450" cy="566675"/>
            </a:xfrm>
            <a:custGeom>
              <a:avLst/>
              <a:gdLst/>
              <a:ahLst/>
              <a:cxnLst/>
              <a:rect l="l" t="t" r="r" b="b"/>
              <a:pathLst>
                <a:path w="43178" h="22667" extrusionOk="0">
                  <a:moveTo>
                    <a:pt x="2770" y="22252"/>
                  </a:moveTo>
                  <a:lnTo>
                    <a:pt x="23738" y="12267"/>
                  </a:lnTo>
                  <a:lnTo>
                    <a:pt x="41936" y="3609"/>
                  </a:lnTo>
                  <a:cubicBezTo>
                    <a:pt x="42806" y="3184"/>
                    <a:pt x="43178" y="2134"/>
                    <a:pt x="42764" y="1253"/>
                  </a:cubicBezTo>
                  <a:lnTo>
                    <a:pt x="42764" y="1253"/>
                  </a:lnTo>
                  <a:cubicBezTo>
                    <a:pt x="42339" y="383"/>
                    <a:pt x="41289" y="1"/>
                    <a:pt x="40408" y="415"/>
                  </a:cubicBezTo>
                  <a:lnTo>
                    <a:pt x="22210" y="9084"/>
                  </a:lnTo>
                  <a:lnTo>
                    <a:pt x="1253" y="19059"/>
                  </a:lnTo>
                  <a:cubicBezTo>
                    <a:pt x="372" y="19483"/>
                    <a:pt x="1" y="20533"/>
                    <a:pt x="414" y="21414"/>
                  </a:cubicBezTo>
                  <a:lnTo>
                    <a:pt x="414" y="21414"/>
                  </a:lnTo>
                  <a:cubicBezTo>
                    <a:pt x="839" y="22295"/>
                    <a:pt x="1889" y="22666"/>
                    <a:pt x="2770" y="222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2200925" y="2434775"/>
              <a:ext cx="1242075" cy="640400"/>
            </a:xfrm>
            <a:custGeom>
              <a:avLst/>
              <a:gdLst/>
              <a:ahLst/>
              <a:cxnLst/>
              <a:rect l="l" t="t" r="r" b="b"/>
              <a:pathLst>
                <a:path w="49683" h="25616" extrusionOk="0">
                  <a:moveTo>
                    <a:pt x="49088" y="170"/>
                  </a:moveTo>
                  <a:lnTo>
                    <a:pt x="24735" y="11757"/>
                  </a:lnTo>
                  <a:lnTo>
                    <a:pt x="361" y="23355"/>
                  </a:lnTo>
                  <a:cubicBezTo>
                    <a:pt x="1" y="23525"/>
                    <a:pt x="160" y="23960"/>
                    <a:pt x="711" y="24321"/>
                  </a:cubicBezTo>
                  <a:lnTo>
                    <a:pt x="1889" y="25096"/>
                  </a:lnTo>
                  <a:cubicBezTo>
                    <a:pt x="2441" y="25467"/>
                    <a:pt x="3184" y="25615"/>
                    <a:pt x="3545" y="25446"/>
                  </a:cubicBezTo>
                  <a:lnTo>
                    <a:pt x="26125" y="14707"/>
                  </a:lnTo>
                  <a:lnTo>
                    <a:pt x="48706" y="3958"/>
                  </a:lnTo>
                  <a:cubicBezTo>
                    <a:pt x="49067" y="3788"/>
                    <a:pt x="49417" y="3109"/>
                    <a:pt x="49481" y="2462"/>
                  </a:cubicBezTo>
                  <a:lnTo>
                    <a:pt x="49619" y="1040"/>
                  </a:lnTo>
                  <a:cubicBezTo>
                    <a:pt x="49682" y="393"/>
                    <a:pt x="49438" y="0"/>
                    <a:pt x="49088" y="1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2248400" y="2363400"/>
              <a:ext cx="1038350" cy="514400"/>
            </a:xfrm>
            <a:custGeom>
              <a:avLst/>
              <a:gdLst/>
              <a:ahLst/>
              <a:cxnLst/>
              <a:rect l="l" t="t" r="r" b="b"/>
              <a:pathLst>
                <a:path w="41534" h="20576" extrusionOk="0">
                  <a:moveTo>
                    <a:pt x="489" y="19186"/>
                  </a:moveTo>
                  <a:lnTo>
                    <a:pt x="40462" y="160"/>
                  </a:lnTo>
                  <a:cubicBezTo>
                    <a:pt x="40801" y="1"/>
                    <a:pt x="41204" y="139"/>
                    <a:pt x="41364" y="478"/>
                  </a:cubicBezTo>
                  <a:lnTo>
                    <a:pt x="41364" y="478"/>
                  </a:lnTo>
                  <a:cubicBezTo>
                    <a:pt x="41533" y="818"/>
                    <a:pt x="41385" y="1232"/>
                    <a:pt x="41045" y="1391"/>
                  </a:cubicBezTo>
                  <a:lnTo>
                    <a:pt x="1073" y="20417"/>
                  </a:lnTo>
                  <a:cubicBezTo>
                    <a:pt x="733" y="20576"/>
                    <a:pt x="319" y="20427"/>
                    <a:pt x="160" y="20088"/>
                  </a:cubicBezTo>
                  <a:lnTo>
                    <a:pt x="160" y="20088"/>
                  </a:lnTo>
                  <a:cubicBezTo>
                    <a:pt x="1" y="19748"/>
                    <a:pt x="150" y="19345"/>
                    <a:pt x="489" y="19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2435700" y="2961350"/>
              <a:ext cx="344625" cy="297925"/>
            </a:xfrm>
            <a:custGeom>
              <a:avLst/>
              <a:gdLst/>
              <a:ahLst/>
              <a:cxnLst/>
              <a:rect l="l" t="t" r="r" b="b"/>
              <a:pathLst>
                <a:path w="13785" h="11917" extrusionOk="0">
                  <a:moveTo>
                    <a:pt x="382" y="4722"/>
                  </a:moveTo>
                  <a:lnTo>
                    <a:pt x="10028" y="128"/>
                  </a:lnTo>
                  <a:cubicBezTo>
                    <a:pt x="10304" y="0"/>
                    <a:pt x="10622" y="117"/>
                    <a:pt x="10750" y="382"/>
                  </a:cubicBezTo>
                  <a:lnTo>
                    <a:pt x="13647" y="6473"/>
                  </a:lnTo>
                  <a:cubicBezTo>
                    <a:pt x="13784" y="6749"/>
                    <a:pt x="13668" y="7067"/>
                    <a:pt x="13392" y="7195"/>
                  </a:cubicBezTo>
                  <a:lnTo>
                    <a:pt x="3757" y="11789"/>
                  </a:lnTo>
                  <a:cubicBezTo>
                    <a:pt x="3481" y="11917"/>
                    <a:pt x="3152" y="11800"/>
                    <a:pt x="3025" y="11535"/>
                  </a:cubicBezTo>
                  <a:lnTo>
                    <a:pt x="128" y="5444"/>
                  </a:lnTo>
                  <a:cubicBezTo>
                    <a:pt x="0" y="5179"/>
                    <a:pt x="117" y="4850"/>
                    <a:pt x="382" y="47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2485850" y="3011750"/>
              <a:ext cx="244075" cy="197400"/>
            </a:xfrm>
            <a:custGeom>
              <a:avLst/>
              <a:gdLst/>
              <a:ahLst/>
              <a:cxnLst/>
              <a:rect l="l" t="t" r="r" b="b"/>
              <a:pathLst>
                <a:path w="9763" h="7896" extrusionOk="0">
                  <a:moveTo>
                    <a:pt x="7767" y="0"/>
                  </a:moveTo>
                  <a:lnTo>
                    <a:pt x="0" y="3693"/>
                  </a:lnTo>
                  <a:lnTo>
                    <a:pt x="1995" y="7895"/>
                  </a:lnTo>
                  <a:lnTo>
                    <a:pt x="9762" y="4202"/>
                  </a:lnTo>
                  <a:lnTo>
                    <a:pt x="7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2578950" y="3262425"/>
              <a:ext cx="407500" cy="430050"/>
            </a:xfrm>
            <a:custGeom>
              <a:avLst/>
              <a:gdLst/>
              <a:ahLst/>
              <a:cxnLst/>
              <a:rect l="l" t="t" r="r" b="b"/>
              <a:pathLst>
                <a:path w="16300" h="17202" extrusionOk="0">
                  <a:moveTo>
                    <a:pt x="383" y="4723"/>
                  </a:moveTo>
                  <a:lnTo>
                    <a:pt x="10028" y="128"/>
                  </a:lnTo>
                  <a:cubicBezTo>
                    <a:pt x="10304" y="1"/>
                    <a:pt x="10622" y="118"/>
                    <a:pt x="10760" y="383"/>
                  </a:cubicBezTo>
                  <a:lnTo>
                    <a:pt x="16172" y="11758"/>
                  </a:lnTo>
                  <a:cubicBezTo>
                    <a:pt x="16299" y="12034"/>
                    <a:pt x="16183" y="12352"/>
                    <a:pt x="15907" y="12490"/>
                  </a:cubicBezTo>
                  <a:lnTo>
                    <a:pt x="6261" y="17074"/>
                  </a:lnTo>
                  <a:cubicBezTo>
                    <a:pt x="5996" y="17202"/>
                    <a:pt x="5667" y="17085"/>
                    <a:pt x="5540" y="16820"/>
                  </a:cubicBezTo>
                  <a:lnTo>
                    <a:pt x="128" y="5445"/>
                  </a:lnTo>
                  <a:cubicBezTo>
                    <a:pt x="1" y="5179"/>
                    <a:pt x="117" y="4850"/>
                    <a:pt x="383" y="47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2629100" y="3312575"/>
              <a:ext cx="306950" cy="329775"/>
            </a:xfrm>
            <a:custGeom>
              <a:avLst/>
              <a:gdLst/>
              <a:ahLst/>
              <a:cxnLst/>
              <a:rect l="l" t="t" r="r" b="b"/>
              <a:pathLst>
                <a:path w="12278" h="13191" extrusionOk="0">
                  <a:moveTo>
                    <a:pt x="7768" y="1"/>
                  </a:moveTo>
                  <a:lnTo>
                    <a:pt x="0" y="3693"/>
                  </a:lnTo>
                  <a:lnTo>
                    <a:pt x="4520" y="13190"/>
                  </a:lnTo>
                  <a:lnTo>
                    <a:pt x="12277" y="9498"/>
                  </a:lnTo>
                  <a:lnTo>
                    <a:pt x="77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3121975" y="2843025"/>
              <a:ext cx="396900" cy="222600"/>
            </a:xfrm>
            <a:custGeom>
              <a:avLst/>
              <a:gdLst/>
              <a:ahLst/>
              <a:cxnLst/>
              <a:rect l="l" t="t" r="r" b="b"/>
              <a:pathLst>
                <a:path w="15876" h="8904" extrusionOk="0">
                  <a:moveTo>
                    <a:pt x="807" y="6590"/>
                  </a:moveTo>
                  <a:lnTo>
                    <a:pt x="14103" y="266"/>
                  </a:lnTo>
                  <a:cubicBezTo>
                    <a:pt x="14665" y="1"/>
                    <a:pt x="15334" y="234"/>
                    <a:pt x="15610" y="797"/>
                  </a:cubicBezTo>
                  <a:lnTo>
                    <a:pt x="15610" y="797"/>
                  </a:lnTo>
                  <a:cubicBezTo>
                    <a:pt x="15875" y="1359"/>
                    <a:pt x="15642" y="2027"/>
                    <a:pt x="15079" y="2303"/>
                  </a:cubicBezTo>
                  <a:lnTo>
                    <a:pt x="1773" y="8638"/>
                  </a:lnTo>
                  <a:cubicBezTo>
                    <a:pt x="1210" y="8903"/>
                    <a:pt x="542" y="8659"/>
                    <a:pt x="266" y="8108"/>
                  </a:cubicBezTo>
                  <a:lnTo>
                    <a:pt x="266" y="8108"/>
                  </a:lnTo>
                  <a:cubicBezTo>
                    <a:pt x="1" y="7535"/>
                    <a:pt x="245" y="6866"/>
                    <a:pt x="807" y="65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3076100" y="2656550"/>
              <a:ext cx="344350" cy="297925"/>
            </a:xfrm>
            <a:custGeom>
              <a:avLst/>
              <a:gdLst/>
              <a:ahLst/>
              <a:cxnLst/>
              <a:rect l="l" t="t" r="r" b="b"/>
              <a:pathLst>
                <a:path w="13774" h="11917" extrusionOk="0">
                  <a:moveTo>
                    <a:pt x="382" y="4722"/>
                  </a:moveTo>
                  <a:lnTo>
                    <a:pt x="10028" y="127"/>
                  </a:lnTo>
                  <a:cubicBezTo>
                    <a:pt x="10304" y="0"/>
                    <a:pt x="10622" y="117"/>
                    <a:pt x="10749" y="393"/>
                  </a:cubicBezTo>
                  <a:lnTo>
                    <a:pt x="13646" y="6473"/>
                  </a:lnTo>
                  <a:cubicBezTo>
                    <a:pt x="13773" y="6749"/>
                    <a:pt x="13667" y="7067"/>
                    <a:pt x="13391" y="7194"/>
                  </a:cubicBezTo>
                  <a:lnTo>
                    <a:pt x="3746" y="11789"/>
                  </a:lnTo>
                  <a:cubicBezTo>
                    <a:pt x="3470" y="11916"/>
                    <a:pt x="3152" y="11800"/>
                    <a:pt x="3024" y="11534"/>
                  </a:cubicBezTo>
                  <a:lnTo>
                    <a:pt x="127" y="5444"/>
                  </a:lnTo>
                  <a:cubicBezTo>
                    <a:pt x="0" y="5178"/>
                    <a:pt x="106" y="4849"/>
                    <a:pt x="382" y="47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3126225" y="2706950"/>
              <a:ext cx="244075" cy="197375"/>
            </a:xfrm>
            <a:custGeom>
              <a:avLst/>
              <a:gdLst/>
              <a:ahLst/>
              <a:cxnLst/>
              <a:rect l="l" t="t" r="r" b="b"/>
              <a:pathLst>
                <a:path w="9763" h="7895" extrusionOk="0">
                  <a:moveTo>
                    <a:pt x="7757" y="0"/>
                  </a:moveTo>
                  <a:lnTo>
                    <a:pt x="1" y="3693"/>
                  </a:lnTo>
                  <a:lnTo>
                    <a:pt x="1995" y="7895"/>
                  </a:lnTo>
                  <a:lnTo>
                    <a:pt x="9763" y="4202"/>
                  </a:lnTo>
                  <a:lnTo>
                    <a:pt x="77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3219350" y="2957625"/>
              <a:ext cx="407475" cy="430050"/>
            </a:xfrm>
            <a:custGeom>
              <a:avLst/>
              <a:gdLst/>
              <a:ahLst/>
              <a:cxnLst/>
              <a:rect l="l" t="t" r="r" b="b"/>
              <a:pathLst>
                <a:path w="16299" h="17202" extrusionOk="0">
                  <a:moveTo>
                    <a:pt x="382" y="4723"/>
                  </a:moveTo>
                  <a:lnTo>
                    <a:pt x="10028" y="128"/>
                  </a:lnTo>
                  <a:cubicBezTo>
                    <a:pt x="10304" y="1"/>
                    <a:pt x="10622" y="117"/>
                    <a:pt x="10760" y="383"/>
                  </a:cubicBezTo>
                  <a:lnTo>
                    <a:pt x="16172" y="11769"/>
                  </a:lnTo>
                  <a:cubicBezTo>
                    <a:pt x="16299" y="12034"/>
                    <a:pt x="16182" y="12352"/>
                    <a:pt x="15917" y="12490"/>
                  </a:cubicBezTo>
                  <a:lnTo>
                    <a:pt x="6261" y="17074"/>
                  </a:lnTo>
                  <a:cubicBezTo>
                    <a:pt x="5995" y="17201"/>
                    <a:pt x="5666" y="17095"/>
                    <a:pt x="5539" y="16819"/>
                  </a:cubicBezTo>
                  <a:lnTo>
                    <a:pt x="127" y="5444"/>
                  </a:lnTo>
                  <a:cubicBezTo>
                    <a:pt x="0" y="5179"/>
                    <a:pt x="117" y="4850"/>
                    <a:pt x="382" y="47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3269475" y="3008025"/>
              <a:ext cx="306950" cy="329775"/>
            </a:xfrm>
            <a:custGeom>
              <a:avLst/>
              <a:gdLst/>
              <a:ahLst/>
              <a:cxnLst/>
              <a:rect l="l" t="t" r="r" b="b"/>
              <a:pathLst>
                <a:path w="12278" h="13191" extrusionOk="0">
                  <a:moveTo>
                    <a:pt x="7768" y="1"/>
                  </a:moveTo>
                  <a:lnTo>
                    <a:pt x="1" y="3694"/>
                  </a:lnTo>
                  <a:lnTo>
                    <a:pt x="4521" y="13191"/>
                  </a:lnTo>
                  <a:lnTo>
                    <a:pt x="12278" y="9487"/>
                  </a:lnTo>
                  <a:lnTo>
                    <a:pt x="77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2320025" y="2405575"/>
              <a:ext cx="982900" cy="553675"/>
            </a:xfrm>
            <a:custGeom>
              <a:avLst/>
              <a:gdLst/>
              <a:ahLst/>
              <a:cxnLst/>
              <a:rect l="l" t="t" r="r" b="b"/>
              <a:pathLst>
                <a:path w="39316" h="22147" extrusionOk="0">
                  <a:moveTo>
                    <a:pt x="36143" y="669"/>
                  </a:moveTo>
                  <a:lnTo>
                    <a:pt x="36822" y="2102"/>
                  </a:lnTo>
                  <a:cubicBezTo>
                    <a:pt x="37087" y="2664"/>
                    <a:pt x="36854" y="3343"/>
                    <a:pt x="36291" y="3609"/>
                  </a:cubicBezTo>
                  <a:lnTo>
                    <a:pt x="1" y="20884"/>
                  </a:lnTo>
                  <a:lnTo>
                    <a:pt x="606" y="22146"/>
                  </a:lnTo>
                  <a:lnTo>
                    <a:pt x="19971" y="12925"/>
                  </a:lnTo>
                  <a:lnTo>
                    <a:pt x="39316" y="3715"/>
                  </a:lnTo>
                  <a:lnTo>
                    <a:pt x="375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3197575" y="2357825"/>
              <a:ext cx="46450" cy="33725"/>
            </a:xfrm>
            <a:custGeom>
              <a:avLst/>
              <a:gdLst/>
              <a:ahLst/>
              <a:cxnLst/>
              <a:rect l="l" t="t" r="r" b="b"/>
              <a:pathLst>
                <a:path w="1858" h="1349" extrusionOk="0">
                  <a:moveTo>
                    <a:pt x="447" y="1348"/>
                  </a:moveTo>
                  <a:lnTo>
                    <a:pt x="1858" y="680"/>
                  </a:lnTo>
                  <a:cubicBezTo>
                    <a:pt x="1561" y="181"/>
                    <a:pt x="924" y="1"/>
                    <a:pt x="404" y="255"/>
                  </a:cubicBezTo>
                  <a:lnTo>
                    <a:pt x="1" y="4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2294575" y="2974075"/>
              <a:ext cx="70575" cy="56000"/>
            </a:xfrm>
            <a:custGeom>
              <a:avLst/>
              <a:gdLst/>
              <a:ahLst/>
              <a:cxnLst/>
              <a:rect l="l" t="t" r="r" b="b"/>
              <a:pathLst>
                <a:path w="2823" h="2240" extrusionOk="0">
                  <a:moveTo>
                    <a:pt x="541" y="701"/>
                  </a:moveTo>
                  <a:lnTo>
                    <a:pt x="1634" y="170"/>
                  </a:lnTo>
                  <a:cubicBezTo>
                    <a:pt x="2016" y="1"/>
                    <a:pt x="2462" y="160"/>
                    <a:pt x="2643" y="531"/>
                  </a:cubicBezTo>
                  <a:lnTo>
                    <a:pt x="2643" y="531"/>
                  </a:lnTo>
                  <a:cubicBezTo>
                    <a:pt x="2823" y="903"/>
                    <a:pt x="2664" y="1359"/>
                    <a:pt x="2292" y="1539"/>
                  </a:cubicBezTo>
                  <a:lnTo>
                    <a:pt x="1189" y="2070"/>
                  </a:lnTo>
                  <a:cubicBezTo>
                    <a:pt x="807" y="2240"/>
                    <a:pt x="361" y="2080"/>
                    <a:pt x="181" y="1709"/>
                  </a:cubicBezTo>
                  <a:lnTo>
                    <a:pt x="181" y="1709"/>
                  </a:lnTo>
                  <a:cubicBezTo>
                    <a:pt x="0" y="1338"/>
                    <a:pt x="159" y="881"/>
                    <a:pt x="541" y="7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2383975" y="2826850"/>
              <a:ext cx="290775" cy="161050"/>
            </a:xfrm>
            <a:custGeom>
              <a:avLst/>
              <a:gdLst/>
              <a:ahLst/>
              <a:cxnLst/>
              <a:rect l="l" t="t" r="r" b="b"/>
              <a:pathLst>
                <a:path w="11631" h="6442" extrusionOk="0">
                  <a:moveTo>
                    <a:pt x="520" y="4903"/>
                  </a:moveTo>
                  <a:lnTo>
                    <a:pt x="10452" y="181"/>
                  </a:lnTo>
                  <a:cubicBezTo>
                    <a:pt x="10824" y="0"/>
                    <a:pt x="11269" y="160"/>
                    <a:pt x="11450" y="542"/>
                  </a:cubicBezTo>
                  <a:lnTo>
                    <a:pt x="11450" y="542"/>
                  </a:lnTo>
                  <a:cubicBezTo>
                    <a:pt x="11630" y="913"/>
                    <a:pt x="11471" y="1359"/>
                    <a:pt x="11100" y="1539"/>
                  </a:cubicBezTo>
                  <a:lnTo>
                    <a:pt x="1178" y="6261"/>
                  </a:lnTo>
                  <a:cubicBezTo>
                    <a:pt x="807" y="6441"/>
                    <a:pt x="350" y="6282"/>
                    <a:pt x="170" y="5900"/>
                  </a:cubicBezTo>
                  <a:lnTo>
                    <a:pt x="170" y="5900"/>
                  </a:lnTo>
                  <a:cubicBezTo>
                    <a:pt x="0" y="5529"/>
                    <a:pt x="159" y="5083"/>
                    <a:pt x="520" y="4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3535825" y="2542475"/>
              <a:ext cx="395825" cy="250175"/>
            </a:xfrm>
            <a:custGeom>
              <a:avLst/>
              <a:gdLst/>
              <a:ahLst/>
              <a:cxnLst/>
              <a:rect l="l" t="t" r="r" b="b"/>
              <a:pathLst>
                <a:path w="15833" h="10007" extrusionOk="0">
                  <a:moveTo>
                    <a:pt x="0" y="976"/>
                  </a:moveTo>
                  <a:lnTo>
                    <a:pt x="0" y="1221"/>
                  </a:lnTo>
                  <a:cubicBezTo>
                    <a:pt x="0" y="1316"/>
                    <a:pt x="117" y="1687"/>
                    <a:pt x="626" y="1931"/>
                  </a:cubicBezTo>
                  <a:cubicBezTo>
                    <a:pt x="1136" y="2186"/>
                    <a:pt x="14028" y="9094"/>
                    <a:pt x="14028" y="9094"/>
                  </a:cubicBezTo>
                  <a:lnTo>
                    <a:pt x="14262" y="10007"/>
                  </a:lnTo>
                  <a:lnTo>
                    <a:pt x="15005" y="10007"/>
                  </a:lnTo>
                  <a:cubicBezTo>
                    <a:pt x="15238" y="10007"/>
                    <a:pt x="15832" y="9699"/>
                    <a:pt x="15832" y="9158"/>
                  </a:cubicBezTo>
                  <a:lnTo>
                    <a:pt x="15832" y="8362"/>
                  </a:lnTo>
                  <a:lnTo>
                    <a:pt x="14983" y="7736"/>
                  </a:lnTo>
                  <a:lnTo>
                    <a:pt x="35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3547750" y="2534775"/>
              <a:ext cx="356050" cy="580200"/>
            </a:xfrm>
            <a:custGeom>
              <a:avLst/>
              <a:gdLst/>
              <a:ahLst/>
              <a:cxnLst/>
              <a:rect l="l" t="t" r="r" b="b"/>
              <a:pathLst>
                <a:path w="14242" h="23208" extrusionOk="0">
                  <a:moveTo>
                    <a:pt x="1" y="0"/>
                  </a:moveTo>
                  <a:lnTo>
                    <a:pt x="1" y="23207"/>
                  </a:lnTo>
                  <a:lnTo>
                    <a:pt x="14241" y="23207"/>
                  </a:lnTo>
                  <a:lnTo>
                    <a:pt x="14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3573750" y="2567400"/>
              <a:ext cx="303775" cy="547575"/>
            </a:xfrm>
            <a:custGeom>
              <a:avLst/>
              <a:gdLst/>
              <a:ahLst/>
              <a:cxnLst/>
              <a:rect l="l" t="t" r="r" b="b"/>
              <a:pathLst>
                <a:path w="12151" h="21903" extrusionOk="0">
                  <a:moveTo>
                    <a:pt x="12151" y="21902"/>
                  </a:moveTo>
                  <a:lnTo>
                    <a:pt x="10442" y="21902"/>
                  </a:lnTo>
                  <a:lnTo>
                    <a:pt x="10442" y="1"/>
                  </a:lnTo>
                  <a:lnTo>
                    <a:pt x="12151" y="1"/>
                  </a:lnTo>
                  <a:close/>
                  <a:moveTo>
                    <a:pt x="9381" y="21902"/>
                  </a:moveTo>
                  <a:lnTo>
                    <a:pt x="8606" y="21902"/>
                  </a:lnTo>
                  <a:lnTo>
                    <a:pt x="8606" y="1"/>
                  </a:lnTo>
                  <a:lnTo>
                    <a:pt x="9381" y="1"/>
                  </a:lnTo>
                  <a:close/>
                  <a:moveTo>
                    <a:pt x="5497" y="21902"/>
                  </a:moveTo>
                  <a:lnTo>
                    <a:pt x="3959" y="21902"/>
                  </a:lnTo>
                  <a:lnTo>
                    <a:pt x="3959" y="1"/>
                  </a:lnTo>
                  <a:lnTo>
                    <a:pt x="5497" y="1"/>
                  </a:lnTo>
                  <a:close/>
                  <a:moveTo>
                    <a:pt x="690" y="21902"/>
                  </a:moveTo>
                  <a:lnTo>
                    <a:pt x="1" y="21902"/>
                  </a:lnTo>
                  <a:lnTo>
                    <a:pt x="1" y="1"/>
                  </a:lnTo>
                  <a:lnTo>
                    <a:pt x="6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3547500" y="2535050"/>
              <a:ext cx="356300" cy="224450"/>
            </a:xfrm>
            <a:custGeom>
              <a:avLst/>
              <a:gdLst/>
              <a:ahLst/>
              <a:cxnLst/>
              <a:rect l="l" t="t" r="r" b="b"/>
              <a:pathLst>
                <a:path w="14252" h="8978" extrusionOk="0">
                  <a:moveTo>
                    <a:pt x="11" y="0"/>
                  </a:moveTo>
                  <a:lnTo>
                    <a:pt x="14251" y="0"/>
                  </a:lnTo>
                  <a:lnTo>
                    <a:pt x="14251" y="8977"/>
                  </a:lnTo>
                  <a:cubicBezTo>
                    <a:pt x="13657" y="8542"/>
                    <a:pt x="13031" y="8149"/>
                    <a:pt x="12394" y="7789"/>
                  </a:cubicBezTo>
                  <a:cubicBezTo>
                    <a:pt x="10728" y="6823"/>
                    <a:pt x="4998" y="3523"/>
                    <a:pt x="3619" y="2759"/>
                  </a:cubicBezTo>
                  <a:cubicBezTo>
                    <a:pt x="2229" y="1984"/>
                    <a:pt x="679" y="2048"/>
                    <a:pt x="265" y="2048"/>
                  </a:cubicBezTo>
                  <a:lnTo>
                    <a:pt x="0" y="20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0"/>
            <p:cNvSpPr/>
            <p:nvPr/>
          </p:nvSpPr>
          <p:spPr>
            <a:xfrm>
              <a:off x="2960950" y="1807650"/>
              <a:ext cx="1519025" cy="963525"/>
            </a:xfrm>
            <a:custGeom>
              <a:avLst/>
              <a:gdLst/>
              <a:ahLst/>
              <a:cxnLst/>
              <a:rect l="l" t="t" r="r" b="b"/>
              <a:pathLst>
                <a:path w="60761" h="38541" extrusionOk="0">
                  <a:moveTo>
                    <a:pt x="30381" y="0"/>
                  </a:moveTo>
                  <a:lnTo>
                    <a:pt x="27654" y="117"/>
                  </a:lnTo>
                  <a:lnTo>
                    <a:pt x="27654" y="2409"/>
                  </a:lnTo>
                  <a:cubicBezTo>
                    <a:pt x="27654" y="2876"/>
                    <a:pt x="27760" y="4383"/>
                    <a:pt x="25627" y="4383"/>
                  </a:cubicBezTo>
                  <a:lnTo>
                    <a:pt x="19313" y="4383"/>
                  </a:lnTo>
                  <a:cubicBezTo>
                    <a:pt x="17870" y="4383"/>
                    <a:pt x="17849" y="5603"/>
                    <a:pt x="15801" y="5603"/>
                  </a:cubicBezTo>
                  <a:lnTo>
                    <a:pt x="6962" y="5603"/>
                  </a:lnTo>
                  <a:cubicBezTo>
                    <a:pt x="5901" y="5603"/>
                    <a:pt x="6092" y="4807"/>
                    <a:pt x="4988" y="4807"/>
                  </a:cubicBezTo>
                  <a:lnTo>
                    <a:pt x="1019" y="4807"/>
                  </a:lnTo>
                  <a:cubicBezTo>
                    <a:pt x="160" y="4807"/>
                    <a:pt x="1" y="5741"/>
                    <a:pt x="1423" y="6653"/>
                  </a:cubicBezTo>
                  <a:cubicBezTo>
                    <a:pt x="2845" y="7555"/>
                    <a:pt x="3375" y="7916"/>
                    <a:pt x="4022" y="8192"/>
                  </a:cubicBezTo>
                  <a:cubicBezTo>
                    <a:pt x="4659" y="8479"/>
                    <a:pt x="5805" y="8426"/>
                    <a:pt x="6442" y="8426"/>
                  </a:cubicBezTo>
                  <a:cubicBezTo>
                    <a:pt x="7068" y="8426"/>
                    <a:pt x="7089" y="7842"/>
                    <a:pt x="7874" y="7842"/>
                  </a:cubicBezTo>
                  <a:lnTo>
                    <a:pt x="8744" y="7842"/>
                  </a:lnTo>
                  <a:lnTo>
                    <a:pt x="8744" y="9731"/>
                  </a:lnTo>
                  <a:cubicBezTo>
                    <a:pt x="8744" y="10495"/>
                    <a:pt x="9233" y="11195"/>
                    <a:pt x="9848" y="11757"/>
                  </a:cubicBezTo>
                  <a:cubicBezTo>
                    <a:pt x="10463" y="12320"/>
                    <a:pt x="11705" y="13264"/>
                    <a:pt x="12426" y="13583"/>
                  </a:cubicBezTo>
                  <a:cubicBezTo>
                    <a:pt x="13137" y="13911"/>
                    <a:pt x="14591" y="13583"/>
                    <a:pt x="15589" y="13402"/>
                  </a:cubicBezTo>
                  <a:cubicBezTo>
                    <a:pt x="16119" y="13296"/>
                    <a:pt x="16724" y="13179"/>
                    <a:pt x="17170" y="13084"/>
                  </a:cubicBezTo>
                  <a:cubicBezTo>
                    <a:pt x="17828" y="12946"/>
                    <a:pt x="18507" y="12872"/>
                    <a:pt x="19186" y="12882"/>
                  </a:cubicBezTo>
                  <a:lnTo>
                    <a:pt x="20608" y="12882"/>
                  </a:lnTo>
                  <a:cubicBezTo>
                    <a:pt x="20852" y="12882"/>
                    <a:pt x="21945" y="12925"/>
                    <a:pt x="21945" y="14060"/>
                  </a:cubicBezTo>
                  <a:lnTo>
                    <a:pt x="21945" y="22209"/>
                  </a:lnTo>
                  <a:cubicBezTo>
                    <a:pt x="21945" y="22867"/>
                    <a:pt x="22995" y="23058"/>
                    <a:pt x="22995" y="24353"/>
                  </a:cubicBezTo>
                  <a:lnTo>
                    <a:pt x="22995" y="30369"/>
                  </a:lnTo>
                  <a:lnTo>
                    <a:pt x="23727" y="30369"/>
                  </a:lnTo>
                  <a:cubicBezTo>
                    <a:pt x="24141" y="30369"/>
                    <a:pt x="25691" y="30316"/>
                    <a:pt x="27081" y="31080"/>
                  </a:cubicBezTo>
                  <a:cubicBezTo>
                    <a:pt x="28471" y="31844"/>
                    <a:pt x="34201" y="35144"/>
                    <a:pt x="35856" y="36110"/>
                  </a:cubicBezTo>
                  <a:cubicBezTo>
                    <a:pt x="37522" y="37065"/>
                    <a:pt x="38053" y="37553"/>
                    <a:pt x="38413" y="37882"/>
                  </a:cubicBezTo>
                  <a:cubicBezTo>
                    <a:pt x="38626" y="38052"/>
                    <a:pt x="38764" y="38275"/>
                    <a:pt x="38827" y="38540"/>
                  </a:cubicBezTo>
                  <a:lnTo>
                    <a:pt x="38827" y="20352"/>
                  </a:lnTo>
                  <a:lnTo>
                    <a:pt x="38806" y="20352"/>
                  </a:lnTo>
                  <a:lnTo>
                    <a:pt x="38806" y="14071"/>
                  </a:lnTo>
                  <a:cubicBezTo>
                    <a:pt x="38806" y="12935"/>
                    <a:pt x="39910" y="12882"/>
                    <a:pt x="40154" y="12882"/>
                  </a:cubicBezTo>
                  <a:lnTo>
                    <a:pt x="41576" y="12882"/>
                  </a:lnTo>
                  <a:cubicBezTo>
                    <a:pt x="42244" y="12882"/>
                    <a:pt x="42923" y="12946"/>
                    <a:pt x="43592" y="13094"/>
                  </a:cubicBezTo>
                  <a:cubicBezTo>
                    <a:pt x="44037" y="13179"/>
                    <a:pt x="44632" y="13307"/>
                    <a:pt x="45162" y="13402"/>
                  </a:cubicBezTo>
                  <a:cubicBezTo>
                    <a:pt x="46170" y="13593"/>
                    <a:pt x="47624" y="13911"/>
                    <a:pt x="48335" y="13593"/>
                  </a:cubicBezTo>
                  <a:cubicBezTo>
                    <a:pt x="49056" y="13264"/>
                    <a:pt x="50298" y="12330"/>
                    <a:pt x="50913" y="11768"/>
                  </a:cubicBezTo>
                  <a:cubicBezTo>
                    <a:pt x="51529" y="11206"/>
                    <a:pt x="52017" y="10505"/>
                    <a:pt x="52017" y="9741"/>
                  </a:cubicBezTo>
                  <a:lnTo>
                    <a:pt x="52017" y="7842"/>
                  </a:lnTo>
                  <a:lnTo>
                    <a:pt x="52887" y="7842"/>
                  </a:lnTo>
                  <a:cubicBezTo>
                    <a:pt x="53672" y="7842"/>
                    <a:pt x="53683" y="8426"/>
                    <a:pt x="54320" y="8426"/>
                  </a:cubicBezTo>
                  <a:cubicBezTo>
                    <a:pt x="54956" y="8426"/>
                    <a:pt x="56102" y="8489"/>
                    <a:pt x="56739" y="8203"/>
                  </a:cubicBezTo>
                  <a:cubicBezTo>
                    <a:pt x="57386" y="7916"/>
                    <a:pt x="57917" y="7566"/>
                    <a:pt x="59339" y="6653"/>
                  </a:cubicBezTo>
                  <a:cubicBezTo>
                    <a:pt x="60761" y="5751"/>
                    <a:pt x="60602" y="4807"/>
                    <a:pt x="59742" y="4807"/>
                  </a:cubicBezTo>
                  <a:lnTo>
                    <a:pt x="55773" y="4807"/>
                  </a:lnTo>
                  <a:cubicBezTo>
                    <a:pt x="54670" y="4807"/>
                    <a:pt x="54861" y="5603"/>
                    <a:pt x="53800" y="5603"/>
                  </a:cubicBezTo>
                  <a:lnTo>
                    <a:pt x="44961" y="5603"/>
                  </a:lnTo>
                  <a:cubicBezTo>
                    <a:pt x="42913" y="5603"/>
                    <a:pt x="42881" y="4393"/>
                    <a:pt x="41448" y="4393"/>
                  </a:cubicBezTo>
                  <a:lnTo>
                    <a:pt x="35135" y="4393"/>
                  </a:lnTo>
                  <a:cubicBezTo>
                    <a:pt x="33002" y="4393"/>
                    <a:pt x="33108" y="2876"/>
                    <a:pt x="33108" y="2409"/>
                  </a:cubicBezTo>
                  <a:lnTo>
                    <a:pt x="33108" y="11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0"/>
            <p:cNvSpPr/>
            <p:nvPr/>
          </p:nvSpPr>
          <p:spPr>
            <a:xfrm>
              <a:off x="3535825" y="2055425"/>
              <a:ext cx="395825" cy="715750"/>
            </a:xfrm>
            <a:custGeom>
              <a:avLst/>
              <a:gdLst/>
              <a:ahLst/>
              <a:cxnLst/>
              <a:rect l="l" t="t" r="r" b="b"/>
              <a:pathLst>
                <a:path w="15833" h="28630" extrusionOk="0">
                  <a:moveTo>
                    <a:pt x="0" y="19631"/>
                  </a:moveTo>
                  <a:lnTo>
                    <a:pt x="0" y="20458"/>
                  </a:lnTo>
                  <a:lnTo>
                    <a:pt x="732" y="20458"/>
                  </a:lnTo>
                  <a:cubicBezTo>
                    <a:pt x="1146" y="20458"/>
                    <a:pt x="2696" y="20405"/>
                    <a:pt x="4086" y="21169"/>
                  </a:cubicBezTo>
                  <a:cubicBezTo>
                    <a:pt x="5476" y="21933"/>
                    <a:pt x="11206" y="25244"/>
                    <a:pt x="12861" y="26199"/>
                  </a:cubicBezTo>
                  <a:cubicBezTo>
                    <a:pt x="14527" y="27165"/>
                    <a:pt x="15058" y="27653"/>
                    <a:pt x="15418" y="27971"/>
                  </a:cubicBezTo>
                  <a:cubicBezTo>
                    <a:pt x="15631" y="28141"/>
                    <a:pt x="15769" y="28374"/>
                    <a:pt x="15832" y="28629"/>
                  </a:cubicBezTo>
                  <a:lnTo>
                    <a:pt x="15832" y="24087"/>
                  </a:lnTo>
                  <a:cubicBezTo>
                    <a:pt x="15567" y="24395"/>
                    <a:pt x="15132" y="24597"/>
                    <a:pt x="14410" y="24406"/>
                  </a:cubicBezTo>
                  <a:cubicBezTo>
                    <a:pt x="12649" y="23928"/>
                    <a:pt x="12405" y="21244"/>
                    <a:pt x="12405" y="19174"/>
                  </a:cubicBezTo>
                  <a:lnTo>
                    <a:pt x="12405" y="3449"/>
                  </a:lnTo>
                  <a:cubicBezTo>
                    <a:pt x="12405" y="0"/>
                    <a:pt x="11450" y="2950"/>
                    <a:pt x="11450" y="4414"/>
                  </a:cubicBezTo>
                  <a:lnTo>
                    <a:pt x="11450" y="15599"/>
                  </a:lnTo>
                  <a:cubicBezTo>
                    <a:pt x="11450" y="18103"/>
                    <a:pt x="10272" y="19641"/>
                    <a:pt x="6898" y="196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0"/>
            <p:cNvSpPr/>
            <p:nvPr/>
          </p:nvSpPr>
          <p:spPr>
            <a:xfrm>
              <a:off x="3644050" y="1807650"/>
              <a:ext cx="184925" cy="203475"/>
            </a:xfrm>
            <a:custGeom>
              <a:avLst/>
              <a:gdLst/>
              <a:ahLst/>
              <a:cxnLst/>
              <a:rect l="l" t="t" r="r" b="b"/>
              <a:pathLst>
                <a:path w="7397" h="8139" extrusionOk="0">
                  <a:moveTo>
                    <a:pt x="3057" y="0"/>
                  </a:moveTo>
                  <a:lnTo>
                    <a:pt x="330" y="117"/>
                  </a:lnTo>
                  <a:lnTo>
                    <a:pt x="330" y="2292"/>
                  </a:lnTo>
                  <a:cubicBezTo>
                    <a:pt x="828" y="2642"/>
                    <a:pt x="1412" y="3035"/>
                    <a:pt x="1815" y="3268"/>
                  </a:cubicBezTo>
                  <a:cubicBezTo>
                    <a:pt x="2685" y="3757"/>
                    <a:pt x="2664" y="4542"/>
                    <a:pt x="1879" y="5539"/>
                  </a:cubicBezTo>
                  <a:cubicBezTo>
                    <a:pt x="1094" y="6547"/>
                    <a:pt x="393" y="7269"/>
                    <a:pt x="192" y="7587"/>
                  </a:cubicBezTo>
                  <a:cubicBezTo>
                    <a:pt x="1" y="7906"/>
                    <a:pt x="478" y="8139"/>
                    <a:pt x="1253" y="7460"/>
                  </a:cubicBezTo>
                  <a:cubicBezTo>
                    <a:pt x="2038" y="6770"/>
                    <a:pt x="3173" y="4796"/>
                    <a:pt x="4500" y="4796"/>
                  </a:cubicBezTo>
                  <a:lnTo>
                    <a:pt x="6357" y="4796"/>
                  </a:lnTo>
                  <a:cubicBezTo>
                    <a:pt x="6686" y="4796"/>
                    <a:pt x="7078" y="4595"/>
                    <a:pt x="7397" y="4361"/>
                  </a:cubicBezTo>
                  <a:cubicBezTo>
                    <a:pt x="5688" y="4181"/>
                    <a:pt x="5784" y="2833"/>
                    <a:pt x="5784" y="2398"/>
                  </a:cubicBezTo>
                  <a:lnTo>
                    <a:pt x="5784" y="1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3893675" y="1966800"/>
              <a:ext cx="367450" cy="381500"/>
            </a:xfrm>
            <a:custGeom>
              <a:avLst/>
              <a:gdLst/>
              <a:ahLst/>
              <a:cxnLst/>
              <a:rect l="l" t="t" r="r" b="b"/>
              <a:pathLst>
                <a:path w="14698" h="15260" extrusionOk="0">
                  <a:moveTo>
                    <a:pt x="1518" y="15260"/>
                  </a:moveTo>
                  <a:lnTo>
                    <a:pt x="1518" y="13986"/>
                  </a:lnTo>
                  <a:lnTo>
                    <a:pt x="1497" y="13986"/>
                  </a:lnTo>
                  <a:lnTo>
                    <a:pt x="1497" y="7705"/>
                  </a:lnTo>
                  <a:cubicBezTo>
                    <a:pt x="1497" y="6569"/>
                    <a:pt x="2601" y="6516"/>
                    <a:pt x="2845" y="6516"/>
                  </a:cubicBezTo>
                  <a:lnTo>
                    <a:pt x="4267" y="6516"/>
                  </a:lnTo>
                  <a:cubicBezTo>
                    <a:pt x="4935" y="6516"/>
                    <a:pt x="5614" y="6580"/>
                    <a:pt x="6283" y="6728"/>
                  </a:cubicBezTo>
                  <a:cubicBezTo>
                    <a:pt x="6728" y="6813"/>
                    <a:pt x="7323" y="6941"/>
                    <a:pt x="7853" y="7036"/>
                  </a:cubicBezTo>
                  <a:cubicBezTo>
                    <a:pt x="8861" y="7227"/>
                    <a:pt x="10315" y="7545"/>
                    <a:pt x="11026" y="7227"/>
                  </a:cubicBezTo>
                  <a:cubicBezTo>
                    <a:pt x="11747" y="6898"/>
                    <a:pt x="12989" y="5964"/>
                    <a:pt x="13604" y="5402"/>
                  </a:cubicBezTo>
                  <a:cubicBezTo>
                    <a:pt x="13668" y="5338"/>
                    <a:pt x="13742" y="5275"/>
                    <a:pt x="13806" y="5211"/>
                  </a:cubicBezTo>
                  <a:lnTo>
                    <a:pt x="13806" y="5200"/>
                  </a:lnTo>
                  <a:cubicBezTo>
                    <a:pt x="14315" y="4670"/>
                    <a:pt x="14697" y="4054"/>
                    <a:pt x="14697" y="3375"/>
                  </a:cubicBezTo>
                  <a:lnTo>
                    <a:pt x="14697" y="1476"/>
                  </a:lnTo>
                  <a:cubicBezTo>
                    <a:pt x="14697" y="1476"/>
                    <a:pt x="12872" y="3906"/>
                    <a:pt x="12045" y="4871"/>
                  </a:cubicBezTo>
                  <a:lnTo>
                    <a:pt x="11907" y="5031"/>
                  </a:lnTo>
                  <a:cubicBezTo>
                    <a:pt x="11854" y="5084"/>
                    <a:pt x="11801" y="5158"/>
                    <a:pt x="11737" y="5222"/>
                  </a:cubicBezTo>
                  <a:lnTo>
                    <a:pt x="11726" y="5243"/>
                  </a:lnTo>
                  <a:lnTo>
                    <a:pt x="11694" y="5275"/>
                  </a:lnTo>
                  <a:lnTo>
                    <a:pt x="11673" y="5307"/>
                  </a:lnTo>
                  <a:cubicBezTo>
                    <a:pt x="10379" y="6781"/>
                    <a:pt x="9646" y="4893"/>
                    <a:pt x="10230" y="4076"/>
                  </a:cubicBezTo>
                  <a:cubicBezTo>
                    <a:pt x="10814" y="3269"/>
                    <a:pt x="11100" y="2611"/>
                    <a:pt x="10294" y="3121"/>
                  </a:cubicBezTo>
                  <a:cubicBezTo>
                    <a:pt x="9487" y="3630"/>
                    <a:pt x="5858" y="5826"/>
                    <a:pt x="5009" y="5826"/>
                  </a:cubicBezTo>
                  <a:cubicBezTo>
                    <a:pt x="4160" y="5826"/>
                    <a:pt x="3619" y="5296"/>
                    <a:pt x="3969" y="4850"/>
                  </a:cubicBezTo>
                  <a:cubicBezTo>
                    <a:pt x="4309" y="4394"/>
                    <a:pt x="5413" y="2866"/>
                    <a:pt x="6007" y="2251"/>
                  </a:cubicBezTo>
                  <a:cubicBezTo>
                    <a:pt x="6612" y="1635"/>
                    <a:pt x="6484" y="1221"/>
                    <a:pt x="6007" y="1561"/>
                  </a:cubicBezTo>
                  <a:cubicBezTo>
                    <a:pt x="5540" y="1900"/>
                    <a:pt x="3683" y="3439"/>
                    <a:pt x="2813" y="4033"/>
                  </a:cubicBezTo>
                  <a:cubicBezTo>
                    <a:pt x="1943" y="4638"/>
                    <a:pt x="1476" y="4458"/>
                    <a:pt x="1327" y="4001"/>
                  </a:cubicBezTo>
                  <a:cubicBezTo>
                    <a:pt x="1189" y="3556"/>
                    <a:pt x="807" y="1784"/>
                    <a:pt x="638" y="1115"/>
                  </a:cubicBezTo>
                  <a:cubicBezTo>
                    <a:pt x="468" y="457"/>
                    <a:pt x="1" y="1"/>
                    <a:pt x="128" y="807"/>
                  </a:cubicBezTo>
                  <a:cubicBezTo>
                    <a:pt x="256" y="1614"/>
                    <a:pt x="1518" y="15260"/>
                    <a:pt x="1518" y="15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0"/>
            <p:cNvSpPr/>
            <p:nvPr/>
          </p:nvSpPr>
          <p:spPr>
            <a:xfrm>
              <a:off x="3509825" y="2362875"/>
              <a:ext cx="115950" cy="87575"/>
            </a:xfrm>
            <a:custGeom>
              <a:avLst/>
              <a:gdLst/>
              <a:ahLst/>
              <a:cxnLst/>
              <a:rect l="l" t="t" r="r" b="b"/>
              <a:pathLst>
                <a:path w="4638" h="3503" extrusionOk="0">
                  <a:moveTo>
                    <a:pt x="0" y="0"/>
                  </a:moveTo>
                  <a:cubicBezTo>
                    <a:pt x="0" y="669"/>
                    <a:pt x="1040" y="849"/>
                    <a:pt x="1040" y="2155"/>
                  </a:cubicBezTo>
                  <a:lnTo>
                    <a:pt x="1040" y="3502"/>
                  </a:lnTo>
                  <a:cubicBezTo>
                    <a:pt x="1040" y="1974"/>
                    <a:pt x="2812" y="1836"/>
                    <a:pt x="3534" y="1836"/>
                  </a:cubicBezTo>
                  <a:cubicBezTo>
                    <a:pt x="4245" y="1836"/>
                    <a:pt x="4638" y="1072"/>
                    <a:pt x="4234" y="1072"/>
                  </a:cubicBezTo>
                  <a:lnTo>
                    <a:pt x="2834" y="1072"/>
                  </a:lnTo>
                  <a:cubicBezTo>
                    <a:pt x="1751" y="1072"/>
                    <a:pt x="1507" y="0"/>
                    <a:pt x="9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0"/>
            <p:cNvSpPr/>
            <p:nvPr/>
          </p:nvSpPr>
          <p:spPr>
            <a:xfrm>
              <a:off x="3303425" y="1917725"/>
              <a:ext cx="346225" cy="182800"/>
            </a:xfrm>
            <a:custGeom>
              <a:avLst/>
              <a:gdLst/>
              <a:ahLst/>
              <a:cxnLst/>
              <a:rect l="l" t="t" r="r" b="b"/>
              <a:pathLst>
                <a:path w="13849" h="7312" extrusionOk="0">
                  <a:moveTo>
                    <a:pt x="5349" y="1"/>
                  </a:moveTo>
                  <a:cubicBezTo>
                    <a:pt x="4160" y="139"/>
                    <a:pt x="4023" y="1200"/>
                    <a:pt x="2102" y="1200"/>
                  </a:cubicBezTo>
                  <a:lnTo>
                    <a:pt x="1" y="1200"/>
                  </a:lnTo>
                  <a:cubicBezTo>
                    <a:pt x="1327" y="1200"/>
                    <a:pt x="1879" y="1518"/>
                    <a:pt x="3036" y="2134"/>
                  </a:cubicBezTo>
                  <a:cubicBezTo>
                    <a:pt x="4203" y="2739"/>
                    <a:pt x="10676" y="6675"/>
                    <a:pt x="11641" y="6972"/>
                  </a:cubicBezTo>
                  <a:cubicBezTo>
                    <a:pt x="12596" y="7259"/>
                    <a:pt x="13583" y="7312"/>
                    <a:pt x="13721" y="7163"/>
                  </a:cubicBezTo>
                  <a:cubicBezTo>
                    <a:pt x="13849" y="7015"/>
                    <a:pt x="13647" y="6813"/>
                    <a:pt x="13647" y="6813"/>
                  </a:cubicBezTo>
                  <a:cubicBezTo>
                    <a:pt x="13647" y="6813"/>
                    <a:pt x="10559" y="5041"/>
                    <a:pt x="8150" y="3450"/>
                  </a:cubicBezTo>
                  <a:cubicBezTo>
                    <a:pt x="5742" y="1847"/>
                    <a:pt x="5084" y="1168"/>
                    <a:pt x="4978" y="701"/>
                  </a:cubicBezTo>
                  <a:cubicBezTo>
                    <a:pt x="4871" y="234"/>
                    <a:pt x="5328" y="11"/>
                    <a:pt x="53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2967600" y="1928075"/>
              <a:ext cx="122050" cy="45400"/>
            </a:xfrm>
            <a:custGeom>
              <a:avLst/>
              <a:gdLst/>
              <a:ahLst/>
              <a:cxnLst/>
              <a:rect l="l" t="t" r="r" b="b"/>
              <a:pathLst>
                <a:path w="4882" h="1816" extrusionOk="0">
                  <a:moveTo>
                    <a:pt x="3756" y="1"/>
                  </a:moveTo>
                  <a:lnTo>
                    <a:pt x="753" y="1"/>
                  </a:lnTo>
                  <a:cubicBezTo>
                    <a:pt x="255" y="1"/>
                    <a:pt x="0" y="319"/>
                    <a:pt x="138" y="754"/>
                  </a:cubicBezTo>
                  <a:lnTo>
                    <a:pt x="1454" y="754"/>
                  </a:lnTo>
                  <a:cubicBezTo>
                    <a:pt x="2080" y="754"/>
                    <a:pt x="2663" y="606"/>
                    <a:pt x="3226" y="1157"/>
                  </a:cubicBezTo>
                  <a:cubicBezTo>
                    <a:pt x="3778" y="1698"/>
                    <a:pt x="3852" y="1815"/>
                    <a:pt x="4361" y="1815"/>
                  </a:cubicBezTo>
                  <a:cubicBezTo>
                    <a:pt x="4871" y="1815"/>
                    <a:pt x="4881" y="1486"/>
                    <a:pt x="4743" y="1370"/>
                  </a:cubicBezTo>
                  <a:cubicBezTo>
                    <a:pt x="4605" y="1253"/>
                    <a:pt x="3937" y="627"/>
                    <a:pt x="3714" y="425"/>
                  </a:cubicBezTo>
                  <a:cubicBezTo>
                    <a:pt x="3502" y="234"/>
                    <a:pt x="3756" y="1"/>
                    <a:pt x="37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3254100" y="2012450"/>
              <a:ext cx="255750" cy="146975"/>
            </a:xfrm>
            <a:custGeom>
              <a:avLst/>
              <a:gdLst/>
              <a:ahLst/>
              <a:cxnLst/>
              <a:rect l="l" t="t" r="r" b="b"/>
              <a:pathLst>
                <a:path w="10230" h="5879" extrusionOk="0">
                  <a:moveTo>
                    <a:pt x="5730" y="4849"/>
                  </a:moveTo>
                  <a:cubicBezTo>
                    <a:pt x="6303" y="4743"/>
                    <a:pt x="6876" y="4690"/>
                    <a:pt x="7460" y="4690"/>
                  </a:cubicBezTo>
                  <a:lnTo>
                    <a:pt x="8882" y="4690"/>
                  </a:lnTo>
                  <a:cubicBezTo>
                    <a:pt x="9126" y="4690"/>
                    <a:pt x="10229" y="4743"/>
                    <a:pt x="10229" y="5879"/>
                  </a:cubicBezTo>
                  <a:cubicBezTo>
                    <a:pt x="10229" y="4573"/>
                    <a:pt x="9030" y="3990"/>
                    <a:pt x="8118" y="3597"/>
                  </a:cubicBezTo>
                  <a:cubicBezTo>
                    <a:pt x="7205" y="3215"/>
                    <a:pt x="1751" y="637"/>
                    <a:pt x="1231" y="403"/>
                  </a:cubicBezTo>
                  <a:cubicBezTo>
                    <a:pt x="722" y="170"/>
                    <a:pt x="0" y="0"/>
                    <a:pt x="616" y="573"/>
                  </a:cubicBezTo>
                  <a:cubicBezTo>
                    <a:pt x="1231" y="1146"/>
                    <a:pt x="5730" y="4849"/>
                    <a:pt x="5730" y="4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0"/>
            <p:cNvSpPr/>
            <p:nvPr/>
          </p:nvSpPr>
          <p:spPr>
            <a:xfrm>
              <a:off x="3179550" y="2003675"/>
              <a:ext cx="95800" cy="145150"/>
            </a:xfrm>
            <a:custGeom>
              <a:avLst/>
              <a:gdLst/>
              <a:ahLst/>
              <a:cxnLst/>
              <a:rect l="l" t="t" r="r" b="b"/>
              <a:pathLst>
                <a:path w="3832" h="5806" extrusionOk="0">
                  <a:moveTo>
                    <a:pt x="0" y="1"/>
                  </a:moveTo>
                  <a:lnTo>
                    <a:pt x="0" y="1900"/>
                  </a:lnTo>
                  <a:cubicBezTo>
                    <a:pt x="0" y="2664"/>
                    <a:pt x="489" y="3365"/>
                    <a:pt x="1104" y="3927"/>
                  </a:cubicBezTo>
                  <a:cubicBezTo>
                    <a:pt x="1719" y="4489"/>
                    <a:pt x="2961" y="5423"/>
                    <a:pt x="3682" y="5752"/>
                  </a:cubicBezTo>
                  <a:cubicBezTo>
                    <a:pt x="3725" y="5773"/>
                    <a:pt x="3778" y="5784"/>
                    <a:pt x="3831" y="5805"/>
                  </a:cubicBezTo>
                  <a:cubicBezTo>
                    <a:pt x="3831" y="4702"/>
                    <a:pt x="3481" y="4351"/>
                    <a:pt x="2653" y="3396"/>
                  </a:cubicBezTo>
                  <a:cubicBezTo>
                    <a:pt x="1815" y="244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4351025" y="1928075"/>
              <a:ext cx="122050" cy="45400"/>
            </a:xfrm>
            <a:custGeom>
              <a:avLst/>
              <a:gdLst/>
              <a:ahLst/>
              <a:cxnLst/>
              <a:rect l="l" t="t" r="r" b="b"/>
              <a:pathLst>
                <a:path w="4882" h="1816" extrusionOk="0">
                  <a:moveTo>
                    <a:pt x="1125" y="1"/>
                  </a:moveTo>
                  <a:lnTo>
                    <a:pt x="4128" y="1"/>
                  </a:lnTo>
                  <a:cubicBezTo>
                    <a:pt x="4617" y="1"/>
                    <a:pt x="4882" y="319"/>
                    <a:pt x="4744" y="754"/>
                  </a:cubicBezTo>
                  <a:lnTo>
                    <a:pt x="3417" y="754"/>
                  </a:lnTo>
                  <a:cubicBezTo>
                    <a:pt x="2791" y="754"/>
                    <a:pt x="2218" y="606"/>
                    <a:pt x="1656" y="1157"/>
                  </a:cubicBezTo>
                  <a:cubicBezTo>
                    <a:pt x="1094" y="1698"/>
                    <a:pt x="1030" y="1815"/>
                    <a:pt x="510" y="1815"/>
                  </a:cubicBezTo>
                  <a:cubicBezTo>
                    <a:pt x="1" y="1815"/>
                    <a:pt x="1" y="1486"/>
                    <a:pt x="139" y="1370"/>
                  </a:cubicBezTo>
                  <a:cubicBezTo>
                    <a:pt x="277" y="1253"/>
                    <a:pt x="945" y="627"/>
                    <a:pt x="1157" y="425"/>
                  </a:cubicBezTo>
                  <a:cubicBezTo>
                    <a:pt x="1369" y="234"/>
                    <a:pt x="1125" y="1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3651750" y="1699950"/>
              <a:ext cx="137450" cy="170600"/>
            </a:xfrm>
            <a:custGeom>
              <a:avLst/>
              <a:gdLst/>
              <a:ahLst/>
              <a:cxnLst/>
              <a:rect l="l" t="t" r="r" b="b"/>
              <a:pathLst>
                <a:path w="5498" h="6824" extrusionOk="0">
                  <a:moveTo>
                    <a:pt x="2749" y="0"/>
                  </a:moveTo>
                  <a:lnTo>
                    <a:pt x="2749" y="0"/>
                  </a:lnTo>
                  <a:cubicBezTo>
                    <a:pt x="4266" y="0"/>
                    <a:pt x="5497" y="1231"/>
                    <a:pt x="5497" y="2748"/>
                  </a:cubicBezTo>
                  <a:lnTo>
                    <a:pt x="5497" y="4075"/>
                  </a:lnTo>
                  <a:cubicBezTo>
                    <a:pt x="5497" y="5592"/>
                    <a:pt x="4266" y="6812"/>
                    <a:pt x="2749" y="6823"/>
                  </a:cubicBezTo>
                  <a:lnTo>
                    <a:pt x="2749" y="6823"/>
                  </a:lnTo>
                  <a:cubicBezTo>
                    <a:pt x="1231" y="6812"/>
                    <a:pt x="0" y="5592"/>
                    <a:pt x="0" y="4075"/>
                  </a:cubicBezTo>
                  <a:lnTo>
                    <a:pt x="0" y="2748"/>
                  </a:lnTo>
                  <a:cubicBezTo>
                    <a:pt x="0" y="1231"/>
                    <a:pt x="1231" y="0"/>
                    <a:pt x="2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0"/>
            <p:cNvSpPr/>
            <p:nvPr/>
          </p:nvSpPr>
          <p:spPr>
            <a:xfrm>
              <a:off x="3706125" y="1741050"/>
              <a:ext cx="68200" cy="75375"/>
            </a:xfrm>
            <a:custGeom>
              <a:avLst/>
              <a:gdLst/>
              <a:ahLst/>
              <a:cxnLst/>
              <a:rect l="l" t="t" r="r" b="b"/>
              <a:pathLst>
                <a:path w="2728" h="3015" extrusionOk="0">
                  <a:moveTo>
                    <a:pt x="1815" y="648"/>
                  </a:moveTo>
                  <a:cubicBezTo>
                    <a:pt x="1465" y="648"/>
                    <a:pt x="1157" y="415"/>
                    <a:pt x="1072" y="75"/>
                  </a:cubicBezTo>
                  <a:lnTo>
                    <a:pt x="1072" y="75"/>
                  </a:lnTo>
                  <a:cubicBezTo>
                    <a:pt x="1051" y="33"/>
                    <a:pt x="1019" y="11"/>
                    <a:pt x="977" y="11"/>
                  </a:cubicBezTo>
                  <a:cubicBezTo>
                    <a:pt x="924" y="1"/>
                    <a:pt x="881" y="43"/>
                    <a:pt x="871" y="96"/>
                  </a:cubicBezTo>
                  <a:lnTo>
                    <a:pt x="828" y="945"/>
                  </a:lnTo>
                  <a:lnTo>
                    <a:pt x="754" y="2356"/>
                  </a:lnTo>
                  <a:cubicBezTo>
                    <a:pt x="680" y="2484"/>
                    <a:pt x="542" y="2558"/>
                    <a:pt x="393" y="2548"/>
                  </a:cubicBezTo>
                  <a:lnTo>
                    <a:pt x="1" y="2548"/>
                  </a:lnTo>
                  <a:cubicBezTo>
                    <a:pt x="1" y="2548"/>
                    <a:pt x="202" y="2781"/>
                    <a:pt x="319" y="2887"/>
                  </a:cubicBezTo>
                  <a:cubicBezTo>
                    <a:pt x="436" y="2993"/>
                    <a:pt x="521" y="3014"/>
                    <a:pt x="765" y="3014"/>
                  </a:cubicBezTo>
                  <a:cubicBezTo>
                    <a:pt x="1019" y="3014"/>
                    <a:pt x="1136" y="2739"/>
                    <a:pt x="1136" y="2431"/>
                  </a:cubicBezTo>
                  <a:lnTo>
                    <a:pt x="1136" y="1508"/>
                  </a:lnTo>
                  <a:cubicBezTo>
                    <a:pt x="1136" y="1508"/>
                    <a:pt x="1104" y="1200"/>
                    <a:pt x="1508" y="1200"/>
                  </a:cubicBezTo>
                  <a:lnTo>
                    <a:pt x="2632" y="1200"/>
                  </a:lnTo>
                  <a:cubicBezTo>
                    <a:pt x="2685" y="1200"/>
                    <a:pt x="2728" y="1157"/>
                    <a:pt x="2728" y="1104"/>
                  </a:cubicBezTo>
                  <a:lnTo>
                    <a:pt x="2728" y="744"/>
                  </a:lnTo>
                  <a:cubicBezTo>
                    <a:pt x="2728" y="691"/>
                    <a:pt x="2685" y="637"/>
                    <a:pt x="2632" y="6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0"/>
            <p:cNvSpPr/>
            <p:nvPr/>
          </p:nvSpPr>
          <p:spPr>
            <a:xfrm>
              <a:off x="3715425" y="1820100"/>
              <a:ext cx="26550" cy="5075"/>
            </a:xfrm>
            <a:custGeom>
              <a:avLst/>
              <a:gdLst/>
              <a:ahLst/>
              <a:cxnLst/>
              <a:rect l="l" t="t" r="r" b="b"/>
              <a:pathLst>
                <a:path w="1062" h="203" extrusionOk="0">
                  <a:moveTo>
                    <a:pt x="96" y="1"/>
                  </a:moveTo>
                  <a:lnTo>
                    <a:pt x="955" y="1"/>
                  </a:lnTo>
                  <a:cubicBezTo>
                    <a:pt x="1019" y="1"/>
                    <a:pt x="1061" y="43"/>
                    <a:pt x="1061" y="96"/>
                  </a:cubicBezTo>
                  <a:lnTo>
                    <a:pt x="1061" y="96"/>
                  </a:lnTo>
                  <a:cubicBezTo>
                    <a:pt x="1061" y="160"/>
                    <a:pt x="1019" y="203"/>
                    <a:pt x="955" y="203"/>
                  </a:cubicBezTo>
                  <a:lnTo>
                    <a:pt x="96" y="203"/>
                  </a:lnTo>
                  <a:cubicBezTo>
                    <a:pt x="43" y="203"/>
                    <a:pt x="0" y="160"/>
                    <a:pt x="0" y="96"/>
                  </a:cubicBezTo>
                  <a:lnTo>
                    <a:pt x="0" y="96"/>
                  </a:lnTo>
                  <a:cubicBezTo>
                    <a:pt x="0" y="43"/>
                    <a:pt x="43" y="1"/>
                    <a:pt x="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0"/>
            <p:cNvSpPr/>
            <p:nvPr/>
          </p:nvSpPr>
          <p:spPr>
            <a:xfrm>
              <a:off x="3698975" y="1827550"/>
              <a:ext cx="43000" cy="8250"/>
            </a:xfrm>
            <a:custGeom>
              <a:avLst/>
              <a:gdLst/>
              <a:ahLst/>
              <a:cxnLst/>
              <a:rect l="l" t="t" r="r" b="b"/>
              <a:pathLst>
                <a:path w="1720" h="330" extrusionOk="0">
                  <a:moveTo>
                    <a:pt x="159" y="0"/>
                  </a:moveTo>
                  <a:lnTo>
                    <a:pt x="1560" y="0"/>
                  </a:lnTo>
                  <a:cubicBezTo>
                    <a:pt x="1645" y="0"/>
                    <a:pt x="1719" y="74"/>
                    <a:pt x="1719" y="170"/>
                  </a:cubicBezTo>
                  <a:lnTo>
                    <a:pt x="1719" y="170"/>
                  </a:lnTo>
                  <a:cubicBezTo>
                    <a:pt x="1719" y="255"/>
                    <a:pt x="1645" y="329"/>
                    <a:pt x="1560" y="329"/>
                  </a:cubicBezTo>
                  <a:lnTo>
                    <a:pt x="159" y="329"/>
                  </a:lnTo>
                  <a:cubicBezTo>
                    <a:pt x="74" y="329"/>
                    <a:pt x="0" y="255"/>
                    <a:pt x="0" y="170"/>
                  </a:cubicBezTo>
                  <a:lnTo>
                    <a:pt x="0" y="170"/>
                  </a:lnTo>
                  <a:cubicBezTo>
                    <a:pt x="0" y="74"/>
                    <a:pt x="74" y="0"/>
                    <a:pt x="1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0"/>
            <p:cNvSpPr/>
            <p:nvPr/>
          </p:nvSpPr>
          <p:spPr>
            <a:xfrm>
              <a:off x="3674550" y="1705775"/>
              <a:ext cx="114650" cy="184125"/>
            </a:xfrm>
            <a:custGeom>
              <a:avLst/>
              <a:gdLst/>
              <a:ahLst/>
              <a:cxnLst/>
              <a:rect l="l" t="t" r="r" b="b"/>
              <a:pathLst>
                <a:path w="4586" h="7365" extrusionOk="0">
                  <a:moveTo>
                    <a:pt x="2940" y="1"/>
                  </a:moveTo>
                  <a:cubicBezTo>
                    <a:pt x="3524" y="520"/>
                    <a:pt x="3863" y="1263"/>
                    <a:pt x="3863" y="2048"/>
                  </a:cubicBezTo>
                  <a:lnTo>
                    <a:pt x="3863" y="2059"/>
                  </a:lnTo>
                  <a:lnTo>
                    <a:pt x="3895" y="2059"/>
                  </a:lnTo>
                  <a:cubicBezTo>
                    <a:pt x="3948" y="2059"/>
                    <a:pt x="3991" y="2102"/>
                    <a:pt x="3991" y="2155"/>
                  </a:cubicBezTo>
                  <a:lnTo>
                    <a:pt x="3991" y="2526"/>
                  </a:lnTo>
                  <a:cubicBezTo>
                    <a:pt x="3991" y="2579"/>
                    <a:pt x="3948" y="2621"/>
                    <a:pt x="3895" y="2621"/>
                  </a:cubicBezTo>
                  <a:lnTo>
                    <a:pt x="3863" y="2621"/>
                  </a:lnTo>
                  <a:lnTo>
                    <a:pt x="3863" y="3375"/>
                  </a:lnTo>
                  <a:cubicBezTo>
                    <a:pt x="3863" y="4892"/>
                    <a:pt x="2633" y="6123"/>
                    <a:pt x="1115" y="6123"/>
                  </a:cubicBezTo>
                  <a:cubicBezTo>
                    <a:pt x="733" y="6123"/>
                    <a:pt x="351" y="6038"/>
                    <a:pt x="1" y="5890"/>
                  </a:cubicBezTo>
                  <a:cubicBezTo>
                    <a:pt x="1646" y="7365"/>
                    <a:pt x="4277" y="6388"/>
                    <a:pt x="4564" y="4192"/>
                  </a:cubicBezTo>
                  <a:cubicBezTo>
                    <a:pt x="4574" y="4075"/>
                    <a:pt x="4585" y="3959"/>
                    <a:pt x="4585" y="3842"/>
                  </a:cubicBezTo>
                  <a:lnTo>
                    <a:pt x="4585" y="2515"/>
                  </a:lnTo>
                  <a:cubicBezTo>
                    <a:pt x="4585" y="1422"/>
                    <a:pt x="3938" y="436"/>
                    <a:pt x="2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0"/>
            <p:cNvSpPr/>
            <p:nvPr/>
          </p:nvSpPr>
          <p:spPr>
            <a:xfrm>
              <a:off x="3422275" y="3107525"/>
              <a:ext cx="607000" cy="541975"/>
            </a:xfrm>
            <a:custGeom>
              <a:avLst/>
              <a:gdLst/>
              <a:ahLst/>
              <a:cxnLst/>
              <a:rect l="l" t="t" r="r" b="b"/>
              <a:pathLst>
                <a:path w="24280" h="21679" extrusionOk="0">
                  <a:moveTo>
                    <a:pt x="616" y="0"/>
                  </a:moveTo>
                  <a:lnTo>
                    <a:pt x="23664" y="0"/>
                  </a:lnTo>
                  <a:cubicBezTo>
                    <a:pt x="24003" y="0"/>
                    <a:pt x="24279" y="276"/>
                    <a:pt x="24279" y="615"/>
                  </a:cubicBezTo>
                  <a:lnTo>
                    <a:pt x="24279" y="21074"/>
                  </a:lnTo>
                  <a:cubicBezTo>
                    <a:pt x="24279" y="21403"/>
                    <a:pt x="24003" y="21679"/>
                    <a:pt x="23664" y="21679"/>
                  </a:cubicBezTo>
                  <a:lnTo>
                    <a:pt x="616" y="21679"/>
                  </a:lnTo>
                  <a:cubicBezTo>
                    <a:pt x="277" y="21679"/>
                    <a:pt x="1" y="21403"/>
                    <a:pt x="1" y="21074"/>
                  </a:cubicBezTo>
                  <a:lnTo>
                    <a:pt x="1" y="615"/>
                  </a:lnTo>
                  <a:cubicBezTo>
                    <a:pt x="1" y="276"/>
                    <a:pt x="277" y="11"/>
                    <a:pt x="6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0"/>
            <p:cNvSpPr/>
            <p:nvPr/>
          </p:nvSpPr>
          <p:spPr>
            <a:xfrm>
              <a:off x="3394150" y="3047825"/>
              <a:ext cx="663225" cy="88100"/>
            </a:xfrm>
            <a:custGeom>
              <a:avLst/>
              <a:gdLst/>
              <a:ahLst/>
              <a:cxnLst/>
              <a:rect l="l" t="t" r="r" b="b"/>
              <a:pathLst>
                <a:path w="26529" h="3524" extrusionOk="0">
                  <a:moveTo>
                    <a:pt x="510" y="1"/>
                  </a:moveTo>
                  <a:lnTo>
                    <a:pt x="26020" y="1"/>
                  </a:lnTo>
                  <a:cubicBezTo>
                    <a:pt x="26296" y="1"/>
                    <a:pt x="26518" y="223"/>
                    <a:pt x="26529" y="499"/>
                  </a:cubicBezTo>
                  <a:lnTo>
                    <a:pt x="26529" y="3025"/>
                  </a:lnTo>
                  <a:cubicBezTo>
                    <a:pt x="26529" y="3301"/>
                    <a:pt x="26296" y="3523"/>
                    <a:pt x="26020" y="3523"/>
                  </a:cubicBezTo>
                  <a:lnTo>
                    <a:pt x="510" y="3523"/>
                  </a:lnTo>
                  <a:cubicBezTo>
                    <a:pt x="234" y="3523"/>
                    <a:pt x="1" y="3301"/>
                    <a:pt x="1" y="3025"/>
                  </a:cubicBezTo>
                  <a:lnTo>
                    <a:pt x="1" y="499"/>
                  </a:lnTo>
                  <a:cubicBezTo>
                    <a:pt x="1" y="223"/>
                    <a:pt x="234" y="1"/>
                    <a:pt x="5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0"/>
            <p:cNvSpPr/>
            <p:nvPr/>
          </p:nvSpPr>
          <p:spPr>
            <a:xfrm>
              <a:off x="3394150" y="3047825"/>
              <a:ext cx="663225" cy="88100"/>
            </a:xfrm>
            <a:custGeom>
              <a:avLst/>
              <a:gdLst/>
              <a:ahLst/>
              <a:cxnLst/>
              <a:rect l="l" t="t" r="r" b="b"/>
              <a:pathLst>
                <a:path w="26529" h="3524" extrusionOk="0">
                  <a:moveTo>
                    <a:pt x="24842" y="2399"/>
                  </a:moveTo>
                  <a:lnTo>
                    <a:pt x="6145" y="2399"/>
                  </a:lnTo>
                  <a:lnTo>
                    <a:pt x="1731" y="2399"/>
                  </a:lnTo>
                  <a:lnTo>
                    <a:pt x="1688" y="2399"/>
                  </a:lnTo>
                  <a:lnTo>
                    <a:pt x="1" y="2399"/>
                  </a:lnTo>
                  <a:lnTo>
                    <a:pt x="1" y="3025"/>
                  </a:lnTo>
                  <a:cubicBezTo>
                    <a:pt x="1" y="3301"/>
                    <a:pt x="234" y="3523"/>
                    <a:pt x="510" y="3523"/>
                  </a:cubicBezTo>
                  <a:lnTo>
                    <a:pt x="26020" y="3523"/>
                  </a:lnTo>
                  <a:cubicBezTo>
                    <a:pt x="26296" y="3523"/>
                    <a:pt x="26529" y="3301"/>
                    <a:pt x="26518" y="3025"/>
                  </a:cubicBezTo>
                  <a:lnTo>
                    <a:pt x="26518" y="499"/>
                  </a:lnTo>
                  <a:cubicBezTo>
                    <a:pt x="26518" y="223"/>
                    <a:pt x="26296" y="1"/>
                    <a:pt x="26020" y="1"/>
                  </a:cubicBezTo>
                  <a:lnTo>
                    <a:pt x="25341" y="1"/>
                  </a:lnTo>
                  <a:lnTo>
                    <a:pt x="25341" y="1900"/>
                  </a:lnTo>
                  <a:cubicBezTo>
                    <a:pt x="25341" y="2176"/>
                    <a:pt x="25118" y="2388"/>
                    <a:pt x="24842" y="23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0"/>
            <p:cNvSpPr/>
            <p:nvPr/>
          </p:nvSpPr>
          <p:spPr>
            <a:xfrm>
              <a:off x="3422275" y="3135900"/>
              <a:ext cx="607000" cy="513600"/>
            </a:xfrm>
            <a:custGeom>
              <a:avLst/>
              <a:gdLst/>
              <a:ahLst/>
              <a:cxnLst/>
              <a:rect l="l" t="t" r="r" b="b"/>
              <a:pathLst>
                <a:path w="24280" h="20544" extrusionOk="0">
                  <a:moveTo>
                    <a:pt x="1" y="2834"/>
                  </a:moveTo>
                  <a:lnTo>
                    <a:pt x="20353" y="2834"/>
                  </a:lnTo>
                  <a:cubicBezTo>
                    <a:pt x="20693" y="2834"/>
                    <a:pt x="20958" y="3110"/>
                    <a:pt x="20958" y="3449"/>
                  </a:cubicBezTo>
                  <a:lnTo>
                    <a:pt x="20958" y="20544"/>
                  </a:lnTo>
                  <a:lnTo>
                    <a:pt x="23664" y="20544"/>
                  </a:lnTo>
                  <a:cubicBezTo>
                    <a:pt x="24003" y="20544"/>
                    <a:pt x="24279" y="20268"/>
                    <a:pt x="24279" y="19939"/>
                  </a:cubicBezTo>
                  <a:lnTo>
                    <a:pt x="2427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3561025" y="3232725"/>
              <a:ext cx="308000" cy="64500"/>
            </a:xfrm>
            <a:custGeom>
              <a:avLst/>
              <a:gdLst/>
              <a:ahLst/>
              <a:cxnLst/>
              <a:rect l="l" t="t" r="r" b="b"/>
              <a:pathLst>
                <a:path w="12320" h="2580" extrusionOk="0">
                  <a:moveTo>
                    <a:pt x="1295" y="1"/>
                  </a:moveTo>
                  <a:lnTo>
                    <a:pt x="11036" y="1"/>
                  </a:lnTo>
                  <a:cubicBezTo>
                    <a:pt x="11747" y="1"/>
                    <a:pt x="12320" y="574"/>
                    <a:pt x="12320" y="1284"/>
                  </a:cubicBezTo>
                  <a:lnTo>
                    <a:pt x="12320" y="1284"/>
                  </a:lnTo>
                  <a:cubicBezTo>
                    <a:pt x="12320" y="1995"/>
                    <a:pt x="11747" y="2568"/>
                    <a:pt x="11036" y="2579"/>
                  </a:cubicBezTo>
                  <a:lnTo>
                    <a:pt x="1295" y="2579"/>
                  </a:lnTo>
                  <a:cubicBezTo>
                    <a:pt x="584" y="2568"/>
                    <a:pt x="0" y="1995"/>
                    <a:pt x="0" y="1284"/>
                  </a:cubicBezTo>
                  <a:lnTo>
                    <a:pt x="0" y="1284"/>
                  </a:lnTo>
                  <a:cubicBezTo>
                    <a:pt x="0" y="574"/>
                    <a:pt x="584" y="1"/>
                    <a:pt x="1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0"/>
            <p:cNvSpPr/>
            <p:nvPr/>
          </p:nvSpPr>
          <p:spPr>
            <a:xfrm>
              <a:off x="3459675" y="3232725"/>
              <a:ext cx="66100" cy="64500"/>
            </a:xfrm>
            <a:custGeom>
              <a:avLst/>
              <a:gdLst/>
              <a:ahLst/>
              <a:cxnLst/>
              <a:rect l="l" t="t" r="r" b="b"/>
              <a:pathLst>
                <a:path w="2644" h="2580" extrusionOk="0">
                  <a:moveTo>
                    <a:pt x="1285" y="1"/>
                  </a:moveTo>
                  <a:cubicBezTo>
                    <a:pt x="574" y="1"/>
                    <a:pt x="1" y="574"/>
                    <a:pt x="1" y="1284"/>
                  </a:cubicBezTo>
                  <a:cubicBezTo>
                    <a:pt x="1" y="2006"/>
                    <a:pt x="574" y="2579"/>
                    <a:pt x="1285" y="2579"/>
                  </a:cubicBezTo>
                  <a:lnTo>
                    <a:pt x="1359" y="2579"/>
                  </a:lnTo>
                  <a:cubicBezTo>
                    <a:pt x="2070" y="2579"/>
                    <a:pt x="2643" y="2006"/>
                    <a:pt x="2643" y="1284"/>
                  </a:cubicBezTo>
                  <a:cubicBezTo>
                    <a:pt x="2643" y="574"/>
                    <a:pt x="2070" y="1"/>
                    <a:pt x="1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0"/>
            <p:cNvSpPr/>
            <p:nvPr/>
          </p:nvSpPr>
          <p:spPr>
            <a:xfrm>
              <a:off x="1842275" y="3339900"/>
              <a:ext cx="3756400" cy="1878200"/>
            </a:xfrm>
            <a:custGeom>
              <a:avLst/>
              <a:gdLst/>
              <a:ahLst/>
              <a:cxnLst/>
              <a:rect l="l" t="t" r="r" b="b"/>
              <a:pathLst>
                <a:path w="150256" h="75128" extrusionOk="0">
                  <a:moveTo>
                    <a:pt x="75128" y="0"/>
                  </a:moveTo>
                  <a:cubicBezTo>
                    <a:pt x="116618" y="0"/>
                    <a:pt x="150255" y="33638"/>
                    <a:pt x="150255" y="75128"/>
                  </a:cubicBezTo>
                  <a:lnTo>
                    <a:pt x="0" y="75128"/>
                  </a:lnTo>
                  <a:cubicBezTo>
                    <a:pt x="0" y="33638"/>
                    <a:pt x="33638" y="0"/>
                    <a:pt x="75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0"/>
            <p:cNvSpPr/>
            <p:nvPr/>
          </p:nvSpPr>
          <p:spPr>
            <a:xfrm>
              <a:off x="2262200" y="3348650"/>
              <a:ext cx="3336475" cy="1869450"/>
            </a:xfrm>
            <a:custGeom>
              <a:avLst/>
              <a:gdLst/>
              <a:ahLst/>
              <a:cxnLst/>
              <a:rect l="l" t="t" r="r" b="b"/>
              <a:pathLst>
                <a:path w="133459" h="74778" extrusionOk="0">
                  <a:moveTo>
                    <a:pt x="55116" y="64389"/>
                  </a:moveTo>
                  <a:cubicBezTo>
                    <a:pt x="55116" y="64389"/>
                    <a:pt x="52441" y="65620"/>
                    <a:pt x="51136" y="65143"/>
                  </a:cubicBezTo>
                  <a:cubicBezTo>
                    <a:pt x="49821" y="64665"/>
                    <a:pt x="48590" y="63158"/>
                    <a:pt x="47762" y="63975"/>
                  </a:cubicBezTo>
                  <a:cubicBezTo>
                    <a:pt x="46934" y="64793"/>
                    <a:pt x="44738" y="65355"/>
                    <a:pt x="43921" y="64591"/>
                  </a:cubicBezTo>
                  <a:cubicBezTo>
                    <a:pt x="43093" y="63838"/>
                    <a:pt x="41714" y="63084"/>
                    <a:pt x="39655" y="64251"/>
                  </a:cubicBezTo>
                  <a:cubicBezTo>
                    <a:pt x="37586" y="65419"/>
                    <a:pt x="34774" y="64113"/>
                    <a:pt x="33055" y="63700"/>
                  </a:cubicBezTo>
                  <a:cubicBezTo>
                    <a:pt x="31336" y="63286"/>
                    <a:pt x="29617" y="60877"/>
                    <a:pt x="29065" y="60262"/>
                  </a:cubicBezTo>
                  <a:cubicBezTo>
                    <a:pt x="28513" y="59646"/>
                    <a:pt x="27760" y="59986"/>
                    <a:pt x="25691" y="60134"/>
                  </a:cubicBezTo>
                  <a:cubicBezTo>
                    <a:pt x="23632" y="60272"/>
                    <a:pt x="22666" y="58341"/>
                    <a:pt x="21022" y="58203"/>
                  </a:cubicBezTo>
                  <a:cubicBezTo>
                    <a:pt x="19366" y="58065"/>
                    <a:pt x="16968" y="58139"/>
                    <a:pt x="15928" y="58277"/>
                  </a:cubicBezTo>
                  <a:cubicBezTo>
                    <a:pt x="14899" y="58415"/>
                    <a:pt x="13626" y="61057"/>
                    <a:pt x="12628" y="62331"/>
                  </a:cubicBezTo>
                  <a:cubicBezTo>
                    <a:pt x="11641" y="63604"/>
                    <a:pt x="1359" y="73228"/>
                    <a:pt x="255" y="74470"/>
                  </a:cubicBezTo>
                  <a:cubicBezTo>
                    <a:pt x="171" y="74565"/>
                    <a:pt x="86" y="74672"/>
                    <a:pt x="1" y="74778"/>
                  </a:cubicBezTo>
                  <a:lnTo>
                    <a:pt x="59519" y="74778"/>
                  </a:lnTo>
                  <a:cubicBezTo>
                    <a:pt x="59052" y="73579"/>
                    <a:pt x="58617" y="72210"/>
                    <a:pt x="58320" y="71403"/>
                  </a:cubicBezTo>
                  <a:cubicBezTo>
                    <a:pt x="57768" y="69886"/>
                    <a:pt x="58872" y="67891"/>
                    <a:pt x="59010" y="67212"/>
                  </a:cubicBezTo>
                  <a:cubicBezTo>
                    <a:pt x="59148" y="66522"/>
                    <a:pt x="59838" y="66798"/>
                    <a:pt x="61068" y="66862"/>
                  </a:cubicBezTo>
                  <a:cubicBezTo>
                    <a:pt x="62310" y="66936"/>
                    <a:pt x="63413" y="70852"/>
                    <a:pt x="63955" y="72369"/>
                  </a:cubicBezTo>
                  <a:cubicBezTo>
                    <a:pt x="64379" y="73526"/>
                    <a:pt x="65493" y="74046"/>
                    <a:pt x="66554" y="74778"/>
                  </a:cubicBezTo>
                  <a:lnTo>
                    <a:pt x="80498" y="74778"/>
                  </a:lnTo>
                  <a:cubicBezTo>
                    <a:pt x="79330" y="73791"/>
                    <a:pt x="77516" y="71011"/>
                    <a:pt x="77197" y="70544"/>
                  </a:cubicBezTo>
                  <a:cubicBezTo>
                    <a:pt x="76815" y="69992"/>
                    <a:pt x="77993" y="69101"/>
                    <a:pt x="78917" y="68655"/>
                  </a:cubicBezTo>
                  <a:cubicBezTo>
                    <a:pt x="79850" y="68209"/>
                    <a:pt x="80742" y="68517"/>
                    <a:pt x="81495" y="68623"/>
                  </a:cubicBezTo>
                  <a:cubicBezTo>
                    <a:pt x="82259" y="68719"/>
                    <a:pt x="85007" y="69239"/>
                    <a:pt x="85559" y="69345"/>
                  </a:cubicBezTo>
                  <a:cubicBezTo>
                    <a:pt x="86100" y="69440"/>
                    <a:pt x="86175" y="70883"/>
                    <a:pt x="89538" y="71297"/>
                  </a:cubicBezTo>
                  <a:cubicBezTo>
                    <a:pt x="92913" y="71711"/>
                    <a:pt x="93878" y="71923"/>
                    <a:pt x="95417" y="72125"/>
                  </a:cubicBezTo>
                  <a:cubicBezTo>
                    <a:pt x="96966" y="72326"/>
                    <a:pt x="97826" y="71573"/>
                    <a:pt x="99513" y="71647"/>
                  </a:cubicBezTo>
                  <a:cubicBezTo>
                    <a:pt x="101190" y="71711"/>
                    <a:pt x="101709" y="72740"/>
                    <a:pt x="102367" y="73632"/>
                  </a:cubicBezTo>
                  <a:cubicBezTo>
                    <a:pt x="102590" y="73939"/>
                    <a:pt x="102548" y="74343"/>
                    <a:pt x="102367" y="74778"/>
                  </a:cubicBezTo>
                  <a:lnTo>
                    <a:pt x="120895" y="74778"/>
                  </a:lnTo>
                  <a:cubicBezTo>
                    <a:pt x="121011" y="73515"/>
                    <a:pt x="121107" y="72284"/>
                    <a:pt x="121298" y="71679"/>
                  </a:cubicBezTo>
                  <a:cubicBezTo>
                    <a:pt x="121712" y="70363"/>
                    <a:pt x="124120" y="70915"/>
                    <a:pt x="125086" y="71265"/>
                  </a:cubicBezTo>
                  <a:cubicBezTo>
                    <a:pt x="125532" y="71425"/>
                    <a:pt x="125914" y="72984"/>
                    <a:pt x="126253" y="74778"/>
                  </a:cubicBezTo>
                  <a:lnTo>
                    <a:pt x="133458" y="74778"/>
                  </a:lnTo>
                  <a:cubicBezTo>
                    <a:pt x="133458" y="42849"/>
                    <a:pt x="113541" y="15578"/>
                    <a:pt x="85442" y="4701"/>
                  </a:cubicBezTo>
                  <a:cubicBezTo>
                    <a:pt x="84084" y="4701"/>
                    <a:pt x="81400" y="4765"/>
                    <a:pt x="80933" y="5327"/>
                  </a:cubicBezTo>
                  <a:cubicBezTo>
                    <a:pt x="80317" y="6081"/>
                    <a:pt x="79214" y="7800"/>
                    <a:pt x="77845" y="8352"/>
                  </a:cubicBezTo>
                  <a:cubicBezTo>
                    <a:pt x="76465" y="8903"/>
                    <a:pt x="75160" y="8214"/>
                    <a:pt x="74057" y="9105"/>
                  </a:cubicBezTo>
                  <a:cubicBezTo>
                    <a:pt x="72964" y="9996"/>
                    <a:pt x="71510" y="11439"/>
                    <a:pt x="71510" y="11439"/>
                  </a:cubicBezTo>
                  <a:cubicBezTo>
                    <a:pt x="71510" y="11439"/>
                    <a:pt x="71308" y="12267"/>
                    <a:pt x="70555" y="13923"/>
                  </a:cubicBezTo>
                  <a:cubicBezTo>
                    <a:pt x="69801" y="15567"/>
                    <a:pt x="67637" y="16257"/>
                    <a:pt x="66809" y="16257"/>
                  </a:cubicBezTo>
                  <a:cubicBezTo>
                    <a:pt x="65981" y="16257"/>
                    <a:pt x="64952" y="15397"/>
                    <a:pt x="64326" y="15334"/>
                  </a:cubicBezTo>
                  <a:cubicBezTo>
                    <a:pt x="63711" y="15260"/>
                    <a:pt x="61514" y="15504"/>
                    <a:pt x="60824" y="15397"/>
                  </a:cubicBezTo>
                  <a:cubicBezTo>
                    <a:pt x="60135" y="15291"/>
                    <a:pt x="59169" y="13880"/>
                    <a:pt x="59137" y="13095"/>
                  </a:cubicBezTo>
                  <a:cubicBezTo>
                    <a:pt x="59105" y="12299"/>
                    <a:pt x="58140" y="12182"/>
                    <a:pt x="57079" y="12182"/>
                  </a:cubicBezTo>
                  <a:cubicBezTo>
                    <a:pt x="56007" y="12182"/>
                    <a:pt x="55349" y="10219"/>
                    <a:pt x="57185" y="10219"/>
                  </a:cubicBezTo>
                  <a:lnTo>
                    <a:pt x="59583" y="10219"/>
                  </a:lnTo>
                  <a:cubicBezTo>
                    <a:pt x="60485" y="10219"/>
                    <a:pt x="60761" y="8850"/>
                    <a:pt x="61960" y="8850"/>
                  </a:cubicBezTo>
                  <a:lnTo>
                    <a:pt x="64369" y="8850"/>
                  </a:lnTo>
                  <a:cubicBezTo>
                    <a:pt x="65366" y="8850"/>
                    <a:pt x="67287" y="8956"/>
                    <a:pt x="67287" y="6240"/>
                  </a:cubicBezTo>
                  <a:cubicBezTo>
                    <a:pt x="67287" y="3524"/>
                    <a:pt x="64984" y="3619"/>
                    <a:pt x="61334" y="3619"/>
                  </a:cubicBezTo>
                  <a:cubicBezTo>
                    <a:pt x="57694" y="3619"/>
                    <a:pt x="58861" y="2144"/>
                    <a:pt x="56559" y="2144"/>
                  </a:cubicBezTo>
                  <a:lnTo>
                    <a:pt x="53333" y="2144"/>
                  </a:lnTo>
                  <a:cubicBezTo>
                    <a:pt x="52229" y="2144"/>
                    <a:pt x="51402" y="871"/>
                    <a:pt x="51168" y="86"/>
                  </a:cubicBezTo>
                  <a:cubicBezTo>
                    <a:pt x="51158" y="54"/>
                    <a:pt x="51136" y="22"/>
                    <a:pt x="51104" y="1"/>
                  </a:cubicBezTo>
                  <a:cubicBezTo>
                    <a:pt x="45194" y="552"/>
                    <a:pt x="39358" y="1826"/>
                    <a:pt x="33744" y="3768"/>
                  </a:cubicBezTo>
                  <a:cubicBezTo>
                    <a:pt x="33914" y="4415"/>
                    <a:pt x="34095" y="5603"/>
                    <a:pt x="33394" y="6378"/>
                  </a:cubicBezTo>
                  <a:cubicBezTo>
                    <a:pt x="32397" y="7471"/>
                    <a:pt x="31813" y="7853"/>
                    <a:pt x="30646" y="8808"/>
                  </a:cubicBezTo>
                  <a:cubicBezTo>
                    <a:pt x="29479" y="9774"/>
                    <a:pt x="30434" y="10877"/>
                    <a:pt x="29267" y="12426"/>
                  </a:cubicBezTo>
                  <a:cubicBezTo>
                    <a:pt x="28099" y="13976"/>
                    <a:pt x="26444" y="16172"/>
                    <a:pt x="26041" y="16724"/>
                  </a:cubicBezTo>
                  <a:cubicBezTo>
                    <a:pt x="25627" y="17276"/>
                    <a:pt x="25553" y="17445"/>
                    <a:pt x="25627" y="18507"/>
                  </a:cubicBezTo>
                  <a:cubicBezTo>
                    <a:pt x="25691" y="19568"/>
                    <a:pt x="24969" y="20979"/>
                    <a:pt x="24629" y="21669"/>
                  </a:cubicBezTo>
                  <a:cubicBezTo>
                    <a:pt x="24279" y="22358"/>
                    <a:pt x="25446" y="24184"/>
                    <a:pt x="25998" y="24725"/>
                  </a:cubicBezTo>
                  <a:cubicBezTo>
                    <a:pt x="26550" y="25276"/>
                    <a:pt x="28269" y="24417"/>
                    <a:pt x="28853" y="24385"/>
                  </a:cubicBezTo>
                  <a:cubicBezTo>
                    <a:pt x="29436" y="24353"/>
                    <a:pt x="30922" y="26316"/>
                    <a:pt x="31261" y="26656"/>
                  </a:cubicBezTo>
                  <a:cubicBezTo>
                    <a:pt x="31612" y="26995"/>
                    <a:pt x="32927" y="27017"/>
                    <a:pt x="33946" y="27017"/>
                  </a:cubicBezTo>
                  <a:cubicBezTo>
                    <a:pt x="34954" y="27017"/>
                    <a:pt x="36121" y="26741"/>
                    <a:pt x="36779" y="25849"/>
                  </a:cubicBezTo>
                  <a:cubicBezTo>
                    <a:pt x="37437" y="24958"/>
                    <a:pt x="38583" y="22836"/>
                    <a:pt x="38838" y="22263"/>
                  </a:cubicBezTo>
                  <a:cubicBezTo>
                    <a:pt x="39103" y="21690"/>
                    <a:pt x="38466" y="18199"/>
                    <a:pt x="38392" y="17509"/>
                  </a:cubicBezTo>
                  <a:cubicBezTo>
                    <a:pt x="38329" y="16819"/>
                    <a:pt x="38604" y="15928"/>
                    <a:pt x="39740" y="14411"/>
                  </a:cubicBezTo>
                  <a:cubicBezTo>
                    <a:pt x="40875" y="12904"/>
                    <a:pt x="41353" y="12384"/>
                    <a:pt x="41660" y="11906"/>
                  </a:cubicBezTo>
                  <a:cubicBezTo>
                    <a:pt x="41968" y="11418"/>
                    <a:pt x="43072" y="11386"/>
                    <a:pt x="43687" y="11768"/>
                  </a:cubicBezTo>
                  <a:cubicBezTo>
                    <a:pt x="44303" y="12150"/>
                    <a:pt x="45481" y="12904"/>
                    <a:pt x="44515" y="14655"/>
                  </a:cubicBezTo>
                  <a:cubicBezTo>
                    <a:pt x="43549" y="16416"/>
                    <a:pt x="42997" y="17414"/>
                    <a:pt x="42828" y="17817"/>
                  </a:cubicBezTo>
                  <a:cubicBezTo>
                    <a:pt x="42658" y="18231"/>
                    <a:pt x="42244" y="19748"/>
                    <a:pt x="43486" y="20639"/>
                  </a:cubicBezTo>
                  <a:cubicBezTo>
                    <a:pt x="44716" y="21531"/>
                    <a:pt x="45576" y="20745"/>
                    <a:pt x="46711" y="19780"/>
                  </a:cubicBezTo>
                  <a:cubicBezTo>
                    <a:pt x="47847" y="18814"/>
                    <a:pt x="50638" y="15514"/>
                    <a:pt x="51083" y="14962"/>
                  </a:cubicBezTo>
                  <a:cubicBezTo>
                    <a:pt x="51529" y="14421"/>
                    <a:pt x="52357" y="14591"/>
                    <a:pt x="53036" y="14655"/>
                  </a:cubicBezTo>
                  <a:cubicBezTo>
                    <a:pt x="53725" y="14729"/>
                    <a:pt x="53450" y="16002"/>
                    <a:pt x="53418" y="16819"/>
                  </a:cubicBezTo>
                  <a:cubicBezTo>
                    <a:pt x="53386" y="17647"/>
                    <a:pt x="54107" y="18443"/>
                    <a:pt x="54585" y="18857"/>
                  </a:cubicBezTo>
                  <a:cubicBezTo>
                    <a:pt x="55073" y="19260"/>
                    <a:pt x="56134" y="18369"/>
                    <a:pt x="57163" y="18644"/>
                  </a:cubicBezTo>
                  <a:cubicBezTo>
                    <a:pt x="58203" y="18920"/>
                    <a:pt x="59371" y="20470"/>
                    <a:pt x="59604" y="20809"/>
                  </a:cubicBezTo>
                  <a:cubicBezTo>
                    <a:pt x="59848" y="21149"/>
                    <a:pt x="60506" y="23324"/>
                    <a:pt x="57683" y="23324"/>
                  </a:cubicBezTo>
                  <a:lnTo>
                    <a:pt x="48887" y="23324"/>
                  </a:lnTo>
                  <a:cubicBezTo>
                    <a:pt x="46000" y="23324"/>
                    <a:pt x="45756" y="30571"/>
                    <a:pt x="40812" y="30571"/>
                  </a:cubicBezTo>
                  <a:lnTo>
                    <a:pt x="31039" y="30571"/>
                  </a:lnTo>
                  <a:cubicBezTo>
                    <a:pt x="27876" y="30571"/>
                    <a:pt x="25340" y="35453"/>
                    <a:pt x="21796" y="35453"/>
                  </a:cubicBezTo>
                  <a:cubicBezTo>
                    <a:pt x="18252" y="35453"/>
                    <a:pt x="17806" y="36662"/>
                    <a:pt x="16639" y="38105"/>
                  </a:cubicBezTo>
                  <a:cubicBezTo>
                    <a:pt x="15472" y="39559"/>
                    <a:pt x="13986" y="41756"/>
                    <a:pt x="14262" y="43231"/>
                  </a:cubicBezTo>
                  <a:cubicBezTo>
                    <a:pt x="14549" y="44706"/>
                    <a:pt x="15260" y="46255"/>
                    <a:pt x="13403" y="48282"/>
                  </a:cubicBezTo>
                  <a:cubicBezTo>
                    <a:pt x="11556" y="50308"/>
                    <a:pt x="10686" y="49778"/>
                    <a:pt x="9116" y="49884"/>
                  </a:cubicBezTo>
                  <a:cubicBezTo>
                    <a:pt x="7535" y="49990"/>
                    <a:pt x="6569" y="51571"/>
                    <a:pt x="6049" y="52982"/>
                  </a:cubicBezTo>
                  <a:cubicBezTo>
                    <a:pt x="5529" y="54383"/>
                    <a:pt x="5879" y="57142"/>
                    <a:pt x="7938" y="57142"/>
                  </a:cubicBezTo>
                  <a:lnTo>
                    <a:pt x="11493" y="57142"/>
                  </a:lnTo>
                  <a:cubicBezTo>
                    <a:pt x="12692" y="57142"/>
                    <a:pt x="15514" y="56346"/>
                    <a:pt x="15514" y="53768"/>
                  </a:cubicBezTo>
                  <a:lnTo>
                    <a:pt x="15514" y="50319"/>
                  </a:lnTo>
                  <a:cubicBezTo>
                    <a:pt x="15514" y="49565"/>
                    <a:pt x="15292" y="48568"/>
                    <a:pt x="16979" y="46499"/>
                  </a:cubicBezTo>
                  <a:cubicBezTo>
                    <a:pt x="18666" y="44440"/>
                    <a:pt x="19727" y="44546"/>
                    <a:pt x="21998" y="44546"/>
                  </a:cubicBezTo>
                  <a:lnTo>
                    <a:pt x="25330" y="44546"/>
                  </a:lnTo>
                  <a:cubicBezTo>
                    <a:pt x="26868" y="44546"/>
                    <a:pt x="28513" y="45448"/>
                    <a:pt x="30115" y="47868"/>
                  </a:cubicBezTo>
                  <a:cubicBezTo>
                    <a:pt x="31707" y="50287"/>
                    <a:pt x="31601" y="49799"/>
                    <a:pt x="33299" y="49799"/>
                  </a:cubicBezTo>
                  <a:cubicBezTo>
                    <a:pt x="35007" y="49799"/>
                    <a:pt x="37331" y="49629"/>
                    <a:pt x="37978" y="49799"/>
                  </a:cubicBezTo>
                  <a:cubicBezTo>
                    <a:pt x="38615" y="49969"/>
                    <a:pt x="41056" y="50510"/>
                    <a:pt x="41056" y="54256"/>
                  </a:cubicBezTo>
                  <a:cubicBezTo>
                    <a:pt x="41056" y="54256"/>
                    <a:pt x="41098" y="56463"/>
                    <a:pt x="42902" y="56463"/>
                  </a:cubicBezTo>
                  <a:lnTo>
                    <a:pt x="45693" y="56463"/>
                  </a:lnTo>
                  <a:cubicBezTo>
                    <a:pt x="46924" y="56463"/>
                    <a:pt x="46871" y="54585"/>
                    <a:pt x="48292" y="54585"/>
                  </a:cubicBezTo>
                  <a:lnTo>
                    <a:pt x="50818" y="54585"/>
                  </a:lnTo>
                  <a:cubicBezTo>
                    <a:pt x="51614" y="54585"/>
                    <a:pt x="52028" y="57991"/>
                    <a:pt x="53057" y="58967"/>
                  </a:cubicBezTo>
                  <a:cubicBezTo>
                    <a:pt x="54086" y="59943"/>
                    <a:pt x="54914" y="59795"/>
                    <a:pt x="56357" y="59795"/>
                  </a:cubicBezTo>
                  <a:cubicBezTo>
                    <a:pt x="57800" y="59795"/>
                    <a:pt x="59095" y="60463"/>
                    <a:pt x="59095" y="61747"/>
                  </a:cubicBezTo>
                  <a:cubicBezTo>
                    <a:pt x="59095" y="63042"/>
                    <a:pt x="59243" y="64283"/>
                    <a:pt x="57747" y="64283"/>
                  </a:cubicBezTo>
                  <a:cubicBezTo>
                    <a:pt x="56251" y="64283"/>
                    <a:pt x="55763" y="64230"/>
                    <a:pt x="55116" y="64400"/>
                  </a:cubicBezTo>
                  <a:close/>
                  <a:moveTo>
                    <a:pt x="20003" y="23939"/>
                  </a:moveTo>
                  <a:cubicBezTo>
                    <a:pt x="20003" y="23939"/>
                    <a:pt x="21690" y="26868"/>
                    <a:pt x="22189" y="27452"/>
                  </a:cubicBezTo>
                  <a:cubicBezTo>
                    <a:pt x="22677" y="28025"/>
                    <a:pt x="23091" y="28067"/>
                    <a:pt x="23961" y="28067"/>
                  </a:cubicBezTo>
                  <a:lnTo>
                    <a:pt x="26455" y="28067"/>
                  </a:lnTo>
                  <a:cubicBezTo>
                    <a:pt x="27006" y="28067"/>
                    <a:pt x="27611" y="28587"/>
                    <a:pt x="27611" y="29394"/>
                  </a:cubicBezTo>
                  <a:cubicBezTo>
                    <a:pt x="27611" y="30200"/>
                    <a:pt x="27134" y="30943"/>
                    <a:pt x="25319" y="30943"/>
                  </a:cubicBezTo>
                  <a:lnTo>
                    <a:pt x="19547" y="30943"/>
                  </a:lnTo>
                  <a:cubicBezTo>
                    <a:pt x="18539" y="30943"/>
                    <a:pt x="17531" y="28428"/>
                    <a:pt x="15058" y="28428"/>
                  </a:cubicBezTo>
                  <a:cubicBezTo>
                    <a:pt x="12586" y="28428"/>
                    <a:pt x="11991" y="25903"/>
                    <a:pt x="13721" y="25903"/>
                  </a:cubicBezTo>
                  <a:lnTo>
                    <a:pt x="17297" y="25903"/>
                  </a:lnTo>
                  <a:cubicBezTo>
                    <a:pt x="18178" y="25903"/>
                    <a:pt x="18146" y="24438"/>
                    <a:pt x="18146" y="24035"/>
                  </a:cubicBezTo>
                  <a:cubicBezTo>
                    <a:pt x="18146" y="23621"/>
                    <a:pt x="19610" y="23197"/>
                    <a:pt x="19992" y="23950"/>
                  </a:cubicBezTo>
                  <a:close/>
                  <a:moveTo>
                    <a:pt x="90695" y="46945"/>
                  </a:moveTo>
                  <a:cubicBezTo>
                    <a:pt x="92711" y="46945"/>
                    <a:pt x="93719" y="49396"/>
                    <a:pt x="92287" y="50818"/>
                  </a:cubicBezTo>
                  <a:cubicBezTo>
                    <a:pt x="90865" y="52240"/>
                    <a:pt x="88424" y="51231"/>
                    <a:pt x="88424" y="49215"/>
                  </a:cubicBezTo>
                  <a:cubicBezTo>
                    <a:pt x="88424" y="47953"/>
                    <a:pt x="89432" y="46945"/>
                    <a:pt x="90684" y="46945"/>
                  </a:cubicBezTo>
                  <a:close/>
                  <a:moveTo>
                    <a:pt x="50574" y="45501"/>
                  </a:moveTo>
                  <a:cubicBezTo>
                    <a:pt x="51720" y="44164"/>
                    <a:pt x="53269" y="42403"/>
                    <a:pt x="53863" y="41968"/>
                  </a:cubicBezTo>
                  <a:cubicBezTo>
                    <a:pt x="54840" y="41246"/>
                    <a:pt x="55200" y="41395"/>
                    <a:pt x="56124" y="41395"/>
                  </a:cubicBezTo>
                  <a:lnTo>
                    <a:pt x="57715" y="41395"/>
                  </a:lnTo>
                  <a:cubicBezTo>
                    <a:pt x="58002" y="41395"/>
                    <a:pt x="58235" y="42265"/>
                    <a:pt x="58819" y="42265"/>
                  </a:cubicBezTo>
                  <a:lnTo>
                    <a:pt x="60304" y="42265"/>
                  </a:lnTo>
                  <a:cubicBezTo>
                    <a:pt x="61037" y="42265"/>
                    <a:pt x="62352" y="42191"/>
                    <a:pt x="63063" y="42891"/>
                  </a:cubicBezTo>
                  <a:cubicBezTo>
                    <a:pt x="63764" y="43602"/>
                    <a:pt x="66066" y="46403"/>
                    <a:pt x="66448" y="46998"/>
                  </a:cubicBezTo>
                  <a:cubicBezTo>
                    <a:pt x="66841" y="47592"/>
                    <a:pt x="67064" y="47921"/>
                    <a:pt x="67064" y="49237"/>
                  </a:cubicBezTo>
                  <a:cubicBezTo>
                    <a:pt x="67064" y="50552"/>
                    <a:pt x="66448" y="50775"/>
                    <a:pt x="65536" y="50775"/>
                  </a:cubicBezTo>
                  <a:lnTo>
                    <a:pt x="58713" y="50775"/>
                  </a:lnTo>
                  <a:cubicBezTo>
                    <a:pt x="57291" y="50775"/>
                    <a:pt x="57142" y="49873"/>
                    <a:pt x="54840" y="49873"/>
                  </a:cubicBezTo>
                  <a:lnTo>
                    <a:pt x="52049" y="49873"/>
                  </a:lnTo>
                  <a:cubicBezTo>
                    <a:pt x="49375" y="49873"/>
                    <a:pt x="49630" y="46616"/>
                    <a:pt x="50574" y="45501"/>
                  </a:cubicBezTo>
                  <a:close/>
                  <a:moveTo>
                    <a:pt x="80922" y="44260"/>
                  </a:moveTo>
                  <a:cubicBezTo>
                    <a:pt x="82132" y="44239"/>
                    <a:pt x="82206" y="46064"/>
                    <a:pt x="82206" y="46064"/>
                  </a:cubicBezTo>
                  <a:lnTo>
                    <a:pt x="82206" y="51688"/>
                  </a:lnTo>
                  <a:cubicBezTo>
                    <a:pt x="82206" y="54521"/>
                    <a:pt x="83798" y="54627"/>
                    <a:pt x="86493" y="54627"/>
                  </a:cubicBezTo>
                  <a:cubicBezTo>
                    <a:pt x="89178" y="54627"/>
                    <a:pt x="88445" y="58903"/>
                    <a:pt x="86949" y="58903"/>
                  </a:cubicBezTo>
                  <a:lnTo>
                    <a:pt x="80922" y="58903"/>
                  </a:lnTo>
                  <a:cubicBezTo>
                    <a:pt x="79214" y="58903"/>
                    <a:pt x="78598" y="57980"/>
                    <a:pt x="78598" y="55815"/>
                  </a:cubicBezTo>
                  <a:lnTo>
                    <a:pt x="78598" y="47571"/>
                  </a:lnTo>
                  <a:cubicBezTo>
                    <a:pt x="78609" y="44419"/>
                    <a:pt x="80922" y="44260"/>
                    <a:pt x="80922" y="442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1775150" y="3861975"/>
              <a:ext cx="54675" cy="54925"/>
            </a:xfrm>
            <a:custGeom>
              <a:avLst/>
              <a:gdLst/>
              <a:ahLst/>
              <a:cxnLst/>
              <a:rect l="l" t="t" r="r" b="b"/>
              <a:pathLst>
                <a:path w="2187" h="2197" extrusionOk="0">
                  <a:moveTo>
                    <a:pt x="1794" y="807"/>
                  </a:moveTo>
                  <a:cubicBezTo>
                    <a:pt x="2186" y="807"/>
                    <a:pt x="2186" y="1401"/>
                    <a:pt x="1794" y="1401"/>
                  </a:cubicBezTo>
                  <a:lnTo>
                    <a:pt x="1391" y="1401"/>
                  </a:lnTo>
                  <a:lnTo>
                    <a:pt x="1391" y="1804"/>
                  </a:lnTo>
                  <a:cubicBezTo>
                    <a:pt x="1391" y="2197"/>
                    <a:pt x="796" y="2197"/>
                    <a:pt x="796" y="1804"/>
                  </a:cubicBezTo>
                  <a:lnTo>
                    <a:pt x="796" y="1401"/>
                  </a:lnTo>
                  <a:lnTo>
                    <a:pt x="393" y="1401"/>
                  </a:lnTo>
                  <a:cubicBezTo>
                    <a:pt x="1" y="1401"/>
                    <a:pt x="1" y="807"/>
                    <a:pt x="393" y="807"/>
                  </a:cubicBezTo>
                  <a:lnTo>
                    <a:pt x="796" y="807"/>
                  </a:lnTo>
                  <a:lnTo>
                    <a:pt x="796" y="403"/>
                  </a:lnTo>
                  <a:cubicBezTo>
                    <a:pt x="796" y="0"/>
                    <a:pt x="1391" y="0"/>
                    <a:pt x="1391" y="403"/>
                  </a:cubicBezTo>
                  <a:lnTo>
                    <a:pt x="1391" y="8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3993950" y="4188525"/>
              <a:ext cx="54950" cy="54950"/>
            </a:xfrm>
            <a:custGeom>
              <a:avLst/>
              <a:gdLst/>
              <a:ahLst/>
              <a:cxnLst/>
              <a:rect l="l" t="t" r="r" b="b"/>
              <a:pathLst>
                <a:path w="2198" h="2198" extrusionOk="0">
                  <a:moveTo>
                    <a:pt x="1805" y="828"/>
                  </a:moveTo>
                  <a:cubicBezTo>
                    <a:pt x="2197" y="828"/>
                    <a:pt x="2197" y="1423"/>
                    <a:pt x="1805" y="1423"/>
                  </a:cubicBezTo>
                  <a:lnTo>
                    <a:pt x="1402" y="1423"/>
                  </a:lnTo>
                  <a:lnTo>
                    <a:pt x="1402" y="1826"/>
                  </a:lnTo>
                  <a:cubicBezTo>
                    <a:pt x="1370" y="2197"/>
                    <a:pt x="829" y="2197"/>
                    <a:pt x="807" y="1826"/>
                  </a:cubicBezTo>
                  <a:lnTo>
                    <a:pt x="807" y="1423"/>
                  </a:lnTo>
                  <a:lnTo>
                    <a:pt x="404" y="1423"/>
                  </a:lnTo>
                  <a:cubicBezTo>
                    <a:pt x="1" y="1423"/>
                    <a:pt x="1" y="828"/>
                    <a:pt x="404" y="828"/>
                  </a:cubicBezTo>
                  <a:lnTo>
                    <a:pt x="807" y="828"/>
                  </a:lnTo>
                  <a:lnTo>
                    <a:pt x="807" y="425"/>
                  </a:lnTo>
                  <a:cubicBezTo>
                    <a:pt x="776" y="1"/>
                    <a:pt x="1423" y="1"/>
                    <a:pt x="1402" y="425"/>
                  </a:cubicBezTo>
                  <a:lnTo>
                    <a:pt x="1402" y="8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5993650" y="4949075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836" y="829"/>
                  </a:moveTo>
                  <a:cubicBezTo>
                    <a:pt x="2250" y="797"/>
                    <a:pt x="2250" y="1444"/>
                    <a:pt x="1836" y="1423"/>
                  </a:cubicBezTo>
                  <a:lnTo>
                    <a:pt x="1422" y="1423"/>
                  </a:lnTo>
                  <a:lnTo>
                    <a:pt x="1422" y="1826"/>
                  </a:lnTo>
                  <a:cubicBezTo>
                    <a:pt x="1454" y="2250"/>
                    <a:pt x="807" y="2250"/>
                    <a:pt x="839" y="1826"/>
                  </a:cubicBezTo>
                  <a:lnTo>
                    <a:pt x="839" y="1423"/>
                  </a:lnTo>
                  <a:lnTo>
                    <a:pt x="425" y="1423"/>
                  </a:lnTo>
                  <a:cubicBezTo>
                    <a:pt x="0" y="1444"/>
                    <a:pt x="0" y="797"/>
                    <a:pt x="425" y="829"/>
                  </a:cubicBezTo>
                  <a:lnTo>
                    <a:pt x="839" y="829"/>
                  </a:lnTo>
                  <a:lnTo>
                    <a:pt x="839" y="425"/>
                  </a:lnTo>
                  <a:cubicBezTo>
                    <a:pt x="807" y="1"/>
                    <a:pt x="1454" y="1"/>
                    <a:pt x="1433" y="425"/>
                  </a:cubicBezTo>
                  <a:lnTo>
                    <a:pt x="1433" y="8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4818650" y="1861825"/>
              <a:ext cx="98975" cy="356900"/>
            </a:xfrm>
            <a:custGeom>
              <a:avLst/>
              <a:gdLst/>
              <a:ahLst/>
              <a:cxnLst/>
              <a:rect l="l" t="t" r="r" b="b"/>
              <a:pathLst>
                <a:path w="3959" h="14276" extrusionOk="0">
                  <a:moveTo>
                    <a:pt x="83" y="1"/>
                  </a:moveTo>
                  <a:cubicBezTo>
                    <a:pt x="38" y="1"/>
                    <a:pt x="0" y="51"/>
                    <a:pt x="24" y="136"/>
                  </a:cubicBezTo>
                  <a:cubicBezTo>
                    <a:pt x="24" y="136"/>
                    <a:pt x="1096" y="4433"/>
                    <a:pt x="1828" y="7182"/>
                  </a:cubicBezTo>
                  <a:cubicBezTo>
                    <a:pt x="2571" y="9941"/>
                    <a:pt x="3791" y="14196"/>
                    <a:pt x="3791" y="14196"/>
                  </a:cubicBezTo>
                  <a:cubicBezTo>
                    <a:pt x="3809" y="14250"/>
                    <a:pt x="3845" y="14275"/>
                    <a:pt x="3877" y="14275"/>
                  </a:cubicBezTo>
                  <a:cubicBezTo>
                    <a:pt x="3920" y="14275"/>
                    <a:pt x="3958" y="14228"/>
                    <a:pt x="3940" y="14143"/>
                  </a:cubicBezTo>
                  <a:cubicBezTo>
                    <a:pt x="3940" y="14143"/>
                    <a:pt x="2868" y="9845"/>
                    <a:pt x="2136" y="7097"/>
                  </a:cubicBezTo>
                  <a:cubicBezTo>
                    <a:pt x="1393" y="4348"/>
                    <a:pt x="173" y="93"/>
                    <a:pt x="173" y="93"/>
                  </a:cubicBezTo>
                  <a:cubicBezTo>
                    <a:pt x="155" y="30"/>
                    <a:pt x="117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0"/>
            <p:cNvSpPr/>
            <p:nvPr/>
          </p:nvSpPr>
          <p:spPr>
            <a:xfrm>
              <a:off x="4883500" y="1959200"/>
              <a:ext cx="52175" cy="259425"/>
            </a:xfrm>
            <a:custGeom>
              <a:avLst/>
              <a:gdLst/>
              <a:ahLst/>
              <a:cxnLst/>
              <a:rect l="l" t="t" r="r" b="b"/>
              <a:pathLst>
                <a:path w="2087" h="10377" extrusionOk="0">
                  <a:moveTo>
                    <a:pt x="104" y="0"/>
                  </a:moveTo>
                  <a:cubicBezTo>
                    <a:pt x="56" y="0"/>
                    <a:pt x="1" y="32"/>
                    <a:pt x="20" y="82"/>
                  </a:cubicBezTo>
                  <a:cubicBezTo>
                    <a:pt x="20" y="82"/>
                    <a:pt x="518" y="3212"/>
                    <a:pt x="890" y="5218"/>
                  </a:cubicBezTo>
                  <a:cubicBezTo>
                    <a:pt x="1261" y="7223"/>
                    <a:pt x="1908" y="10322"/>
                    <a:pt x="1908" y="10322"/>
                  </a:cubicBezTo>
                  <a:cubicBezTo>
                    <a:pt x="1913" y="10360"/>
                    <a:pt x="1944" y="10376"/>
                    <a:pt x="1979" y="10376"/>
                  </a:cubicBezTo>
                  <a:cubicBezTo>
                    <a:pt x="2030" y="10376"/>
                    <a:pt x="2087" y="10341"/>
                    <a:pt x="2068" y="10290"/>
                  </a:cubicBezTo>
                  <a:cubicBezTo>
                    <a:pt x="2068" y="10290"/>
                    <a:pt x="1569" y="7160"/>
                    <a:pt x="1197" y="5154"/>
                  </a:cubicBezTo>
                  <a:cubicBezTo>
                    <a:pt x="815" y="3149"/>
                    <a:pt x="168" y="50"/>
                    <a:pt x="168" y="50"/>
                  </a:cubicBezTo>
                  <a:cubicBezTo>
                    <a:pt x="168" y="16"/>
                    <a:pt x="138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0"/>
            <p:cNvSpPr/>
            <p:nvPr/>
          </p:nvSpPr>
          <p:spPr>
            <a:xfrm>
              <a:off x="5109700" y="1909450"/>
              <a:ext cx="81800" cy="310950"/>
            </a:xfrm>
            <a:custGeom>
              <a:avLst/>
              <a:gdLst/>
              <a:ahLst/>
              <a:cxnLst/>
              <a:rect l="l" t="t" r="r" b="b"/>
              <a:pathLst>
                <a:path w="3272" h="12438" extrusionOk="0">
                  <a:moveTo>
                    <a:pt x="3185" y="0"/>
                  </a:moveTo>
                  <a:cubicBezTo>
                    <a:pt x="3153" y="0"/>
                    <a:pt x="3118" y="24"/>
                    <a:pt x="3100" y="77"/>
                  </a:cubicBezTo>
                  <a:cubicBezTo>
                    <a:pt x="3100" y="77"/>
                    <a:pt x="2092" y="3781"/>
                    <a:pt x="1487" y="6179"/>
                  </a:cubicBezTo>
                  <a:cubicBezTo>
                    <a:pt x="882" y="8577"/>
                    <a:pt x="12" y="12323"/>
                    <a:pt x="12" y="12323"/>
                  </a:cubicBezTo>
                  <a:cubicBezTo>
                    <a:pt x="0" y="12396"/>
                    <a:pt x="37" y="12437"/>
                    <a:pt x="79" y="12437"/>
                  </a:cubicBezTo>
                  <a:cubicBezTo>
                    <a:pt x="109" y="12437"/>
                    <a:pt x="143" y="12415"/>
                    <a:pt x="161" y="12365"/>
                  </a:cubicBezTo>
                  <a:cubicBezTo>
                    <a:pt x="161" y="12365"/>
                    <a:pt x="1180" y="8662"/>
                    <a:pt x="1784" y="6264"/>
                  </a:cubicBezTo>
                  <a:cubicBezTo>
                    <a:pt x="2389" y="3865"/>
                    <a:pt x="3259" y="120"/>
                    <a:pt x="3259" y="120"/>
                  </a:cubicBezTo>
                  <a:cubicBezTo>
                    <a:pt x="3272" y="46"/>
                    <a:pt x="3230" y="0"/>
                    <a:pt x="3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0"/>
            <p:cNvSpPr/>
            <p:nvPr/>
          </p:nvSpPr>
          <p:spPr>
            <a:xfrm>
              <a:off x="5091675" y="1974775"/>
              <a:ext cx="47525" cy="245550"/>
            </a:xfrm>
            <a:custGeom>
              <a:avLst/>
              <a:gdLst/>
              <a:ahLst/>
              <a:cxnLst/>
              <a:rect l="l" t="t" r="r" b="b"/>
              <a:pathLst>
                <a:path w="1901" h="9822" extrusionOk="0">
                  <a:moveTo>
                    <a:pt x="1813" y="0"/>
                  </a:moveTo>
                  <a:cubicBezTo>
                    <a:pt x="1781" y="0"/>
                    <a:pt x="1751" y="17"/>
                    <a:pt x="1741" y="53"/>
                  </a:cubicBezTo>
                  <a:cubicBezTo>
                    <a:pt x="1741" y="53"/>
                    <a:pt x="1137" y="2982"/>
                    <a:pt x="797" y="4881"/>
                  </a:cubicBezTo>
                  <a:cubicBezTo>
                    <a:pt x="468" y="6770"/>
                    <a:pt x="12" y="9731"/>
                    <a:pt x="12" y="9731"/>
                  </a:cubicBezTo>
                  <a:cubicBezTo>
                    <a:pt x="0" y="9789"/>
                    <a:pt x="43" y="9822"/>
                    <a:pt x="87" y="9822"/>
                  </a:cubicBezTo>
                  <a:cubicBezTo>
                    <a:pt x="124" y="9822"/>
                    <a:pt x="161" y="9800"/>
                    <a:pt x="171" y="9752"/>
                  </a:cubicBezTo>
                  <a:cubicBezTo>
                    <a:pt x="171" y="9752"/>
                    <a:pt x="755" y="6823"/>
                    <a:pt x="1105" y="4934"/>
                  </a:cubicBezTo>
                  <a:cubicBezTo>
                    <a:pt x="1444" y="3035"/>
                    <a:pt x="1901" y="85"/>
                    <a:pt x="1901" y="85"/>
                  </a:cubicBezTo>
                  <a:cubicBezTo>
                    <a:pt x="1901" y="30"/>
                    <a:pt x="1855" y="0"/>
                    <a:pt x="1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0"/>
            <p:cNvSpPr/>
            <p:nvPr/>
          </p:nvSpPr>
          <p:spPr>
            <a:xfrm>
              <a:off x="4786875" y="1558650"/>
              <a:ext cx="458975" cy="536850"/>
            </a:xfrm>
            <a:custGeom>
              <a:avLst/>
              <a:gdLst/>
              <a:ahLst/>
              <a:cxnLst/>
              <a:rect l="l" t="t" r="r" b="b"/>
              <a:pathLst>
                <a:path w="18359" h="21474" extrusionOk="0">
                  <a:moveTo>
                    <a:pt x="9060" y="1"/>
                  </a:moveTo>
                  <a:cubicBezTo>
                    <a:pt x="8904" y="1"/>
                    <a:pt x="8747" y="8"/>
                    <a:pt x="8585" y="28"/>
                  </a:cubicBezTo>
                  <a:cubicBezTo>
                    <a:pt x="8288" y="60"/>
                    <a:pt x="8002" y="113"/>
                    <a:pt x="7715" y="177"/>
                  </a:cubicBezTo>
                  <a:cubicBezTo>
                    <a:pt x="6972" y="378"/>
                    <a:pt x="6251" y="665"/>
                    <a:pt x="5593" y="1047"/>
                  </a:cubicBezTo>
                  <a:cubicBezTo>
                    <a:pt x="4383" y="1715"/>
                    <a:pt x="3301" y="2596"/>
                    <a:pt x="2410" y="3647"/>
                  </a:cubicBezTo>
                  <a:cubicBezTo>
                    <a:pt x="1975" y="4145"/>
                    <a:pt x="1614" y="4697"/>
                    <a:pt x="1317" y="5291"/>
                  </a:cubicBezTo>
                  <a:cubicBezTo>
                    <a:pt x="1" y="8103"/>
                    <a:pt x="383" y="10873"/>
                    <a:pt x="1656" y="13324"/>
                  </a:cubicBezTo>
                  <a:cubicBezTo>
                    <a:pt x="2293" y="14523"/>
                    <a:pt x="3099" y="15637"/>
                    <a:pt x="4044" y="16624"/>
                  </a:cubicBezTo>
                  <a:lnTo>
                    <a:pt x="4054" y="16635"/>
                  </a:lnTo>
                  <a:lnTo>
                    <a:pt x="4171" y="16751"/>
                  </a:lnTo>
                  <a:cubicBezTo>
                    <a:pt x="4893" y="17505"/>
                    <a:pt x="5678" y="18205"/>
                    <a:pt x="6453" y="18916"/>
                  </a:cubicBezTo>
                  <a:cubicBezTo>
                    <a:pt x="7015" y="19425"/>
                    <a:pt x="7577" y="19935"/>
                    <a:pt x="8129" y="20455"/>
                  </a:cubicBezTo>
                  <a:cubicBezTo>
                    <a:pt x="8426" y="20731"/>
                    <a:pt x="8713" y="21017"/>
                    <a:pt x="8989" y="21304"/>
                  </a:cubicBezTo>
                  <a:cubicBezTo>
                    <a:pt x="9042" y="21367"/>
                    <a:pt x="9105" y="21420"/>
                    <a:pt x="9158" y="21473"/>
                  </a:cubicBezTo>
                  <a:cubicBezTo>
                    <a:pt x="9286" y="21335"/>
                    <a:pt x="9424" y="21187"/>
                    <a:pt x="9562" y="21060"/>
                  </a:cubicBezTo>
                  <a:cubicBezTo>
                    <a:pt x="9869" y="20762"/>
                    <a:pt x="10188" y="20465"/>
                    <a:pt x="10527" y="20179"/>
                  </a:cubicBezTo>
                  <a:cubicBezTo>
                    <a:pt x="11079" y="19701"/>
                    <a:pt x="11663" y="19234"/>
                    <a:pt x="12236" y="18757"/>
                  </a:cubicBezTo>
                  <a:lnTo>
                    <a:pt x="12278" y="18725"/>
                  </a:lnTo>
                  <a:cubicBezTo>
                    <a:pt x="12374" y="18640"/>
                    <a:pt x="12469" y="18566"/>
                    <a:pt x="12565" y="18481"/>
                  </a:cubicBezTo>
                  <a:cubicBezTo>
                    <a:pt x="13021" y="18099"/>
                    <a:pt x="13477" y="17717"/>
                    <a:pt x="13902" y="17314"/>
                  </a:cubicBezTo>
                  <a:cubicBezTo>
                    <a:pt x="14093" y="17133"/>
                    <a:pt x="14294" y="16942"/>
                    <a:pt x="14475" y="16751"/>
                  </a:cubicBezTo>
                  <a:cubicBezTo>
                    <a:pt x="14528" y="16709"/>
                    <a:pt x="14570" y="16656"/>
                    <a:pt x="14613" y="16613"/>
                  </a:cubicBezTo>
                  <a:cubicBezTo>
                    <a:pt x="14719" y="16507"/>
                    <a:pt x="14825" y="16391"/>
                    <a:pt x="14931" y="16274"/>
                  </a:cubicBezTo>
                  <a:cubicBezTo>
                    <a:pt x="15239" y="15924"/>
                    <a:pt x="15546" y="15552"/>
                    <a:pt x="15833" y="15181"/>
                  </a:cubicBezTo>
                  <a:cubicBezTo>
                    <a:pt x="16862" y="13791"/>
                    <a:pt x="17637" y="12263"/>
                    <a:pt x="17976" y="10639"/>
                  </a:cubicBezTo>
                  <a:cubicBezTo>
                    <a:pt x="18358" y="8835"/>
                    <a:pt x="18146" y="6957"/>
                    <a:pt x="17340" y="5291"/>
                  </a:cubicBezTo>
                  <a:cubicBezTo>
                    <a:pt x="17053" y="4697"/>
                    <a:pt x="16692" y="4145"/>
                    <a:pt x="16257" y="3647"/>
                  </a:cubicBezTo>
                  <a:cubicBezTo>
                    <a:pt x="16003" y="3349"/>
                    <a:pt x="15727" y="3063"/>
                    <a:pt x="15440" y="2787"/>
                  </a:cubicBezTo>
                  <a:cubicBezTo>
                    <a:pt x="14729" y="2108"/>
                    <a:pt x="13933" y="1524"/>
                    <a:pt x="13074" y="1047"/>
                  </a:cubicBezTo>
                  <a:cubicBezTo>
                    <a:pt x="12395" y="665"/>
                    <a:pt x="11673" y="368"/>
                    <a:pt x="10920" y="177"/>
                  </a:cubicBezTo>
                  <a:cubicBezTo>
                    <a:pt x="10473" y="58"/>
                    <a:pt x="10019" y="2"/>
                    <a:pt x="9557" y="2"/>
                  </a:cubicBezTo>
                  <a:cubicBezTo>
                    <a:pt x="9481" y="2"/>
                    <a:pt x="9405" y="4"/>
                    <a:pt x="9328" y="7"/>
                  </a:cubicBezTo>
                  <a:cubicBezTo>
                    <a:pt x="9239" y="3"/>
                    <a:pt x="9150" y="1"/>
                    <a:pt x="9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0"/>
            <p:cNvSpPr/>
            <p:nvPr/>
          </p:nvSpPr>
          <p:spPr>
            <a:xfrm>
              <a:off x="4899375" y="2220425"/>
              <a:ext cx="241675" cy="124425"/>
            </a:xfrm>
            <a:custGeom>
              <a:avLst/>
              <a:gdLst/>
              <a:ahLst/>
              <a:cxnLst/>
              <a:rect l="l" t="t" r="r" b="b"/>
              <a:pathLst>
                <a:path w="9667" h="4977" extrusionOk="0">
                  <a:moveTo>
                    <a:pt x="0" y="0"/>
                  </a:moveTo>
                  <a:cubicBezTo>
                    <a:pt x="0" y="21"/>
                    <a:pt x="0" y="43"/>
                    <a:pt x="0" y="64"/>
                  </a:cubicBezTo>
                  <a:cubicBezTo>
                    <a:pt x="11" y="435"/>
                    <a:pt x="32" y="860"/>
                    <a:pt x="74" y="1305"/>
                  </a:cubicBezTo>
                  <a:cubicBezTo>
                    <a:pt x="191" y="2791"/>
                    <a:pt x="509" y="4414"/>
                    <a:pt x="1634" y="4818"/>
                  </a:cubicBezTo>
                  <a:cubicBezTo>
                    <a:pt x="2059" y="4977"/>
                    <a:pt x="2472" y="4977"/>
                    <a:pt x="2897" y="4977"/>
                  </a:cubicBezTo>
                  <a:lnTo>
                    <a:pt x="6759" y="4977"/>
                  </a:lnTo>
                  <a:cubicBezTo>
                    <a:pt x="7184" y="4977"/>
                    <a:pt x="7608" y="4977"/>
                    <a:pt x="8022" y="4818"/>
                  </a:cubicBezTo>
                  <a:cubicBezTo>
                    <a:pt x="8765" y="4552"/>
                    <a:pt x="9158" y="3757"/>
                    <a:pt x="9370" y="2823"/>
                  </a:cubicBezTo>
                  <a:cubicBezTo>
                    <a:pt x="9582" y="1900"/>
                    <a:pt x="9624" y="828"/>
                    <a:pt x="96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0"/>
            <p:cNvSpPr/>
            <p:nvPr/>
          </p:nvSpPr>
          <p:spPr>
            <a:xfrm>
              <a:off x="4956400" y="1558650"/>
              <a:ext cx="127100" cy="536850"/>
            </a:xfrm>
            <a:custGeom>
              <a:avLst/>
              <a:gdLst/>
              <a:ahLst/>
              <a:cxnLst/>
              <a:rect l="l" t="t" r="r" b="b"/>
              <a:pathLst>
                <a:path w="5084" h="21474" extrusionOk="0">
                  <a:moveTo>
                    <a:pt x="2279" y="1"/>
                  </a:moveTo>
                  <a:cubicBezTo>
                    <a:pt x="2123" y="1"/>
                    <a:pt x="1966" y="8"/>
                    <a:pt x="1804" y="28"/>
                  </a:cubicBezTo>
                  <a:cubicBezTo>
                    <a:pt x="1507" y="49"/>
                    <a:pt x="1221" y="102"/>
                    <a:pt x="934" y="177"/>
                  </a:cubicBezTo>
                  <a:cubicBezTo>
                    <a:pt x="807" y="495"/>
                    <a:pt x="701" y="824"/>
                    <a:pt x="616" y="1153"/>
                  </a:cubicBezTo>
                  <a:cubicBezTo>
                    <a:pt x="287" y="2437"/>
                    <a:pt x="191" y="3848"/>
                    <a:pt x="96" y="5249"/>
                  </a:cubicBezTo>
                  <a:cubicBezTo>
                    <a:pt x="0" y="7350"/>
                    <a:pt x="393" y="11849"/>
                    <a:pt x="828" y="15881"/>
                  </a:cubicBezTo>
                  <a:cubicBezTo>
                    <a:pt x="1009" y="17547"/>
                    <a:pt x="1200" y="19139"/>
                    <a:pt x="1359" y="20455"/>
                  </a:cubicBezTo>
                  <a:cubicBezTo>
                    <a:pt x="1645" y="20731"/>
                    <a:pt x="1932" y="21017"/>
                    <a:pt x="2218" y="21304"/>
                  </a:cubicBezTo>
                  <a:cubicBezTo>
                    <a:pt x="2271" y="21357"/>
                    <a:pt x="2324" y="21420"/>
                    <a:pt x="2377" y="21473"/>
                  </a:cubicBezTo>
                  <a:cubicBezTo>
                    <a:pt x="2505" y="21335"/>
                    <a:pt x="2643" y="21187"/>
                    <a:pt x="2791" y="21060"/>
                  </a:cubicBezTo>
                  <a:cubicBezTo>
                    <a:pt x="3088" y="20762"/>
                    <a:pt x="3417" y="20465"/>
                    <a:pt x="3746" y="20179"/>
                  </a:cubicBezTo>
                  <a:cubicBezTo>
                    <a:pt x="3831" y="19510"/>
                    <a:pt x="3916" y="18768"/>
                    <a:pt x="4001" y="17982"/>
                  </a:cubicBezTo>
                  <a:cubicBezTo>
                    <a:pt x="4510" y="13526"/>
                    <a:pt x="5083" y="7721"/>
                    <a:pt x="4977" y="5249"/>
                  </a:cubicBezTo>
                  <a:cubicBezTo>
                    <a:pt x="4860" y="3487"/>
                    <a:pt x="4744" y="1705"/>
                    <a:pt x="4139" y="166"/>
                  </a:cubicBezTo>
                  <a:cubicBezTo>
                    <a:pt x="3693" y="57"/>
                    <a:pt x="3240" y="2"/>
                    <a:pt x="2778" y="2"/>
                  </a:cubicBezTo>
                  <a:cubicBezTo>
                    <a:pt x="2702" y="2"/>
                    <a:pt x="2624" y="4"/>
                    <a:pt x="2547" y="7"/>
                  </a:cubicBezTo>
                  <a:cubicBezTo>
                    <a:pt x="2458" y="3"/>
                    <a:pt x="2369" y="1"/>
                    <a:pt x="2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4824550" y="1584800"/>
              <a:ext cx="123650" cy="446775"/>
            </a:xfrm>
            <a:custGeom>
              <a:avLst/>
              <a:gdLst/>
              <a:ahLst/>
              <a:cxnLst/>
              <a:rect l="l" t="t" r="r" b="b"/>
              <a:pathLst>
                <a:path w="4946" h="17871" extrusionOk="0">
                  <a:moveTo>
                    <a:pt x="4086" y="1"/>
                  </a:moveTo>
                  <a:lnTo>
                    <a:pt x="4086" y="1"/>
                  </a:lnTo>
                  <a:cubicBezTo>
                    <a:pt x="2876" y="669"/>
                    <a:pt x="1794" y="1550"/>
                    <a:pt x="903" y="2601"/>
                  </a:cubicBezTo>
                  <a:cubicBezTo>
                    <a:pt x="499" y="3704"/>
                    <a:pt x="266" y="4861"/>
                    <a:pt x="224" y="6039"/>
                  </a:cubicBezTo>
                  <a:cubicBezTo>
                    <a:pt x="1" y="9328"/>
                    <a:pt x="1529" y="12660"/>
                    <a:pt x="2675" y="15705"/>
                  </a:cubicBezTo>
                  <a:cubicBezTo>
                    <a:pt x="3396" y="16459"/>
                    <a:pt x="4171" y="17159"/>
                    <a:pt x="4946" y="17870"/>
                  </a:cubicBezTo>
                  <a:cubicBezTo>
                    <a:pt x="4213" y="13944"/>
                    <a:pt x="2590" y="10209"/>
                    <a:pt x="2643" y="6102"/>
                  </a:cubicBezTo>
                  <a:cubicBezTo>
                    <a:pt x="2643" y="3895"/>
                    <a:pt x="3025" y="1762"/>
                    <a:pt x="4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0"/>
            <p:cNvSpPr/>
            <p:nvPr/>
          </p:nvSpPr>
          <p:spPr>
            <a:xfrm>
              <a:off x="5093825" y="1584800"/>
              <a:ext cx="118600" cy="442000"/>
            </a:xfrm>
            <a:custGeom>
              <a:avLst/>
              <a:gdLst/>
              <a:ahLst/>
              <a:cxnLst/>
              <a:rect l="l" t="t" r="r" b="b"/>
              <a:pathLst>
                <a:path w="4744" h="17680" extrusionOk="0">
                  <a:moveTo>
                    <a:pt x="785" y="1"/>
                  </a:moveTo>
                  <a:cubicBezTo>
                    <a:pt x="1104" y="521"/>
                    <a:pt x="1358" y="1083"/>
                    <a:pt x="1560" y="1667"/>
                  </a:cubicBezTo>
                  <a:cubicBezTo>
                    <a:pt x="2037" y="3036"/>
                    <a:pt x="2218" y="4553"/>
                    <a:pt x="2218" y="6102"/>
                  </a:cubicBezTo>
                  <a:cubicBezTo>
                    <a:pt x="2228" y="7344"/>
                    <a:pt x="2112" y="8575"/>
                    <a:pt x="1878" y="9784"/>
                  </a:cubicBezTo>
                  <a:cubicBezTo>
                    <a:pt x="1401" y="12352"/>
                    <a:pt x="541" y="14825"/>
                    <a:pt x="21" y="17382"/>
                  </a:cubicBezTo>
                  <a:cubicBezTo>
                    <a:pt x="11" y="17414"/>
                    <a:pt x="11" y="17531"/>
                    <a:pt x="0" y="17679"/>
                  </a:cubicBezTo>
                  <a:cubicBezTo>
                    <a:pt x="96" y="17594"/>
                    <a:pt x="191" y="17520"/>
                    <a:pt x="287" y="17435"/>
                  </a:cubicBezTo>
                  <a:cubicBezTo>
                    <a:pt x="743" y="17064"/>
                    <a:pt x="1199" y="16671"/>
                    <a:pt x="1624" y="16268"/>
                  </a:cubicBezTo>
                  <a:cubicBezTo>
                    <a:pt x="1815" y="16087"/>
                    <a:pt x="2016" y="15896"/>
                    <a:pt x="2197" y="15705"/>
                  </a:cubicBezTo>
                  <a:cubicBezTo>
                    <a:pt x="2250" y="15663"/>
                    <a:pt x="2292" y="15620"/>
                    <a:pt x="2335" y="15567"/>
                  </a:cubicBezTo>
                  <a:cubicBezTo>
                    <a:pt x="2441" y="15461"/>
                    <a:pt x="2547" y="15345"/>
                    <a:pt x="2653" y="15228"/>
                  </a:cubicBezTo>
                  <a:cubicBezTo>
                    <a:pt x="3237" y="13530"/>
                    <a:pt x="3831" y="11514"/>
                    <a:pt x="4245" y="9880"/>
                  </a:cubicBezTo>
                  <a:cubicBezTo>
                    <a:pt x="4563" y="8606"/>
                    <a:pt x="4743" y="7323"/>
                    <a:pt x="4658" y="6039"/>
                  </a:cubicBezTo>
                  <a:cubicBezTo>
                    <a:pt x="4605" y="4861"/>
                    <a:pt x="4372" y="3704"/>
                    <a:pt x="3969" y="2601"/>
                  </a:cubicBezTo>
                  <a:cubicBezTo>
                    <a:pt x="3714" y="2303"/>
                    <a:pt x="3438" y="2017"/>
                    <a:pt x="3152" y="1741"/>
                  </a:cubicBezTo>
                  <a:cubicBezTo>
                    <a:pt x="2441" y="1062"/>
                    <a:pt x="1645" y="478"/>
                    <a:pt x="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0"/>
            <p:cNvSpPr/>
            <p:nvPr/>
          </p:nvSpPr>
          <p:spPr>
            <a:xfrm>
              <a:off x="4896175" y="2219950"/>
              <a:ext cx="245425" cy="56225"/>
            </a:xfrm>
            <a:custGeom>
              <a:avLst/>
              <a:gdLst/>
              <a:ahLst/>
              <a:cxnLst/>
              <a:rect l="l" t="t" r="r" b="b"/>
              <a:pathLst>
                <a:path w="9817" h="2249" extrusionOk="0">
                  <a:moveTo>
                    <a:pt x="9752" y="1"/>
                  </a:moveTo>
                  <a:cubicBezTo>
                    <a:pt x="9750" y="1"/>
                    <a:pt x="9747" y="3"/>
                    <a:pt x="9742" y="9"/>
                  </a:cubicBezTo>
                  <a:lnTo>
                    <a:pt x="9721" y="9"/>
                  </a:lnTo>
                  <a:cubicBezTo>
                    <a:pt x="9711" y="6"/>
                    <a:pt x="9702" y="4"/>
                    <a:pt x="9693" y="4"/>
                  </a:cubicBezTo>
                  <a:cubicBezTo>
                    <a:pt x="9671" y="4"/>
                    <a:pt x="9651" y="12"/>
                    <a:pt x="9636" y="19"/>
                  </a:cubicBezTo>
                  <a:cubicBezTo>
                    <a:pt x="9323" y="771"/>
                    <a:pt x="8737" y="1130"/>
                    <a:pt x="8140" y="1130"/>
                  </a:cubicBezTo>
                  <a:cubicBezTo>
                    <a:pt x="7523" y="1130"/>
                    <a:pt x="6893" y="747"/>
                    <a:pt x="6537" y="19"/>
                  </a:cubicBezTo>
                  <a:lnTo>
                    <a:pt x="6431" y="19"/>
                  </a:lnTo>
                  <a:cubicBezTo>
                    <a:pt x="6100" y="759"/>
                    <a:pt x="5482" y="1111"/>
                    <a:pt x="4852" y="1111"/>
                  </a:cubicBezTo>
                  <a:cubicBezTo>
                    <a:pt x="4290" y="1111"/>
                    <a:pt x="3718" y="831"/>
                    <a:pt x="3333" y="295"/>
                  </a:cubicBezTo>
                  <a:cubicBezTo>
                    <a:pt x="3269" y="210"/>
                    <a:pt x="3205" y="115"/>
                    <a:pt x="3163" y="19"/>
                  </a:cubicBezTo>
                  <a:lnTo>
                    <a:pt x="3046" y="19"/>
                  </a:lnTo>
                  <a:cubicBezTo>
                    <a:pt x="2769" y="712"/>
                    <a:pt x="2228" y="1052"/>
                    <a:pt x="1665" y="1052"/>
                  </a:cubicBezTo>
                  <a:cubicBezTo>
                    <a:pt x="1149" y="1052"/>
                    <a:pt x="615" y="768"/>
                    <a:pt x="245" y="210"/>
                  </a:cubicBezTo>
                  <a:cubicBezTo>
                    <a:pt x="202" y="147"/>
                    <a:pt x="170" y="83"/>
                    <a:pt x="139" y="19"/>
                  </a:cubicBezTo>
                  <a:cubicBezTo>
                    <a:pt x="128" y="40"/>
                    <a:pt x="128" y="51"/>
                    <a:pt x="117" y="72"/>
                  </a:cubicBezTo>
                  <a:cubicBezTo>
                    <a:pt x="1" y="486"/>
                    <a:pt x="33" y="921"/>
                    <a:pt x="192" y="1314"/>
                  </a:cubicBezTo>
                  <a:cubicBezTo>
                    <a:pt x="439" y="1860"/>
                    <a:pt x="971" y="2153"/>
                    <a:pt x="1517" y="2153"/>
                  </a:cubicBezTo>
                  <a:cubicBezTo>
                    <a:pt x="2116" y="2153"/>
                    <a:pt x="2731" y="1799"/>
                    <a:pt x="3004" y="1038"/>
                  </a:cubicBezTo>
                  <a:cubicBezTo>
                    <a:pt x="3036" y="1208"/>
                    <a:pt x="3110" y="1367"/>
                    <a:pt x="3205" y="1505"/>
                  </a:cubicBezTo>
                  <a:cubicBezTo>
                    <a:pt x="3498" y="1953"/>
                    <a:pt x="4039" y="2203"/>
                    <a:pt x="4597" y="2203"/>
                  </a:cubicBezTo>
                  <a:cubicBezTo>
                    <a:pt x="5214" y="2203"/>
                    <a:pt x="5852" y="1898"/>
                    <a:pt x="6198" y="1218"/>
                  </a:cubicBezTo>
                  <a:cubicBezTo>
                    <a:pt x="6251" y="1123"/>
                    <a:pt x="6304" y="1027"/>
                    <a:pt x="6336" y="921"/>
                  </a:cubicBezTo>
                  <a:cubicBezTo>
                    <a:pt x="6346" y="868"/>
                    <a:pt x="6367" y="826"/>
                    <a:pt x="6378" y="773"/>
                  </a:cubicBezTo>
                  <a:cubicBezTo>
                    <a:pt x="6410" y="1324"/>
                    <a:pt x="6739" y="1823"/>
                    <a:pt x="7248" y="2046"/>
                  </a:cubicBezTo>
                  <a:cubicBezTo>
                    <a:pt x="7517" y="2177"/>
                    <a:pt x="7821" y="2248"/>
                    <a:pt x="8122" y="2248"/>
                  </a:cubicBezTo>
                  <a:cubicBezTo>
                    <a:pt x="8867" y="2248"/>
                    <a:pt x="9600" y="1817"/>
                    <a:pt x="9774" y="804"/>
                  </a:cubicBezTo>
                  <a:cubicBezTo>
                    <a:pt x="9806" y="550"/>
                    <a:pt x="9816" y="285"/>
                    <a:pt x="9784" y="30"/>
                  </a:cubicBezTo>
                  <a:lnTo>
                    <a:pt x="9784" y="9"/>
                  </a:lnTo>
                  <a:lnTo>
                    <a:pt x="9763" y="9"/>
                  </a:lnTo>
                  <a:cubicBezTo>
                    <a:pt x="9758" y="3"/>
                    <a:pt x="9755" y="1"/>
                    <a:pt x="97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0"/>
            <p:cNvSpPr/>
            <p:nvPr/>
          </p:nvSpPr>
          <p:spPr>
            <a:xfrm>
              <a:off x="5137325" y="2217225"/>
              <a:ext cx="2400" cy="2425"/>
            </a:xfrm>
            <a:custGeom>
              <a:avLst/>
              <a:gdLst/>
              <a:ahLst/>
              <a:cxnLst/>
              <a:rect l="l" t="t" r="r" b="b"/>
              <a:pathLst>
                <a:path w="96" h="97" extrusionOk="0">
                  <a:moveTo>
                    <a:pt x="0" y="1"/>
                  </a:moveTo>
                  <a:lnTo>
                    <a:pt x="96" y="96"/>
                  </a:lnTo>
                  <a:cubicBezTo>
                    <a:pt x="96" y="65"/>
                    <a:pt x="96" y="33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0"/>
            <p:cNvSpPr/>
            <p:nvPr/>
          </p:nvSpPr>
          <p:spPr>
            <a:xfrm>
              <a:off x="5057475" y="2220050"/>
              <a:ext cx="84375" cy="36200"/>
            </a:xfrm>
            <a:custGeom>
              <a:avLst/>
              <a:gdLst/>
              <a:ahLst/>
              <a:cxnLst/>
              <a:rect l="l" t="t" r="r" b="b"/>
              <a:pathLst>
                <a:path w="3375" h="1448" extrusionOk="0">
                  <a:moveTo>
                    <a:pt x="3258" y="0"/>
                  </a:moveTo>
                  <a:cubicBezTo>
                    <a:pt x="3240" y="0"/>
                    <a:pt x="3220" y="8"/>
                    <a:pt x="3205" y="15"/>
                  </a:cubicBezTo>
                  <a:cubicBezTo>
                    <a:pt x="2887" y="771"/>
                    <a:pt x="2301" y="1130"/>
                    <a:pt x="1704" y="1130"/>
                  </a:cubicBezTo>
                  <a:cubicBezTo>
                    <a:pt x="1086" y="1130"/>
                    <a:pt x="457" y="744"/>
                    <a:pt x="106" y="15"/>
                  </a:cubicBezTo>
                  <a:lnTo>
                    <a:pt x="0" y="15"/>
                  </a:lnTo>
                  <a:cubicBezTo>
                    <a:pt x="32" y="631"/>
                    <a:pt x="510" y="1236"/>
                    <a:pt x="1061" y="1352"/>
                  </a:cubicBezTo>
                  <a:cubicBezTo>
                    <a:pt x="1352" y="1407"/>
                    <a:pt x="1641" y="1447"/>
                    <a:pt x="1918" y="1447"/>
                  </a:cubicBezTo>
                  <a:cubicBezTo>
                    <a:pt x="2453" y="1447"/>
                    <a:pt x="2945" y="1296"/>
                    <a:pt x="3322" y="800"/>
                  </a:cubicBezTo>
                  <a:cubicBezTo>
                    <a:pt x="3364" y="546"/>
                    <a:pt x="3375" y="291"/>
                    <a:pt x="3354" y="26"/>
                  </a:cubicBezTo>
                  <a:lnTo>
                    <a:pt x="3354" y="5"/>
                  </a:lnTo>
                  <a:lnTo>
                    <a:pt x="3279" y="5"/>
                  </a:lnTo>
                  <a:cubicBezTo>
                    <a:pt x="3273" y="2"/>
                    <a:pt x="3266" y="0"/>
                    <a:pt x="3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9" name="Google Shape;1529;p50"/>
          <p:cNvSpPr txBox="1">
            <a:spLocks noGrp="1"/>
          </p:cNvSpPr>
          <p:nvPr>
            <p:ph type="ctrTitle"/>
          </p:nvPr>
        </p:nvSpPr>
        <p:spPr>
          <a:xfrm>
            <a:off x="311700" y="94635"/>
            <a:ext cx="85206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Airbnb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D6A99E-5583-44AE-9AD4-CE55F3F9B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3209" y="2282850"/>
            <a:ext cx="3717581" cy="577800"/>
          </a:xfrm>
        </p:spPr>
        <p:txBody>
          <a:bodyPr/>
          <a:lstStyle/>
          <a:p>
            <a:pPr algn="ctr"/>
            <a:r>
              <a:rPr lang="en-US" sz="4800" dirty="0"/>
              <a:t>Questions?</a:t>
            </a:r>
            <a:endParaRPr lang="bg-BG" sz="4800" dirty="0"/>
          </a:p>
        </p:txBody>
      </p:sp>
    </p:spTree>
    <p:extLst>
      <p:ext uri="{BB962C8B-B14F-4D97-AF65-F5344CB8AC3E}">
        <p14:creationId xmlns:p14="http://schemas.microsoft.com/office/powerpoint/2010/main" val="399013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D20B9CB-731D-4CAA-95DA-76402C3E6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4666" y="2282850"/>
            <a:ext cx="3254668" cy="577800"/>
          </a:xfrm>
        </p:spPr>
        <p:txBody>
          <a:bodyPr/>
          <a:lstStyle/>
          <a:p>
            <a:r>
              <a:rPr lang="en-US" sz="4800" dirty="0"/>
              <a:t>Thank you!</a:t>
            </a:r>
            <a:endParaRPr lang="bg-BG" sz="4800" dirty="0"/>
          </a:p>
        </p:txBody>
      </p:sp>
    </p:spTree>
    <p:extLst>
      <p:ext uri="{BB962C8B-B14F-4D97-AF65-F5344CB8AC3E}">
        <p14:creationId xmlns:p14="http://schemas.microsoft.com/office/powerpoint/2010/main" val="69962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878;p66">
            <a:extLst>
              <a:ext uri="{FF2B5EF4-FFF2-40B4-BE49-F238E27FC236}">
                <a16:creationId xmlns:a16="http://schemas.microsoft.com/office/drawing/2014/main" id="{4CD6A7C9-F207-439E-B2C0-7CDC40F85FF5}"/>
              </a:ext>
            </a:extLst>
          </p:cNvPr>
          <p:cNvSpPr/>
          <p:nvPr/>
        </p:nvSpPr>
        <p:spPr>
          <a:xfrm>
            <a:off x="5911170" y="1372259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878;p66">
            <a:extLst>
              <a:ext uri="{FF2B5EF4-FFF2-40B4-BE49-F238E27FC236}">
                <a16:creationId xmlns:a16="http://schemas.microsoft.com/office/drawing/2014/main" id="{E3B1C083-35BF-4CDD-A675-7857C31CE6FF}"/>
              </a:ext>
            </a:extLst>
          </p:cNvPr>
          <p:cNvSpPr/>
          <p:nvPr/>
        </p:nvSpPr>
        <p:spPr>
          <a:xfrm>
            <a:off x="3163870" y="1402995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66"/>
          <p:cNvSpPr txBox="1">
            <a:spLocks noGrp="1"/>
          </p:cNvSpPr>
          <p:nvPr>
            <p:ph type="title"/>
          </p:nvPr>
        </p:nvSpPr>
        <p:spPr>
          <a:xfrm>
            <a:off x="742700" y="339190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 functionality</a:t>
            </a:r>
          </a:p>
        </p:txBody>
      </p:sp>
      <p:sp>
        <p:nvSpPr>
          <p:cNvPr id="2878" name="Google Shape;2878;p66"/>
          <p:cNvSpPr/>
          <p:nvPr/>
        </p:nvSpPr>
        <p:spPr>
          <a:xfrm>
            <a:off x="326281" y="1459634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66"/>
          <p:cNvSpPr txBox="1">
            <a:spLocks noGrp="1"/>
          </p:cNvSpPr>
          <p:nvPr>
            <p:ph type="ctrTitle" idx="2"/>
          </p:nvPr>
        </p:nvSpPr>
        <p:spPr>
          <a:xfrm>
            <a:off x="3369194" y="1589822"/>
            <a:ext cx="23136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Property</a:t>
            </a:r>
            <a:endParaRPr dirty="0"/>
          </a:p>
        </p:txBody>
      </p:sp>
      <p:sp>
        <p:nvSpPr>
          <p:cNvPr id="2905" name="Google Shape;2905;p66"/>
          <p:cNvSpPr txBox="1">
            <a:spLocks noGrp="1"/>
          </p:cNvSpPr>
          <p:nvPr>
            <p:ph type="subTitle" idx="1"/>
          </p:nvPr>
        </p:nvSpPr>
        <p:spPr>
          <a:xfrm>
            <a:off x="3369218" y="2013415"/>
            <a:ext cx="2313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Add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Edit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Delete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by property 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all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Find nearby property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Filter properties</a:t>
            </a:r>
          </a:p>
        </p:txBody>
      </p:sp>
      <p:sp>
        <p:nvSpPr>
          <p:cNvPr id="2908" name="Google Shape;2908;p66"/>
          <p:cNvSpPr txBox="1">
            <a:spLocks noGrp="1"/>
          </p:cNvSpPr>
          <p:nvPr>
            <p:ph type="ctrTitle" idx="5"/>
          </p:nvPr>
        </p:nvSpPr>
        <p:spPr>
          <a:xfrm>
            <a:off x="742699" y="1640467"/>
            <a:ext cx="22101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</a:t>
            </a:r>
            <a:endParaRPr dirty="0"/>
          </a:p>
        </p:txBody>
      </p:sp>
      <p:sp>
        <p:nvSpPr>
          <p:cNvPr id="2909" name="Google Shape;2909;p66"/>
          <p:cNvSpPr txBox="1">
            <a:spLocks noGrp="1"/>
          </p:cNvSpPr>
          <p:nvPr>
            <p:ph type="subTitle" idx="6"/>
          </p:nvPr>
        </p:nvSpPr>
        <p:spPr>
          <a:xfrm>
            <a:off x="742729" y="2090767"/>
            <a:ext cx="2313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Register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Login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Logout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Edit profile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Delete profile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profile by user 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user with the most bookings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user who earned the most money</a:t>
            </a:r>
            <a:endParaRPr b="1" dirty="0">
              <a:latin typeface="Life Savers" panose="020B0604020202020204" charset="0"/>
            </a:endParaRPr>
          </a:p>
        </p:txBody>
      </p:sp>
      <p:sp>
        <p:nvSpPr>
          <p:cNvPr id="2910" name="Google Shape;2910;p66"/>
          <p:cNvSpPr txBox="1">
            <a:spLocks noGrp="1"/>
          </p:cNvSpPr>
          <p:nvPr>
            <p:ph type="ctrTitle" idx="7"/>
          </p:nvPr>
        </p:nvSpPr>
        <p:spPr>
          <a:xfrm>
            <a:off x="6099188" y="1566415"/>
            <a:ext cx="22101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Booking</a:t>
            </a:r>
            <a:endParaRPr dirty="0"/>
          </a:p>
        </p:txBody>
      </p:sp>
      <p:sp>
        <p:nvSpPr>
          <p:cNvPr id="2911" name="Google Shape;2911;p66"/>
          <p:cNvSpPr txBox="1">
            <a:spLocks noGrp="1"/>
          </p:cNvSpPr>
          <p:nvPr>
            <p:ph type="subTitle" idx="8"/>
          </p:nvPr>
        </p:nvSpPr>
        <p:spPr>
          <a:xfrm>
            <a:off x="6099213" y="1989967"/>
            <a:ext cx="22101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Add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by booking 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upcoming bookings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current bookings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finished bookings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Cancel booking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878;p66">
            <a:extLst>
              <a:ext uri="{FF2B5EF4-FFF2-40B4-BE49-F238E27FC236}">
                <a16:creationId xmlns:a16="http://schemas.microsoft.com/office/drawing/2014/main" id="{0AB097E9-BD7E-4451-8F14-3EB9355FDA88}"/>
              </a:ext>
            </a:extLst>
          </p:cNvPr>
          <p:cNvSpPr/>
          <p:nvPr/>
        </p:nvSpPr>
        <p:spPr>
          <a:xfrm>
            <a:off x="5911170" y="1372259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878;p66">
            <a:extLst>
              <a:ext uri="{FF2B5EF4-FFF2-40B4-BE49-F238E27FC236}">
                <a16:creationId xmlns:a16="http://schemas.microsoft.com/office/drawing/2014/main" id="{D7D53638-C42B-49E9-A0FA-028121E6228B}"/>
              </a:ext>
            </a:extLst>
          </p:cNvPr>
          <p:cNvSpPr/>
          <p:nvPr/>
        </p:nvSpPr>
        <p:spPr>
          <a:xfrm>
            <a:off x="3163870" y="1402995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878;p66">
            <a:extLst>
              <a:ext uri="{FF2B5EF4-FFF2-40B4-BE49-F238E27FC236}">
                <a16:creationId xmlns:a16="http://schemas.microsoft.com/office/drawing/2014/main" id="{3F5965E5-64F5-48E6-9584-EFC5D45E5D33}"/>
              </a:ext>
            </a:extLst>
          </p:cNvPr>
          <p:cNvSpPr/>
          <p:nvPr/>
        </p:nvSpPr>
        <p:spPr>
          <a:xfrm>
            <a:off x="326281" y="1459634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66"/>
          <p:cNvSpPr txBox="1">
            <a:spLocks noGrp="1"/>
          </p:cNvSpPr>
          <p:nvPr>
            <p:ph type="title"/>
          </p:nvPr>
        </p:nvSpPr>
        <p:spPr>
          <a:xfrm>
            <a:off x="742700" y="339190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 functionality</a:t>
            </a:r>
          </a:p>
        </p:txBody>
      </p:sp>
      <p:sp>
        <p:nvSpPr>
          <p:cNvPr id="2905" name="Google Shape;2905;p66"/>
          <p:cNvSpPr txBox="1">
            <a:spLocks noGrp="1"/>
          </p:cNvSpPr>
          <p:nvPr>
            <p:ph type="subTitle" idx="1"/>
          </p:nvPr>
        </p:nvSpPr>
        <p:spPr>
          <a:xfrm>
            <a:off x="3369218" y="2013415"/>
            <a:ext cx="2313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Add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Edit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Delete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Find all by property 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Find average rating by property id</a:t>
            </a:r>
          </a:p>
        </p:txBody>
      </p:sp>
      <p:sp>
        <p:nvSpPr>
          <p:cNvPr id="2909" name="Google Shape;2909;p66"/>
          <p:cNvSpPr txBox="1">
            <a:spLocks noGrp="1"/>
          </p:cNvSpPr>
          <p:nvPr>
            <p:ph type="subTitle" idx="6"/>
          </p:nvPr>
        </p:nvSpPr>
        <p:spPr>
          <a:xfrm>
            <a:off x="742729" y="2090767"/>
            <a:ext cx="2313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Add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Edit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Delete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all by property id</a:t>
            </a:r>
          </a:p>
        </p:txBody>
      </p:sp>
      <p:sp>
        <p:nvSpPr>
          <p:cNvPr id="2911" name="Google Shape;2911;p66"/>
          <p:cNvSpPr txBox="1">
            <a:spLocks noGrp="1"/>
          </p:cNvSpPr>
          <p:nvPr>
            <p:ph type="subTitle" idx="8"/>
          </p:nvPr>
        </p:nvSpPr>
        <p:spPr>
          <a:xfrm>
            <a:off x="6099212" y="1989967"/>
            <a:ext cx="2405577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Upload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Download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all by property 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all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Delete by media 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Delete all by property id</a:t>
            </a:r>
          </a:p>
        </p:txBody>
      </p:sp>
      <p:sp>
        <p:nvSpPr>
          <p:cNvPr id="21" name="Google Shape;2904;p66">
            <a:extLst>
              <a:ext uri="{FF2B5EF4-FFF2-40B4-BE49-F238E27FC236}">
                <a16:creationId xmlns:a16="http://schemas.microsoft.com/office/drawing/2014/main" id="{C13B27A9-0ED6-42A9-BCB1-E395D1C96F7F}"/>
              </a:ext>
            </a:extLst>
          </p:cNvPr>
          <p:cNvSpPr txBox="1">
            <a:spLocks/>
          </p:cNvSpPr>
          <p:nvPr/>
        </p:nvSpPr>
        <p:spPr>
          <a:xfrm>
            <a:off x="3492138" y="1589822"/>
            <a:ext cx="23136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20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9pPr>
          </a:lstStyle>
          <a:p>
            <a:r>
              <a:rPr lang="en-US" dirty="0"/>
              <a:t>Rating</a:t>
            </a:r>
          </a:p>
        </p:txBody>
      </p:sp>
      <p:sp>
        <p:nvSpPr>
          <p:cNvPr id="22" name="Google Shape;2908;p66">
            <a:extLst>
              <a:ext uri="{FF2B5EF4-FFF2-40B4-BE49-F238E27FC236}">
                <a16:creationId xmlns:a16="http://schemas.microsoft.com/office/drawing/2014/main" id="{B86A4664-FAF3-42EF-ABA8-95019A03FAC0}"/>
              </a:ext>
            </a:extLst>
          </p:cNvPr>
          <p:cNvSpPr txBox="1">
            <a:spLocks/>
          </p:cNvSpPr>
          <p:nvPr/>
        </p:nvSpPr>
        <p:spPr>
          <a:xfrm>
            <a:off x="658175" y="1640467"/>
            <a:ext cx="22101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20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9pPr>
          </a:lstStyle>
          <a:p>
            <a:r>
              <a:rPr lang="en-US" dirty="0"/>
              <a:t>Review</a:t>
            </a:r>
          </a:p>
        </p:txBody>
      </p:sp>
      <p:sp>
        <p:nvSpPr>
          <p:cNvPr id="23" name="Google Shape;2910;p66">
            <a:extLst>
              <a:ext uri="{FF2B5EF4-FFF2-40B4-BE49-F238E27FC236}">
                <a16:creationId xmlns:a16="http://schemas.microsoft.com/office/drawing/2014/main" id="{E1122CFC-2F14-41F5-BD43-E3A358052840}"/>
              </a:ext>
            </a:extLst>
          </p:cNvPr>
          <p:cNvSpPr txBox="1">
            <a:spLocks/>
          </p:cNvSpPr>
          <p:nvPr/>
        </p:nvSpPr>
        <p:spPr>
          <a:xfrm>
            <a:off x="6214448" y="1566415"/>
            <a:ext cx="22101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20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9pPr>
          </a:lstStyle>
          <a:p>
            <a:r>
              <a:rPr lang="en-US" dirty="0"/>
              <a:t>Media</a:t>
            </a:r>
          </a:p>
        </p:txBody>
      </p:sp>
    </p:spTree>
    <p:extLst>
      <p:ext uri="{BB962C8B-B14F-4D97-AF65-F5344CB8AC3E}">
        <p14:creationId xmlns:p14="http://schemas.microsoft.com/office/powerpoint/2010/main" val="165474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8400470-B264-4CFD-9033-24DEF7B9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Used Technologies</a:t>
            </a:r>
            <a:endParaRPr lang="bg-BG" sz="4000" dirty="0"/>
          </a:p>
        </p:txBody>
      </p:sp>
      <p:pic>
        <p:nvPicPr>
          <p:cNvPr id="5" name="Картина 4" descr="Картина, която съдържа графична колекция&#10;&#10;Описанието е генерирано автоматично">
            <a:extLst>
              <a:ext uri="{FF2B5EF4-FFF2-40B4-BE49-F238E27FC236}">
                <a16:creationId xmlns:a16="http://schemas.microsoft.com/office/drawing/2014/main" id="{E7D2760C-2B8E-4063-9CE0-FC12C8328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095" y="2684864"/>
            <a:ext cx="2769810" cy="1841923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BCFCD041-3B51-40DF-8A08-546E72FBB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8556" y1="63801" x2="28556" y2="63801"/>
                        <a14:foregroundMark x1="32889" y1="69005" x2="32889" y2="69005"/>
                        <a14:foregroundMark x1="46333" y1="67421" x2="46333" y2="67421"/>
                        <a14:foregroundMark x1="53111" y1="67873" x2="53111" y2="67873"/>
                        <a14:foregroundMark x1="63778" y1="71041" x2="63778" y2="71041"/>
                        <a14:foregroundMark x1="75444" y1="70136" x2="75444" y2="701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2795" y="2263778"/>
            <a:ext cx="2219245" cy="1089896"/>
          </a:xfrm>
          <a:prstGeom prst="rect">
            <a:avLst/>
          </a:prstGeom>
        </p:spPr>
      </p:pic>
      <p:pic>
        <p:nvPicPr>
          <p:cNvPr id="9" name="Картина 8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F8092714-4AD4-41DF-AAC6-5312AF04A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729" y="127302"/>
            <a:ext cx="1830412" cy="463323"/>
          </a:xfrm>
          <a:prstGeom prst="rect">
            <a:avLst/>
          </a:prstGeom>
        </p:spPr>
      </p:pic>
      <p:pic>
        <p:nvPicPr>
          <p:cNvPr id="11" name="Картина 10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41B362A6-B551-4393-A04D-A8A9622B7D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296" y="121074"/>
            <a:ext cx="2769810" cy="768793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CC7FB8E9-9115-4383-B379-29F1FEE4DE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7550" y="544493"/>
            <a:ext cx="2397658" cy="1598439"/>
          </a:xfrm>
          <a:prstGeom prst="rect">
            <a:avLst/>
          </a:prstGeom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3677789C-F30B-4F83-83D9-48FFA0F9E3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808" y="1170920"/>
            <a:ext cx="1061149" cy="1171685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1E880AB1-5041-4D73-97D1-776DD63F72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8023" y="1687553"/>
            <a:ext cx="1830412" cy="765055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95A827B8-27D9-4048-A6BF-4FAFE8B7CC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8723" y="2767225"/>
            <a:ext cx="713475" cy="713475"/>
          </a:xfrm>
          <a:prstGeom prst="rect">
            <a:avLst/>
          </a:prstGeom>
        </p:spPr>
      </p:pic>
      <p:pic>
        <p:nvPicPr>
          <p:cNvPr id="21" name="Картина 20">
            <a:extLst>
              <a:ext uri="{FF2B5EF4-FFF2-40B4-BE49-F238E27FC236}">
                <a16:creationId xmlns:a16="http://schemas.microsoft.com/office/drawing/2014/main" id="{93FF73DE-5289-4559-BCC7-23673D2156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57641" y="66593"/>
            <a:ext cx="2376911" cy="913130"/>
          </a:xfrm>
          <a:prstGeom prst="rect">
            <a:avLst/>
          </a:prstGeom>
        </p:spPr>
      </p:pic>
      <p:pic>
        <p:nvPicPr>
          <p:cNvPr id="23" name="Картина 22">
            <a:extLst>
              <a:ext uri="{FF2B5EF4-FFF2-40B4-BE49-F238E27FC236}">
                <a16:creationId xmlns:a16="http://schemas.microsoft.com/office/drawing/2014/main" id="{82C6C445-111C-4118-88BE-57C15E9538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25743" y="516272"/>
            <a:ext cx="2606631" cy="1040920"/>
          </a:xfrm>
          <a:prstGeom prst="rect">
            <a:avLst/>
          </a:prstGeom>
        </p:spPr>
      </p:pic>
      <p:pic>
        <p:nvPicPr>
          <p:cNvPr id="25" name="Картина 2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12B93567-9BDA-49FE-B3C6-CDD39AE8FA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4044" y="3534339"/>
            <a:ext cx="1936749" cy="684879"/>
          </a:xfrm>
          <a:prstGeom prst="rect">
            <a:avLst/>
          </a:prstGeom>
        </p:spPr>
      </p:pic>
      <p:pic>
        <p:nvPicPr>
          <p:cNvPr id="27" name="Картина 26">
            <a:extLst>
              <a:ext uri="{FF2B5EF4-FFF2-40B4-BE49-F238E27FC236}">
                <a16:creationId xmlns:a16="http://schemas.microsoft.com/office/drawing/2014/main" id="{07B43606-225A-472A-BD05-B0F89F6F363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73" b="89802" l="9218" r="93634">
                        <a14:foregroundMark x1="10345" y1="40227" x2="10345" y2="40227"/>
                        <a14:foregroundMark x1="9218" y1="38385" x2="9218" y2="38385"/>
                        <a14:foregroundMark x1="41645" y1="46176" x2="41645" y2="46176"/>
                        <a14:foregroundMark x1="54244" y1="43768" x2="54244" y2="43768"/>
                        <a14:foregroundMark x1="72944" y1="35411" x2="72944" y2="35411"/>
                        <a14:foregroundMark x1="93634" y1="40227" x2="93634" y2="402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8753" y="924282"/>
            <a:ext cx="2008738" cy="940430"/>
          </a:xfrm>
          <a:prstGeom prst="rect">
            <a:avLst/>
          </a:prstGeom>
        </p:spPr>
      </p:pic>
      <p:sp>
        <p:nvSpPr>
          <p:cNvPr id="28" name="Текстово поле 27">
            <a:extLst>
              <a:ext uri="{FF2B5EF4-FFF2-40B4-BE49-F238E27FC236}">
                <a16:creationId xmlns:a16="http://schemas.microsoft.com/office/drawing/2014/main" id="{53CF75BE-4E20-481C-ADAA-0B7ECE945C29}"/>
              </a:ext>
            </a:extLst>
          </p:cNvPr>
          <p:cNvSpPr txBox="1"/>
          <p:nvPr/>
        </p:nvSpPr>
        <p:spPr>
          <a:xfrm>
            <a:off x="704727" y="1331305"/>
            <a:ext cx="113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Lombok</a:t>
            </a:r>
            <a:endParaRPr lang="bg-BG" sz="1800" dirty="0"/>
          </a:p>
        </p:txBody>
      </p:sp>
      <p:sp>
        <p:nvSpPr>
          <p:cNvPr id="29" name="Текстово поле 28">
            <a:extLst>
              <a:ext uri="{FF2B5EF4-FFF2-40B4-BE49-F238E27FC236}">
                <a16:creationId xmlns:a16="http://schemas.microsoft.com/office/drawing/2014/main" id="{9F6AD58E-C9F8-4DE7-881F-D13A81A9171E}"/>
              </a:ext>
            </a:extLst>
          </p:cNvPr>
          <p:cNvSpPr txBox="1"/>
          <p:nvPr/>
        </p:nvSpPr>
        <p:spPr>
          <a:xfrm>
            <a:off x="192112" y="121330"/>
            <a:ext cx="1132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JPA</a:t>
            </a:r>
            <a:endParaRPr lang="bg-BG" sz="2400" b="1" dirty="0"/>
          </a:p>
        </p:txBody>
      </p:sp>
      <p:pic>
        <p:nvPicPr>
          <p:cNvPr id="31" name="Картина 30">
            <a:extLst>
              <a:ext uri="{FF2B5EF4-FFF2-40B4-BE49-F238E27FC236}">
                <a16:creationId xmlns:a16="http://schemas.microsoft.com/office/drawing/2014/main" id="{8851D58A-F6CA-4FA8-9647-1F5EE47A9F9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41168" y="3811648"/>
            <a:ext cx="1322061" cy="1224130"/>
          </a:xfrm>
          <a:prstGeom prst="rect">
            <a:avLst/>
          </a:prstGeom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F191983A-85A2-4A5A-BD7A-0D76C291F14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25488" y="4452722"/>
            <a:ext cx="1322061" cy="69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2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87D2D9-3B06-4AE6-A1E7-64298E03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00" y="1094"/>
            <a:ext cx="7658700" cy="572700"/>
          </a:xfrm>
        </p:spPr>
        <p:txBody>
          <a:bodyPr/>
          <a:lstStyle/>
          <a:p>
            <a:r>
              <a:rPr lang="en-US" dirty="0"/>
              <a:t>Database Diagram</a:t>
            </a:r>
            <a:endParaRPr lang="bg-BG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4285FF12-C2C3-4682-BEE3-3DCDAB858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11" y="496655"/>
            <a:ext cx="4746777" cy="46468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3908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878;p66">
            <a:extLst>
              <a:ext uri="{FF2B5EF4-FFF2-40B4-BE49-F238E27FC236}">
                <a16:creationId xmlns:a16="http://schemas.microsoft.com/office/drawing/2014/main" id="{4CD6A7C9-F207-439E-B2C0-7CDC40F85FF5}"/>
              </a:ext>
            </a:extLst>
          </p:cNvPr>
          <p:cNvSpPr/>
          <p:nvPr/>
        </p:nvSpPr>
        <p:spPr>
          <a:xfrm>
            <a:off x="5058246" y="1356891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878;p66">
            <a:extLst>
              <a:ext uri="{FF2B5EF4-FFF2-40B4-BE49-F238E27FC236}">
                <a16:creationId xmlns:a16="http://schemas.microsoft.com/office/drawing/2014/main" id="{E3B1C083-35BF-4CDD-A675-7857C31CE6FF}"/>
              </a:ext>
            </a:extLst>
          </p:cNvPr>
          <p:cNvSpPr/>
          <p:nvPr/>
        </p:nvSpPr>
        <p:spPr>
          <a:xfrm>
            <a:off x="2718198" y="1387627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66"/>
          <p:cNvSpPr txBox="1">
            <a:spLocks noGrp="1"/>
          </p:cNvSpPr>
          <p:nvPr>
            <p:ph type="title"/>
          </p:nvPr>
        </p:nvSpPr>
        <p:spPr>
          <a:xfrm>
            <a:off x="742700" y="339190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</a:t>
            </a:r>
          </a:p>
        </p:txBody>
      </p:sp>
      <p:sp>
        <p:nvSpPr>
          <p:cNvPr id="2878" name="Google Shape;2878;p66"/>
          <p:cNvSpPr/>
          <p:nvPr/>
        </p:nvSpPr>
        <p:spPr>
          <a:xfrm>
            <a:off x="0" y="1413530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66"/>
          <p:cNvSpPr txBox="1">
            <a:spLocks noGrp="1"/>
          </p:cNvSpPr>
          <p:nvPr>
            <p:ph type="ctrTitle" idx="2"/>
          </p:nvPr>
        </p:nvSpPr>
        <p:spPr>
          <a:xfrm>
            <a:off x="2815946" y="1589822"/>
            <a:ext cx="23136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Repository</a:t>
            </a:r>
          </a:p>
        </p:txBody>
      </p:sp>
      <p:sp>
        <p:nvSpPr>
          <p:cNvPr id="2905" name="Google Shape;2905;p66"/>
          <p:cNvSpPr txBox="1">
            <a:spLocks noGrp="1"/>
          </p:cNvSpPr>
          <p:nvPr>
            <p:ph type="subTitle" idx="1"/>
          </p:nvPr>
        </p:nvSpPr>
        <p:spPr>
          <a:xfrm>
            <a:off x="2815970" y="2013415"/>
            <a:ext cx="2501594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UserRepository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PropertyRepository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BookingRepository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ReviewRepository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RatingRepository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MadiaRepository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CityRepository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CountryRepository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PropertyTypeRepository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BookingStatusRepository</a:t>
            </a:r>
            <a:endParaRPr lang="en-US" b="1" dirty="0">
              <a:latin typeface="Life Savers" panose="020B0604020202020204" charset="0"/>
            </a:endParaRPr>
          </a:p>
        </p:txBody>
      </p:sp>
      <p:sp>
        <p:nvSpPr>
          <p:cNvPr id="2908" name="Google Shape;2908;p66"/>
          <p:cNvSpPr txBox="1">
            <a:spLocks noGrp="1"/>
          </p:cNvSpPr>
          <p:nvPr>
            <p:ph type="ctrTitle" idx="5"/>
          </p:nvPr>
        </p:nvSpPr>
        <p:spPr>
          <a:xfrm>
            <a:off x="419971" y="1609731"/>
            <a:ext cx="22101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Pojo</a:t>
            </a:r>
            <a:endParaRPr dirty="0"/>
          </a:p>
        </p:txBody>
      </p:sp>
      <p:sp>
        <p:nvSpPr>
          <p:cNvPr id="2909" name="Google Shape;2909;p66"/>
          <p:cNvSpPr txBox="1">
            <a:spLocks noGrp="1"/>
          </p:cNvSpPr>
          <p:nvPr>
            <p:ph type="subTitle" idx="6"/>
          </p:nvPr>
        </p:nvSpPr>
        <p:spPr>
          <a:xfrm>
            <a:off x="420000" y="2090767"/>
            <a:ext cx="2626465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User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Property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Booking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Review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Rating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Media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City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Country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PropertyFilterSQLQuery</a:t>
            </a:r>
            <a:endParaRPr lang="en-US" b="1" dirty="0">
              <a:latin typeface="Life Savers" panose="020B0604020202020204" charset="0"/>
            </a:endParaRPr>
          </a:p>
        </p:txBody>
      </p:sp>
      <p:sp>
        <p:nvSpPr>
          <p:cNvPr id="2910" name="Google Shape;2910;p66"/>
          <p:cNvSpPr txBox="1">
            <a:spLocks noGrp="1"/>
          </p:cNvSpPr>
          <p:nvPr>
            <p:ph type="ctrTitle" idx="7"/>
          </p:nvPr>
        </p:nvSpPr>
        <p:spPr>
          <a:xfrm>
            <a:off x="5446048" y="1566415"/>
            <a:ext cx="22101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DAO</a:t>
            </a:r>
            <a:endParaRPr dirty="0"/>
          </a:p>
        </p:txBody>
      </p:sp>
      <p:sp>
        <p:nvSpPr>
          <p:cNvPr id="14" name="Google Shape;2909;p66">
            <a:extLst>
              <a:ext uri="{FF2B5EF4-FFF2-40B4-BE49-F238E27FC236}">
                <a16:creationId xmlns:a16="http://schemas.microsoft.com/office/drawing/2014/main" id="{62D0F3FA-7AE8-4BCA-9FA8-A092D3F86E52}"/>
              </a:ext>
            </a:extLst>
          </p:cNvPr>
          <p:cNvSpPr txBox="1">
            <a:spLocks/>
          </p:cNvSpPr>
          <p:nvPr/>
        </p:nvSpPr>
        <p:spPr>
          <a:xfrm>
            <a:off x="5168690" y="1993950"/>
            <a:ext cx="262646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UserDAO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PropertyDAO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BookingDAO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PropertyMapper</a:t>
            </a:r>
            <a:endParaRPr lang="en-US" b="1" dirty="0">
              <a:latin typeface="Life Savers" panose="020B0604020202020204" charset="0"/>
            </a:endParaRPr>
          </a:p>
        </p:txBody>
      </p:sp>
      <p:sp>
        <p:nvSpPr>
          <p:cNvPr id="15" name="Google Shape;2878;p66">
            <a:extLst>
              <a:ext uri="{FF2B5EF4-FFF2-40B4-BE49-F238E27FC236}">
                <a16:creationId xmlns:a16="http://schemas.microsoft.com/office/drawing/2014/main" id="{1C76E287-F959-4BAB-8AE2-D46EDDB2CA4B}"/>
              </a:ext>
            </a:extLst>
          </p:cNvPr>
          <p:cNvSpPr/>
          <p:nvPr/>
        </p:nvSpPr>
        <p:spPr>
          <a:xfrm>
            <a:off x="7157191" y="1329742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910;p66">
            <a:extLst>
              <a:ext uri="{FF2B5EF4-FFF2-40B4-BE49-F238E27FC236}">
                <a16:creationId xmlns:a16="http://schemas.microsoft.com/office/drawing/2014/main" id="{41ACB004-6CB4-4940-BACB-42F438390FA9}"/>
              </a:ext>
            </a:extLst>
          </p:cNvPr>
          <p:cNvSpPr txBox="1">
            <a:spLocks/>
          </p:cNvSpPr>
          <p:nvPr/>
        </p:nvSpPr>
        <p:spPr>
          <a:xfrm>
            <a:off x="7568045" y="1546950"/>
            <a:ext cx="22101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20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9pPr>
          </a:lstStyle>
          <a:p>
            <a:r>
              <a:rPr lang="en-US" dirty="0"/>
              <a:t>DTO</a:t>
            </a:r>
          </a:p>
        </p:txBody>
      </p:sp>
      <p:sp>
        <p:nvSpPr>
          <p:cNvPr id="17" name="Google Shape;2909;p66">
            <a:extLst>
              <a:ext uri="{FF2B5EF4-FFF2-40B4-BE49-F238E27FC236}">
                <a16:creationId xmlns:a16="http://schemas.microsoft.com/office/drawing/2014/main" id="{255D2B11-803E-4180-B11B-B77DA7612F54}"/>
              </a:ext>
            </a:extLst>
          </p:cNvPr>
          <p:cNvSpPr txBox="1">
            <a:spLocks/>
          </p:cNvSpPr>
          <p:nvPr/>
        </p:nvSpPr>
        <p:spPr>
          <a:xfrm>
            <a:off x="7222761" y="1974485"/>
            <a:ext cx="262646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UserDTO</a:t>
            </a:r>
            <a:r>
              <a:rPr lang="en-US" b="1" dirty="0">
                <a:latin typeface="Life Savers" panose="020B0604020202020204" charset="0"/>
              </a:rPr>
              <a:t> – 5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PropertyDTO</a:t>
            </a:r>
            <a:r>
              <a:rPr lang="en-US" b="1" dirty="0">
                <a:latin typeface="Life Savers" panose="020B0604020202020204" charset="0"/>
              </a:rPr>
              <a:t> – 4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BookingDTO</a:t>
            </a:r>
            <a:r>
              <a:rPr lang="en-US" b="1" dirty="0">
                <a:latin typeface="Life Savers" panose="020B0604020202020204" charset="0"/>
              </a:rPr>
              <a:t> – 1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ReviewDTO</a:t>
            </a:r>
            <a:r>
              <a:rPr lang="en-US" b="1" dirty="0">
                <a:latin typeface="Life Savers" panose="020B0604020202020204" charset="0"/>
              </a:rPr>
              <a:t> – 2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RatingDTO</a:t>
            </a:r>
            <a:r>
              <a:rPr lang="en-US" b="1" dirty="0">
                <a:latin typeface="Life Savers" panose="020B0604020202020204" charset="0"/>
              </a:rPr>
              <a:t> – 1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ExceptionDTO</a:t>
            </a:r>
            <a:r>
              <a:rPr lang="en-US" b="1" dirty="0">
                <a:latin typeface="Life Savers" panose="020B0604020202020204" charset="0"/>
              </a:rPr>
              <a:t> – 1</a:t>
            </a:r>
          </a:p>
        </p:txBody>
      </p:sp>
    </p:spTree>
    <p:extLst>
      <p:ext uri="{BB962C8B-B14F-4D97-AF65-F5344CB8AC3E}">
        <p14:creationId xmlns:p14="http://schemas.microsoft.com/office/powerpoint/2010/main" val="115112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878;p66">
            <a:extLst>
              <a:ext uri="{FF2B5EF4-FFF2-40B4-BE49-F238E27FC236}">
                <a16:creationId xmlns:a16="http://schemas.microsoft.com/office/drawing/2014/main" id="{4CD6A7C9-F207-439E-B2C0-7CDC40F85FF5}"/>
              </a:ext>
            </a:extLst>
          </p:cNvPr>
          <p:cNvSpPr/>
          <p:nvPr/>
        </p:nvSpPr>
        <p:spPr>
          <a:xfrm>
            <a:off x="4804674" y="1356891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878;p66">
            <a:extLst>
              <a:ext uri="{FF2B5EF4-FFF2-40B4-BE49-F238E27FC236}">
                <a16:creationId xmlns:a16="http://schemas.microsoft.com/office/drawing/2014/main" id="{E3B1C083-35BF-4CDD-A675-7857C31CE6FF}"/>
              </a:ext>
            </a:extLst>
          </p:cNvPr>
          <p:cNvSpPr/>
          <p:nvPr/>
        </p:nvSpPr>
        <p:spPr>
          <a:xfrm>
            <a:off x="2533782" y="1387627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66"/>
          <p:cNvSpPr txBox="1">
            <a:spLocks noGrp="1"/>
          </p:cNvSpPr>
          <p:nvPr>
            <p:ph type="title"/>
          </p:nvPr>
        </p:nvSpPr>
        <p:spPr>
          <a:xfrm>
            <a:off x="742700" y="339190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</a:t>
            </a:r>
          </a:p>
        </p:txBody>
      </p:sp>
      <p:sp>
        <p:nvSpPr>
          <p:cNvPr id="2878" name="Google Shape;2878;p66"/>
          <p:cNvSpPr/>
          <p:nvPr/>
        </p:nvSpPr>
        <p:spPr>
          <a:xfrm>
            <a:off x="3553" y="1398162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66"/>
          <p:cNvSpPr txBox="1">
            <a:spLocks noGrp="1"/>
          </p:cNvSpPr>
          <p:nvPr>
            <p:ph type="ctrTitle" idx="2"/>
          </p:nvPr>
        </p:nvSpPr>
        <p:spPr>
          <a:xfrm>
            <a:off x="2723738" y="1728134"/>
            <a:ext cx="23136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Service - interfaces</a:t>
            </a:r>
          </a:p>
        </p:txBody>
      </p:sp>
      <p:sp>
        <p:nvSpPr>
          <p:cNvPr id="2905" name="Google Shape;2905;p66"/>
          <p:cNvSpPr txBox="1">
            <a:spLocks noGrp="1"/>
          </p:cNvSpPr>
          <p:nvPr>
            <p:ph type="subTitle" idx="1"/>
          </p:nvPr>
        </p:nvSpPr>
        <p:spPr>
          <a:xfrm>
            <a:off x="2631554" y="2013415"/>
            <a:ext cx="2501594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UserService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PropertyService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BookingService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ReviewService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RatingService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MadiaService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LocationService</a:t>
            </a:r>
            <a:endParaRPr lang="en-US" b="1" dirty="0">
              <a:latin typeface="Life Savers" panose="020B0604020202020204" charset="0"/>
            </a:endParaRPr>
          </a:p>
        </p:txBody>
      </p:sp>
      <p:sp>
        <p:nvSpPr>
          <p:cNvPr id="2908" name="Google Shape;2908;p66"/>
          <p:cNvSpPr txBox="1">
            <a:spLocks noGrp="1"/>
          </p:cNvSpPr>
          <p:nvPr>
            <p:ph type="ctrTitle" idx="5"/>
          </p:nvPr>
        </p:nvSpPr>
        <p:spPr>
          <a:xfrm>
            <a:off x="149869" y="1561207"/>
            <a:ext cx="22101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Controller</a:t>
            </a:r>
            <a:endParaRPr dirty="0"/>
          </a:p>
        </p:txBody>
      </p:sp>
      <p:sp>
        <p:nvSpPr>
          <p:cNvPr id="2909" name="Google Shape;2909;p66"/>
          <p:cNvSpPr txBox="1">
            <a:spLocks noGrp="1"/>
          </p:cNvSpPr>
          <p:nvPr>
            <p:ph type="subTitle" idx="6"/>
          </p:nvPr>
        </p:nvSpPr>
        <p:spPr>
          <a:xfrm>
            <a:off x="420000" y="2090767"/>
            <a:ext cx="2626465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UserController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PropertyController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BookingController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ReviewController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RatingController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MediaController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BookingStatusController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AbstractController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SessionManager</a:t>
            </a:r>
            <a:endParaRPr lang="en-US" b="1" dirty="0">
              <a:latin typeface="Life Savers" panose="020B0604020202020204" charset="0"/>
            </a:endParaRPr>
          </a:p>
        </p:txBody>
      </p:sp>
      <p:sp>
        <p:nvSpPr>
          <p:cNvPr id="2910" name="Google Shape;2910;p66"/>
          <p:cNvSpPr txBox="1">
            <a:spLocks noGrp="1"/>
          </p:cNvSpPr>
          <p:nvPr>
            <p:ph type="ctrTitle" idx="7"/>
          </p:nvPr>
        </p:nvSpPr>
        <p:spPr>
          <a:xfrm>
            <a:off x="5077216" y="1566415"/>
            <a:ext cx="22101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</a:t>
            </a:r>
            <a:endParaRPr dirty="0"/>
          </a:p>
        </p:txBody>
      </p:sp>
      <p:sp>
        <p:nvSpPr>
          <p:cNvPr id="14" name="Google Shape;2909;p66">
            <a:extLst>
              <a:ext uri="{FF2B5EF4-FFF2-40B4-BE49-F238E27FC236}">
                <a16:creationId xmlns:a16="http://schemas.microsoft.com/office/drawing/2014/main" id="{62D0F3FA-7AE8-4BCA-9FA8-A092D3F86E52}"/>
              </a:ext>
            </a:extLst>
          </p:cNvPr>
          <p:cNvSpPr txBox="1">
            <a:spLocks/>
          </p:cNvSpPr>
          <p:nvPr/>
        </p:nvSpPr>
        <p:spPr>
          <a:xfrm>
            <a:off x="4915118" y="1993950"/>
            <a:ext cx="262646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UserServiceImpl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PropertyServiceImpl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BookingServiceImpl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ReviewServiceImpl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RatingServiceImpl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MediaServiceImpl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LocationServiceImpl</a:t>
            </a:r>
            <a:endParaRPr lang="en-US" b="1" dirty="0">
              <a:latin typeface="Life Savers" panose="020B0604020202020204" charset="0"/>
            </a:endParaRPr>
          </a:p>
        </p:txBody>
      </p:sp>
      <p:sp>
        <p:nvSpPr>
          <p:cNvPr id="15" name="Google Shape;2878;p66">
            <a:extLst>
              <a:ext uri="{FF2B5EF4-FFF2-40B4-BE49-F238E27FC236}">
                <a16:creationId xmlns:a16="http://schemas.microsoft.com/office/drawing/2014/main" id="{1C76E287-F959-4BAB-8AE2-D46EDDB2CA4B}"/>
              </a:ext>
            </a:extLst>
          </p:cNvPr>
          <p:cNvSpPr/>
          <p:nvPr/>
        </p:nvSpPr>
        <p:spPr>
          <a:xfrm>
            <a:off x="7111087" y="1329742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910;p66">
            <a:extLst>
              <a:ext uri="{FF2B5EF4-FFF2-40B4-BE49-F238E27FC236}">
                <a16:creationId xmlns:a16="http://schemas.microsoft.com/office/drawing/2014/main" id="{41ACB004-6CB4-4940-BACB-42F438390FA9}"/>
              </a:ext>
            </a:extLst>
          </p:cNvPr>
          <p:cNvSpPr txBox="1">
            <a:spLocks/>
          </p:cNvSpPr>
          <p:nvPr/>
        </p:nvSpPr>
        <p:spPr>
          <a:xfrm>
            <a:off x="7521941" y="1546950"/>
            <a:ext cx="22101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20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9pPr>
          </a:lstStyle>
          <a:p>
            <a:r>
              <a:rPr lang="en-US" dirty="0"/>
              <a:t>Util</a:t>
            </a:r>
          </a:p>
        </p:txBody>
      </p:sp>
      <p:sp>
        <p:nvSpPr>
          <p:cNvPr id="17" name="Google Shape;2909;p66">
            <a:extLst>
              <a:ext uri="{FF2B5EF4-FFF2-40B4-BE49-F238E27FC236}">
                <a16:creationId xmlns:a16="http://schemas.microsoft.com/office/drawing/2014/main" id="{255D2B11-803E-4180-B11B-B77DA7612F54}"/>
              </a:ext>
            </a:extLst>
          </p:cNvPr>
          <p:cNvSpPr txBox="1">
            <a:spLocks/>
          </p:cNvSpPr>
          <p:nvPr/>
        </p:nvSpPr>
        <p:spPr>
          <a:xfrm>
            <a:off x="7176657" y="1974485"/>
            <a:ext cx="203649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BookingStatusTypeConverter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Validator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b="1" dirty="0">
              <a:latin typeface="Life Saver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1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878;p66">
            <a:extLst>
              <a:ext uri="{FF2B5EF4-FFF2-40B4-BE49-F238E27FC236}">
                <a16:creationId xmlns:a16="http://schemas.microsoft.com/office/drawing/2014/main" id="{0B70802C-16CB-45A5-83DA-BA116AFE0482}"/>
              </a:ext>
            </a:extLst>
          </p:cNvPr>
          <p:cNvSpPr/>
          <p:nvPr/>
        </p:nvSpPr>
        <p:spPr>
          <a:xfrm>
            <a:off x="1038891" y="1123740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878;p66">
            <a:extLst>
              <a:ext uri="{FF2B5EF4-FFF2-40B4-BE49-F238E27FC236}">
                <a16:creationId xmlns:a16="http://schemas.microsoft.com/office/drawing/2014/main" id="{BAFBE28A-347B-4450-A87F-EFD0D7E01F4C}"/>
              </a:ext>
            </a:extLst>
          </p:cNvPr>
          <p:cNvSpPr/>
          <p:nvPr/>
        </p:nvSpPr>
        <p:spPr>
          <a:xfrm>
            <a:off x="3768331" y="3202019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878;p66">
            <a:extLst>
              <a:ext uri="{FF2B5EF4-FFF2-40B4-BE49-F238E27FC236}">
                <a16:creationId xmlns:a16="http://schemas.microsoft.com/office/drawing/2014/main" id="{668E9962-AC7A-446C-9AE6-20897E193B9D}"/>
              </a:ext>
            </a:extLst>
          </p:cNvPr>
          <p:cNvSpPr/>
          <p:nvPr/>
        </p:nvSpPr>
        <p:spPr>
          <a:xfrm>
            <a:off x="6469106" y="1123740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878;p66">
            <a:extLst>
              <a:ext uri="{FF2B5EF4-FFF2-40B4-BE49-F238E27FC236}">
                <a16:creationId xmlns:a16="http://schemas.microsoft.com/office/drawing/2014/main" id="{577B3BD4-1649-4EA7-A4D3-2CFB0211CF52}"/>
              </a:ext>
            </a:extLst>
          </p:cNvPr>
          <p:cNvSpPr/>
          <p:nvPr/>
        </p:nvSpPr>
        <p:spPr>
          <a:xfrm>
            <a:off x="3731588" y="1116056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878;p66">
            <a:extLst>
              <a:ext uri="{FF2B5EF4-FFF2-40B4-BE49-F238E27FC236}">
                <a16:creationId xmlns:a16="http://schemas.microsoft.com/office/drawing/2014/main" id="{DE22590D-519F-470F-866A-CC7C4E973C80}"/>
              </a:ext>
            </a:extLst>
          </p:cNvPr>
          <p:cNvSpPr/>
          <p:nvPr/>
        </p:nvSpPr>
        <p:spPr>
          <a:xfrm>
            <a:off x="6492759" y="3183143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2" name="Google Shape;3032;p76"/>
          <p:cNvSpPr txBox="1">
            <a:spLocks noGrp="1"/>
          </p:cNvSpPr>
          <p:nvPr>
            <p:ph type="title"/>
          </p:nvPr>
        </p:nvSpPr>
        <p:spPr>
          <a:xfrm>
            <a:off x="742650" y="2285400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Patterns</a:t>
            </a:r>
            <a:endParaRPr dirty="0"/>
          </a:p>
        </p:txBody>
      </p:sp>
      <p:sp>
        <p:nvSpPr>
          <p:cNvPr id="3033" name="Google Shape;3033;p76"/>
          <p:cNvSpPr txBox="1">
            <a:spLocks noGrp="1"/>
          </p:cNvSpPr>
          <p:nvPr>
            <p:ph type="ctrTitle" idx="2"/>
          </p:nvPr>
        </p:nvSpPr>
        <p:spPr>
          <a:xfrm>
            <a:off x="819472" y="1321283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MVC</a:t>
            </a:r>
            <a:endParaRPr dirty="0"/>
          </a:p>
        </p:txBody>
      </p:sp>
      <p:sp>
        <p:nvSpPr>
          <p:cNvPr id="3035" name="Google Shape;3035;p76"/>
          <p:cNvSpPr txBox="1">
            <a:spLocks noGrp="1"/>
          </p:cNvSpPr>
          <p:nvPr>
            <p:ph type="ctrTitle" idx="3"/>
          </p:nvPr>
        </p:nvSpPr>
        <p:spPr>
          <a:xfrm>
            <a:off x="3549233" y="1321283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DTO</a:t>
            </a:r>
            <a:endParaRPr dirty="0"/>
          </a:p>
        </p:txBody>
      </p:sp>
      <p:sp>
        <p:nvSpPr>
          <p:cNvPr id="3037" name="Google Shape;3037;p76"/>
          <p:cNvSpPr txBox="1">
            <a:spLocks noGrp="1"/>
          </p:cNvSpPr>
          <p:nvPr>
            <p:ph type="ctrTitle" idx="5"/>
          </p:nvPr>
        </p:nvSpPr>
        <p:spPr>
          <a:xfrm>
            <a:off x="6272202" y="1321283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DAO</a:t>
            </a:r>
            <a:endParaRPr dirty="0"/>
          </a:p>
        </p:txBody>
      </p:sp>
      <p:sp>
        <p:nvSpPr>
          <p:cNvPr id="3041" name="Google Shape;3041;p76"/>
          <p:cNvSpPr txBox="1">
            <a:spLocks noGrp="1"/>
          </p:cNvSpPr>
          <p:nvPr>
            <p:ph type="ctrTitle" idx="9"/>
          </p:nvPr>
        </p:nvSpPr>
        <p:spPr>
          <a:xfrm>
            <a:off x="3549233" y="3407674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Builder</a:t>
            </a:r>
            <a:endParaRPr dirty="0"/>
          </a:p>
        </p:txBody>
      </p:sp>
      <p:sp>
        <p:nvSpPr>
          <p:cNvPr id="3043" name="Google Shape;3043;p76"/>
          <p:cNvSpPr txBox="1">
            <a:spLocks noGrp="1"/>
          </p:cNvSpPr>
          <p:nvPr>
            <p:ph type="ctrTitle" idx="14"/>
          </p:nvPr>
        </p:nvSpPr>
        <p:spPr>
          <a:xfrm>
            <a:off x="6272202" y="3384769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Singleton</a:t>
            </a:r>
            <a:endParaRPr dirty="0"/>
          </a:p>
        </p:txBody>
      </p:sp>
      <p:sp>
        <p:nvSpPr>
          <p:cNvPr id="13" name="Google Shape;2878;p66">
            <a:extLst>
              <a:ext uri="{FF2B5EF4-FFF2-40B4-BE49-F238E27FC236}">
                <a16:creationId xmlns:a16="http://schemas.microsoft.com/office/drawing/2014/main" id="{6395B24C-4455-4A17-B4E9-3F77F125A8ED}"/>
              </a:ext>
            </a:extLst>
          </p:cNvPr>
          <p:cNvSpPr/>
          <p:nvPr/>
        </p:nvSpPr>
        <p:spPr>
          <a:xfrm>
            <a:off x="1034696" y="3179114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041;p76">
            <a:extLst>
              <a:ext uri="{FF2B5EF4-FFF2-40B4-BE49-F238E27FC236}">
                <a16:creationId xmlns:a16="http://schemas.microsoft.com/office/drawing/2014/main" id="{5614EB12-8ADE-4372-94CB-B454A02DA6E1}"/>
              </a:ext>
            </a:extLst>
          </p:cNvPr>
          <p:cNvSpPr txBox="1">
            <a:spLocks/>
          </p:cNvSpPr>
          <p:nvPr/>
        </p:nvSpPr>
        <p:spPr>
          <a:xfrm>
            <a:off x="815598" y="3384769"/>
            <a:ext cx="20562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fe Savers"/>
              <a:buNone/>
              <a:defRPr sz="20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fe Savers"/>
              <a:buNone/>
              <a:defRPr sz="24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fe Savers"/>
              <a:buNone/>
              <a:defRPr sz="24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fe Savers"/>
              <a:buNone/>
              <a:defRPr sz="24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fe Savers"/>
              <a:buNone/>
              <a:defRPr sz="24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fe Savers"/>
              <a:buNone/>
              <a:defRPr sz="24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fe Savers"/>
              <a:buNone/>
              <a:defRPr sz="24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fe Savers"/>
              <a:buNone/>
              <a:defRPr sz="24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fe Savers"/>
              <a:buNone/>
              <a:defRPr sz="24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9pPr>
          </a:lstStyle>
          <a:p>
            <a:r>
              <a:rPr lang="en-US" dirty="0"/>
              <a:t>Repository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56D7889-EFAF-44E1-8106-97851229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450" y="2115450"/>
            <a:ext cx="3257100" cy="912600"/>
          </a:xfrm>
        </p:spPr>
        <p:txBody>
          <a:bodyPr/>
          <a:lstStyle/>
          <a:p>
            <a:r>
              <a:rPr lang="en-US" sz="4800" dirty="0">
                <a:latin typeface="Life Savers" panose="020B0604020202020204" charset="0"/>
              </a:rPr>
              <a:t>DEMO</a:t>
            </a:r>
            <a:endParaRPr lang="bg-BG" sz="4800" dirty="0"/>
          </a:p>
        </p:txBody>
      </p:sp>
    </p:spTree>
    <p:extLst>
      <p:ext uri="{BB962C8B-B14F-4D97-AF65-F5344CB8AC3E}">
        <p14:creationId xmlns:p14="http://schemas.microsoft.com/office/powerpoint/2010/main" val="1201601731"/>
      </p:ext>
    </p:extLst>
  </p:cSld>
  <p:clrMapOvr>
    <a:masterClrMapping/>
  </p:clrMapOvr>
</p:sld>
</file>

<file path=ppt/theme/theme1.xml><?xml version="1.0" encoding="utf-8"?>
<a:theme xmlns:a="http://schemas.openxmlformats.org/drawingml/2006/main" name="Elementary Geography Lesson by Slidesgo">
  <a:themeElements>
    <a:clrScheme name="Simple Light">
      <a:dk1>
        <a:srgbClr val="FFFFFF"/>
      </a:dk1>
      <a:lt1>
        <a:srgbClr val="1D2542"/>
      </a:lt1>
      <a:dk2>
        <a:srgbClr val="7ECCC6"/>
      </a:dk2>
      <a:lt2>
        <a:srgbClr val="DAEEEB"/>
      </a:lt2>
      <a:accent1>
        <a:srgbClr val="FE7950"/>
      </a:accent1>
      <a:accent2>
        <a:srgbClr val="FF9076"/>
      </a:accent2>
      <a:accent3>
        <a:srgbClr val="F4C88A"/>
      </a:accent3>
      <a:accent4>
        <a:srgbClr val="FFEFD9"/>
      </a:accent4>
      <a:accent5>
        <a:srgbClr val="5B1C18"/>
      </a:accent5>
      <a:accent6>
        <a:srgbClr val="8D5448"/>
      </a:accent6>
      <a:hlink>
        <a:srgbClr val="FE79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216</Words>
  <Application>Microsoft Office PowerPoint</Application>
  <PresentationFormat>Презентация на цял екран (16:9)</PresentationFormat>
  <Paragraphs>125</Paragraphs>
  <Slides>11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9" baseType="lpstr">
      <vt:lpstr>Courier New</vt:lpstr>
      <vt:lpstr>Life Savers ExtraBold</vt:lpstr>
      <vt:lpstr>Life Savers</vt:lpstr>
      <vt:lpstr>Lato</vt:lpstr>
      <vt:lpstr>Fira Sans Extra Condensed Medium</vt:lpstr>
      <vt:lpstr>Roboto Slab Regular</vt:lpstr>
      <vt:lpstr>Arial</vt:lpstr>
      <vt:lpstr>Elementary Geography Lesson by Slidesgo</vt:lpstr>
      <vt:lpstr>Airbnb</vt:lpstr>
      <vt:lpstr>Main functionality</vt:lpstr>
      <vt:lpstr>Main functionality</vt:lpstr>
      <vt:lpstr>Used Technologies</vt:lpstr>
      <vt:lpstr>Database Diagram</vt:lpstr>
      <vt:lpstr>Class diagram</vt:lpstr>
      <vt:lpstr>Class diagram</vt:lpstr>
      <vt:lpstr>Design Patterns</vt:lpstr>
      <vt:lpstr>DEMO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</dc:title>
  <dc:creator>Мария Варджиева</dc:creator>
  <cp:lastModifiedBy>Мария Христова Варджиева</cp:lastModifiedBy>
  <cp:revision>21</cp:revision>
  <dcterms:modified xsi:type="dcterms:W3CDTF">2021-04-05T21:52:42Z</dcterms:modified>
</cp:coreProperties>
</file>