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61"/>
  </p:notesMasterIdLst>
  <p:handoutMasterIdLst>
    <p:handoutMasterId r:id="rId62"/>
  </p:handoutMasterIdLst>
  <p:sldIdLst>
    <p:sldId id="256" r:id="rId2"/>
    <p:sldId id="257" r:id="rId3"/>
    <p:sldId id="316" r:id="rId4"/>
    <p:sldId id="318" r:id="rId5"/>
    <p:sldId id="259" r:id="rId6"/>
    <p:sldId id="263" r:id="rId7"/>
    <p:sldId id="264" r:id="rId8"/>
    <p:sldId id="265" r:id="rId9"/>
    <p:sldId id="266" r:id="rId10"/>
    <p:sldId id="269" r:id="rId11"/>
    <p:sldId id="270" r:id="rId12"/>
    <p:sldId id="271" r:id="rId13"/>
    <p:sldId id="354" r:id="rId14"/>
    <p:sldId id="355" r:id="rId15"/>
    <p:sldId id="356" r:id="rId16"/>
    <p:sldId id="357" r:id="rId17"/>
    <p:sldId id="358" r:id="rId18"/>
    <p:sldId id="359" r:id="rId19"/>
    <p:sldId id="360" r:id="rId20"/>
    <p:sldId id="361" r:id="rId21"/>
    <p:sldId id="362" r:id="rId22"/>
    <p:sldId id="272" r:id="rId23"/>
    <p:sldId id="273" r:id="rId24"/>
    <p:sldId id="364" r:id="rId25"/>
    <p:sldId id="363" r:id="rId26"/>
    <p:sldId id="365" r:id="rId27"/>
    <p:sldId id="366" r:id="rId28"/>
    <p:sldId id="367" r:id="rId29"/>
    <p:sldId id="368" r:id="rId30"/>
    <p:sldId id="369" r:id="rId31"/>
    <p:sldId id="274" r:id="rId32"/>
    <p:sldId id="370" r:id="rId33"/>
    <p:sldId id="275" r:id="rId34"/>
    <p:sldId id="308" r:id="rId35"/>
    <p:sldId id="371" r:id="rId36"/>
    <p:sldId id="309" r:id="rId37"/>
    <p:sldId id="376" r:id="rId38"/>
    <p:sldId id="372" r:id="rId39"/>
    <p:sldId id="276" r:id="rId40"/>
    <p:sldId id="373" r:id="rId41"/>
    <p:sldId id="377" r:id="rId42"/>
    <p:sldId id="324" r:id="rId43"/>
    <p:sldId id="375" r:id="rId44"/>
    <p:sldId id="374" r:id="rId45"/>
    <p:sldId id="323" r:id="rId46"/>
    <p:sldId id="378" r:id="rId47"/>
    <p:sldId id="325" r:id="rId48"/>
    <p:sldId id="326" r:id="rId49"/>
    <p:sldId id="327" r:id="rId50"/>
    <p:sldId id="328" r:id="rId51"/>
    <p:sldId id="329" r:id="rId52"/>
    <p:sldId id="346" r:id="rId53"/>
    <p:sldId id="345" r:id="rId54"/>
    <p:sldId id="347" r:id="rId55"/>
    <p:sldId id="348" r:id="rId56"/>
    <p:sldId id="349" r:id="rId57"/>
    <p:sldId id="350" r:id="rId58"/>
    <p:sldId id="379" r:id="rId59"/>
    <p:sldId id="380" r:id="rId60"/>
  </p:sldIdLst>
  <p:sldSz cx="9144000" cy="6858000" type="screen4x3"/>
  <p:notesSz cx="6997700" cy="9283700"/>
  <p:custShowLst>
    <p:custShow name="Custom Show 1" id="0">
      <p:sldLst>
        <p:sld r:id="rId7"/>
        <p:sld r:id="rId9"/>
        <p:sld r:id="rId11"/>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9933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63F835E-3B26-4899-B382-92D285632B41}"/>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1" name="Rectangle 3">
            <a:extLst>
              <a:ext uri="{FF2B5EF4-FFF2-40B4-BE49-F238E27FC236}">
                <a16:creationId xmlns:a16="http://schemas.microsoft.com/office/drawing/2014/main" id="{B58C9E27-7EB7-46AA-8314-C9CA083C2BF3}"/>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58372" name="Rectangle 4">
            <a:extLst>
              <a:ext uri="{FF2B5EF4-FFF2-40B4-BE49-F238E27FC236}">
                <a16:creationId xmlns:a16="http://schemas.microsoft.com/office/drawing/2014/main" id="{5934A3C6-6B2A-46AE-BC32-EB673F528CD2}"/>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3" name="Rectangle 5">
            <a:extLst>
              <a:ext uri="{FF2B5EF4-FFF2-40B4-BE49-F238E27FC236}">
                <a16:creationId xmlns:a16="http://schemas.microsoft.com/office/drawing/2014/main" id="{F24486CB-276B-41B7-A4C9-3A7E0470A2F2}"/>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E2999474-09A4-42B2-9515-6C9D808F78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8F7F2D9-4B3B-466E-B376-5153D5DB205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27" name="Rectangle 3">
            <a:extLst>
              <a:ext uri="{FF2B5EF4-FFF2-40B4-BE49-F238E27FC236}">
                <a16:creationId xmlns:a16="http://schemas.microsoft.com/office/drawing/2014/main" id="{62BE7105-2EBF-4347-8C98-5A7295A27A30}"/>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62468" name="Rectangle 4">
            <a:extLst>
              <a:ext uri="{FF2B5EF4-FFF2-40B4-BE49-F238E27FC236}">
                <a16:creationId xmlns:a16="http://schemas.microsoft.com/office/drawing/2014/main" id="{8539F12E-53F8-49F9-B4C8-0F02E9DFF88B}"/>
              </a:ext>
            </a:extLst>
          </p:cNvPr>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11056219-8AD8-4B1E-B164-2CAD0E9E2EAF}"/>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AF244FF0-F3B0-4A0E-B04D-AC927D543BE7}"/>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31" name="Rectangle 7">
            <a:extLst>
              <a:ext uri="{FF2B5EF4-FFF2-40B4-BE49-F238E27FC236}">
                <a16:creationId xmlns:a16="http://schemas.microsoft.com/office/drawing/2014/main" id="{36390C3C-AF45-42F2-82A6-A2FEA1C722DB}"/>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5E3B472A-81D8-42A8-A4AC-53DA7983A1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CC4B2A8-0B23-4D8B-A1D0-46425D39D6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D955D5A-9DD2-48EC-B6A4-F507FA4AD1D8}" type="slidenum">
              <a:rPr lang="en-US" altLang="en-US" sz="1200"/>
              <a:pPr/>
              <a:t>1</a:t>
            </a:fld>
            <a:endParaRPr lang="en-US" altLang="en-US" sz="1200"/>
          </a:p>
        </p:txBody>
      </p:sp>
      <p:sp>
        <p:nvSpPr>
          <p:cNvPr id="63491" name="Rectangle 2">
            <a:extLst>
              <a:ext uri="{FF2B5EF4-FFF2-40B4-BE49-F238E27FC236}">
                <a16:creationId xmlns:a16="http://schemas.microsoft.com/office/drawing/2014/main" id="{DC2BB893-28FD-40B9-8E02-74CC89E047DE}"/>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DAFDA7EA-0713-4E28-8614-4514F8B49CC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5274198-5A8B-48B8-BFB2-3355F4630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A56A50-8740-4351-835A-8FB69D4CA690}" type="slidenum">
              <a:rPr lang="en-US" altLang="en-US" sz="1200"/>
              <a:pPr/>
              <a:t>10</a:t>
            </a:fld>
            <a:endParaRPr lang="en-US" altLang="en-US" sz="1200"/>
          </a:p>
        </p:txBody>
      </p:sp>
      <p:sp>
        <p:nvSpPr>
          <p:cNvPr id="72707" name="Rectangle 2">
            <a:extLst>
              <a:ext uri="{FF2B5EF4-FFF2-40B4-BE49-F238E27FC236}">
                <a16:creationId xmlns:a16="http://schemas.microsoft.com/office/drawing/2014/main" id="{58679E4C-CE0F-46D9-A804-FE00E9DAB19D}"/>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3748B8F1-9886-4907-8F60-BD2AA593838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C718E70-122D-48D4-A286-23EE03BE0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C95E7C-713A-48A5-8068-1604F2117FCF}" type="slidenum">
              <a:rPr lang="en-US" altLang="en-US" sz="1200"/>
              <a:pPr/>
              <a:t>11</a:t>
            </a:fld>
            <a:endParaRPr lang="en-US" altLang="en-US" sz="1200"/>
          </a:p>
        </p:txBody>
      </p:sp>
      <p:sp>
        <p:nvSpPr>
          <p:cNvPr id="73731" name="Rectangle 2">
            <a:extLst>
              <a:ext uri="{FF2B5EF4-FFF2-40B4-BE49-F238E27FC236}">
                <a16:creationId xmlns:a16="http://schemas.microsoft.com/office/drawing/2014/main" id="{E1D31D86-835B-485D-A3E2-E484FEAF8CA5}"/>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C0FF71C4-0271-4216-B9CD-73875BECC99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834A429-4A95-4AC8-8191-36FDCD926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D553A3-EF1E-43F2-8D32-87072AF9A980}" type="slidenum">
              <a:rPr lang="en-US" altLang="en-US" sz="1200"/>
              <a:pPr/>
              <a:t>12</a:t>
            </a:fld>
            <a:endParaRPr lang="en-US" altLang="en-US" sz="1200"/>
          </a:p>
        </p:txBody>
      </p:sp>
      <p:sp>
        <p:nvSpPr>
          <p:cNvPr id="74755" name="Rectangle 2">
            <a:extLst>
              <a:ext uri="{FF2B5EF4-FFF2-40B4-BE49-F238E27FC236}">
                <a16:creationId xmlns:a16="http://schemas.microsoft.com/office/drawing/2014/main" id="{5297BF72-CD3B-414C-A6D8-A9440C1C02B8}"/>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E85D2ACB-A517-4F6F-B774-B7F98B95B18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DEAE9EB5-5565-489F-BC7B-F91F0110F329}"/>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BC77C3A7-7D60-4281-8D22-D6C316B8DB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5780" name="Slide Number Placeholder 3">
            <a:extLst>
              <a:ext uri="{FF2B5EF4-FFF2-40B4-BE49-F238E27FC236}">
                <a16:creationId xmlns:a16="http://schemas.microsoft.com/office/drawing/2014/main" id="{1EF53B32-FE2C-44A0-8B5B-1CB0C0FAFD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7C776B-F6ED-4A17-8338-10732E84D1AE}" type="slidenum">
              <a:rPr lang="en-US" altLang="en-US" sz="120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A3847A12-A4A7-46DF-903B-D2465642800C}"/>
              </a:ext>
            </a:extLst>
          </p:cNvPr>
          <p:cNvSpPr>
            <a:spLocks noGrp="1" noRot="1" noChangeAspect="1" noTextEdit="1"/>
          </p:cNvSpPr>
          <p:nvPr>
            <p:ph type="sldImg"/>
          </p:nvPr>
        </p:nvSpPr>
        <p:spPr>
          <a:ln/>
        </p:spPr>
      </p:sp>
      <p:sp>
        <p:nvSpPr>
          <p:cNvPr id="76803" name="Notes Placeholder 2">
            <a:extLst>
              <a:ext uri="{FF2B5EF4-FFF2-40B4-BE49-F238E27FC236}">
                <a16:creationId xmlns:a16="http://schemas.microsoft.com/office/drawing/2014/main" id="{A24C2FDD-C76F-495B-87A7-4D317920AC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6804" name="Slide Number Placeholder 3">
            <a:extLst>
              <a:ext uri="{FF2B5EF4-FFF2-40B4-BE49-F238E27FC236}">
                <a16:creationId xmlns:a16="http://schemas.microsoft.com/office/drawing/2014/main" id="{645E54CA-5FA7-4E0A-9595-4E44BD5D72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6EAFB70-C600-4E31-BE55-7EC3BE331F25}" type="slidenum">
              <a:rPr lang="en-US" altLang="en-US" sz="120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B162BDD-4DDC-4FBC-85EC-6DBC856484EA}"/>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B65419DC-E0CB-4BC1-8511-981CC06286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7828" name="Slide Number Placeholder 3">
            <a:extLst>
              <a:ext uri="{FF2B5EF4-FFF2-40B4-BE49-F238E27FC236}">
                <a16:creationId xmlns:a16="http://schemas.microsoft.com/office/drawing/2014/main" id="{971060A3-0A8A-4C7B-BA79-14C7D2738D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E5E368A-19B0-4AC6-A0C1-FED70C23C98B}" type="slidenum">
              <a:rPr lang="en-US" altLang="en-US" sz="1200"/>
              <a:pPr/>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03420FE-B56C-4E49-8899-7CAA2CAFD450}"/>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94104726-1107-4E26-A5EF-6B042E3FCF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8852" name="Slide Number Placeholder 3">
            <a:extLst>
              <a:ext uri="{FF2B5EF4-FFF2-40B4-BE49-F238E27FC236}">
                <a16:creationId xmlns:a16="http://schemas.microsoft.com/office/drawing/2014/main" id="{7D4EFE75-0AE3-4779-AAD1-F135132FB7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4BAB08-FD3F-4B24-8DF0-9E04A5CF1B09}" type="slidenum">
              <a:rPr lang="en-US" altLang="en-US" sz="120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663EFF2-2CD5-43F7-BF0D-4F89099DE6E3}"/>
              </a:ext>
            </a:extLst>
          </p:cNvPr>
          <p:cNvSpPr>
            <a:spLocks noGrp="1" noRot="1" noChangeAspect="1" noTextEdit="1"/>
          </p:cNvSpPr>
          <p:nvPr>
            <p:ph type="sldImg"/>
          </p:nvPr>
        </p:nvSpPr>
        <p:spPr>
          <a:ln/>
        </p:spPr>
      </p:sp>
      <p:sp>
        <p:nvSpPr>
          <p:cNvPr id="79875" name="Notes Placeholder 2">
            <a:extLst>
              <a:ext uri="{FF2B5EF4-FFF2-40B4-BE49-F238E27FC236}">
                <a16:creationId xmlns:a16="http://schemas.microsoft.com/office/drawing/2014/main" id="{A3D48574-601A-436B-B011-409CC6AF2B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79876" name="Slide Number Placeholder 3">
            <a:extLst>
              <a:ext uri="{FF2B5EF4-FFF2-40B4-BE49-F238E27FC236}">
                <a16:creationId xmlns:a16="http://schemas.microsoft.com/office/drawing/2014/main" id="{B6879765-6ECF-494F-B342-D5D710E9C6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37E642-A461-42EC-ACE5-F9EF4ED68A09}" type="slidenum">
              <a:rPr lang="en-US" altLang="en-US" sz="120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4A8C4FC6-F9D4-4322-91C7-E8264F7A40DA}"/>
              </a:ext>
            </a:extLst>
          </p:cNvPr>
          <p:cNvSpPr>
            <a:spLocks noGrp="1" noRot="1" noChangeAspect="1" noTextEdit="1"/>
          </p:cNvSpPr>
          <p:nvPr>
            <p:ph type="sldImg"/>
          </p:nvPr>
        </p:nvSpPr>
        <p:spPr>
          <a:ln/>
        </p:spPr>
      </p:sp>
      <p:sp>
        <p:nvSpPr>
          <p:cNvPr id="80899" name="Notes Placeholder 2">
            <a:extLst>
              <a:ext uri="{FF2B5EF4-FFF2-40B4-BE49-F238E27FC236}">
                <a16:creationId xmlns:a16="http://schemas.microsoft.com/office/drawing/2014/main" id="{C8642AC7-B7FB-460B-BAC2-C3DABDE0FA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0900" name="Slide Number Placeholder 3">
            <a:extLst>
              <a:ext uri="{FF2B5EF4-FFF2-40B4-BE49-F238E27FC236}">
                <a16:creationId xmlns:a16="http://schemas.microsoft.com/office/drawing/2014/main" id="{33C3A069-981B-406E-A157-055DF27C60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D33302-E483-430D-B1D7-2E373B7AE361}" type="slidenum">
              <a:rPr lang="en-US" altLang="en-US" sz="120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5E8E9D2E-2627-4D2F-BF2A-9B1B6D0DB25E}"/>
              </a:ext>
            </a:extLst>
          </p:cNvPr>
          <p:cNvSpPr>
            <a:spLocks noGrp="1" noRot="1" noChangeAspect="1" noTextEdit="1"/>
          </p:cNvSpPr>
          <p:nvPr>
            <p:ph type="sldImg"/>
          </p:nvPr>
        </p:nvSpPr>
        <p:spPr>
          <a:ln/>
        </p:spPr>
      </p:sp>
      <p:sp>
        <p:nvSpPr>
          <p:cNvPr id="81923" name="Notes Placeholder 2">
            <a:extLst>
              <a:ext uri="{FF2B5EF4-FFF2-40B4-BE49-F238E27FC236}">
                <a16:creationId xmlns:a16="http://schemas.microsoft.com/office/drawing/2014/main" id="{ADD58CEA-AFFE-4B83-AC8F-18099F6BA0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1924" name="Slide Number Placeholder 3">
            <a:extLst>
              <a:ext uri="{FF2B5EF4-FFF2-40B4-BE49-F238E27FC236}">
                <a16:creationId xmlns:a16="http://schemas.microsoft.com/office/drawing/2014/main" id="{96D06BE1-B9E9-414C-9FDA-D3B8D91219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464D6E5-46E9-49D7-B64E-30822089712A}" type="slidenum">
              <a:rPr lang="en-US" altLang="en-US" sz="120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84DA394-37B3-4618-A1E5-03A4B64D3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3218DF-5437-41D2-8F7A-76AD606839DB}" type="slidenum">
              <a:rPr lang="en-US" altLang="en-US" sz="1200"/>
              <a:pPr/>
              <a:t>2</a:t>
            </a:fld>
            <a:endParaRPr lang="en-US" altLang="en-US" sz="1200"/>
          </a:p>
        </p:txBody>
      </p:sp>
      <p:sp>
        <p:nvSpPr>
          <p:cNvPr id="64515" name="Rectangle 2">
            <a:extLst>
              <a:ext uri="{FF2B5EF4-FFF2-40B4-BE49-F238E27FC236}">
                <a16:creationId xmlns:a16="http://schemas.microsoft.com/office/drawing/2014/main" id="{FD8CD8E3-8EC5-4ABB-B212-7F9A56F8D49F}"/>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9CD5E331-B4F0-4B86-B600-1BA76A51395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E0B11971-44C9-4566-9DC8-1FA098246FB2}"/>
              </a:ext>
            </a:extLst>
          </p:cNvPr>
          <p:cNvSpPr>
            <a:spLocks noGrp="1" noRot="1" noChangeAspect="1" noTextEdit="1"/>
          </p:cNvSpPr>
          <p:nvPr>
            <p:ph type="sldImg"/>
          </p:nvPr>
        </p:nvSpPr>
        <p:spPr>
          <a:ln/>
        </p:spPr>
      </p:sp>
      <p:sp>
        <p:nvSpPr>
          <p:cNvPr id="82947" name="Notes Placeholder 2">
            <a:extLst>
              <a:ext uri="{FF2B5EF4-FFF2-40B4-BE49-F238E27FC236}">
                <a16:creationId xmlns:a16="http://schemas.microsoft.com/office/drawing/2014/main" id="{5F711828-F231-4658-AC5C-08F472DC84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2948" name="Slide Number Placeholder 3">
            <a:extLst>
              <a:ext uri="{FF2B5EF4-FFF2-40B4-BE49-F238E27FC236}">
                <a16:creationId xmlns:a16="http://schemas.microsoft.com/office/drawing/2014/main" id="{B26D7FB5-2ECB-4A5C-99EE-F69B172C2B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A1CEC2B-F2F2-4CCB-BA7E-48C8C4905836}" type="slidenum">
              <a:rPr lang="en-US" altLang="en-US" sz="120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9D3543F9-07CC-4B46-B49B-925E3664CFA1}"/>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4E630CE5-13F0-4A64-9112-60980DD3F6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3972" name="Slide Number Placeholder 3">
            <a:extLst>
              <a:ext uri="{FF2B5EF4-FFF2-40B4-BE49-F238E27FC236}">
                <a16:creationId xmlns:a16="http://schemas.microsoft.com/office/drawing/2014/main" id="{2EF8984C-A049-4556-9B4B-0FB5B37EE8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2916EE-4726-4E5C-B4E2-D0A3766EA38D}" type="slidenum">
              <a:rPr lang="en-US" altLang="en-US" sz="120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CCB9FC5-8740-4947-B050-25A51DED49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DD325B-76C3-4597-ADFB-F0BC81067B9F}" type="slidenum">
              <a:rPr lang="en-US" altLang="en-US" sz="1200"/>
              <a:pPr/>
              <a:t>22</a:t>
            </a:fld>
            <a:endParaRPr lang="en-US" altLang="en-US" sz="1200"/>
          </a:p>
        </p:txBody>
      </p:sp>
      <p:sp>
        <p:nvSpPr>
          <p:cNvPr id="84995" name="Rectangle 2">
            <a:extLst>
              <a:ext uri="{FF2B5EF4-FFF2-40B4-BE49-F238E27FC236}">
                <a16:creationId xmlns:a16="http://schemas.microsoft.com/office/drawing/2014/main" id="{5217E443-CBF5-4E8B-8E11-BEA163D5793F}"/>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0BA18154-899A-4FB8-9B0B-053E34D6BB2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BCE739A-B018-4B1A-9B9F-5BA228068B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563930-CA1C-4464-97E0-1DCEA26AC696}" type="slidenum">
              <a:rPr lang="en-US" altLang="en-US" sz="1200"/>
              <a:pPr/>
              <a:t>23</a:t>
            </a:fld>
            <a:endParaRPr lang="en-US" altLang="en-US" sz="1200"/>
          </a:p>
        </p:txBody>
      </p:sp>
      <p:sp>
        <p:nvSpPr>
          <p:cNvPr id="86019" name="Rectangle 2">
            <a:extLst>
              <a:ext uri="{FF2B5EF4-FFF2-40B4-BE49-F238E27FC236}">
                <a16:creationId xmlns:a16="http://schemas.microsoft.com/office/drawing/2014/main" id="{FBBB4358-3594-4BA7-B91D-CF9B47E129A3}"/>
              </a:ext>
            </a:extLst>
          </p:cNvPr>
          <p:cNvSpPr>
            <a:spLocks noChangeArrowheads="1" noTextEdit="1"/>
          </p:cNvSpPr>
          <p:nvPr>
            <p:ph type="sldImg"/>
          </p:nvPr>
        </p:nvSpPr>
        <p:spPr>
          <a:ln/>
        </p:spPr>
      </p:sp>
      <p:sp>
        <p:nvSpPr>
          <p:cNvPr id="86020" name="Rectangle 3">
            <a:extLst>
              <a:ext uri="{FF2B5EF4-FFF2-40B4-BE49-F238E27FC236}">
                <a16:creationId xmlns:a16="http://schemas.microsoft.com/office/drawing/2014/main" id="{EA1201B0-979D-4D8E-ABE6-C916EB10342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82A91DE5-662D-4B66-92E1-BBCF4C2629D3}"/>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A6B5F3A4-59E5-43E6-9DC1-5486EF3669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7044" name="Slide Number Placeholder 3">
            <a:extLst>
              <a:ext uri="{FF2B5EF4-FFF2-40B4-BE49-F238E27FC236}">
                <a16:creationId xmlns:a16="http://schemas.microsoft.com/office/drawing/2014/main" id="{4EAD64C3-1EEC-4190-8BA5-BBC5CE84B9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400E9B-3364-4184-96FB-7F52696F65DA}" type="slidenum">
              <a:rPr lang="en-US" altLang="en-US" sz="120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B8C5E1BB-B403-4275-B720-FF1736D23EB5}"/>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E493FB01-3BD6-43E5-BA8E-270B28202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8068" name="Slide Number Placeholder 3">
            <a:extLst>
              <a:ext uri="{FF2B5EF4-FFF2-40B4-BE49-F238E27FC236}">
                <a16:creationId xmlns:a16="http://schemas.microsoft.com/office/drawing/2014/main" id="{7EAA8246-ED27-42FD-A8CC-FD94061C87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126590E-A371-489C-8177-CF5EE6F44869}" type="slidenum">
              <a:rPr lang="en-US" altLang="en-US" sz="120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78F7ED3C-1C62-445B-A559-6F90566D450D}"/>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60512ECB-02AB-4372-B276-3F0E454C30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9092" name="Slide Number Placeholder 3">
            <a:extLst>
              <a:ext uri="{FF2B5EF4-FFF2-40B4-BE49-F238E27FC236}">
                <a16:creationId xmlns:a16="http://schemas.microsoft.com/office/drawing/2014/main" id="{E2F3BE98-1637-4B37-9B04-D5E9ADC0F5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7831D5C-B035-4185-98B4-B5CB4B4A1DF8}" type="slidenum">
              <a:rPr lang="en-US" altLang="en-US" sz="120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123A3CAC-598F-4B79-9F63-C4C0699BDCF3}"/>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A7BC2CA5-80E9-42E8-89A5-5F0E43822B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0116" name="Slide Number Placeholder 3">
            <a:extLst>
              <a:ext uri="{FF2B5EF4-FFF2-40B4-BE49-F238E27FC236}">
                <a16:creationId xmlns:a16="http://schemas.microsoft.com/office/drawing/2014/main" id="{FE3235AA-676C-42E8-9F4B-C1041877F2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D4EA71-C2C6-4247-B723-EB136D80FD3B}" type="slidenum">
              <a:rPr lang="en-US" altLang="en-US" sz="120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16149727-0817-4E9E-9303-6A6FC669F42A}"/>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3992BD21-FB6E-4729-BFE0-11CC6AF5D3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1140" name="Slide Number Placeholder 3">
            <a:extLst>
              <a:ext uri="{FF2B5EF4-FFF2-40B4-BE49-F238E27FC236}">
                <a16:creationId xmlns:a16="http://schemas.microsoft.com/office/drawing/2014/main" id="{A4261A09-0F87-4BD0-9804-1ECBBB4D29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9B34ADD-9359-46FC-AE3E-BA03C60F7D10}" type="slidenum">
              <a:rPr lang="en-US" altLang="en-US" sz="120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16F19111-2BD8-4DD4-BFFE-58B9D0852871}"/>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275D8E07-0DEA-4E55-8E93-86D8C1CB63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2164" name="Slide Number Placeholder 3">
            <a:extLst>
              <a:ext uri="{FF2B5EF4-FFF2-40B4-BE49-F238E27FC236}">
                <a16:creationId xmlns:a16="http://schemas.microsoft.com/office/drawing/2014/main" id="{AD909398-2910-40E5-9EA4-1AB473F475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1503C1-4955-4EBA-8AA3-C857B66C88D0}" type="slidenum">
              <a:rPr lang="en-US" altLang="en-US" sz="1200"/>
              <a:pPr/>
              <a:t>29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996D9820-A964-45EF-B8CC-D04E4B5EF2C9}"/>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820831A6-7C1E-4A08-BB9B-3AB8B767F1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5540" name="Slide Number Placeholder 3">
            <a:extLst>
              <a:ext uri="{FF2B5EF4-FFF2-40B4-BE49-F238E27FC236}">
                <a16:creationId xmlns:a16="http://schemas.microsoft.com/office/drawing/2014/main" id="{57F47C6D-CD52-49AC-90BD-A883646973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2A2309-F0FF-4E51-8BCD-22BB51E0CA87}" type="slidenum">
              <a:rPr lang="en-US" altLang="en-US" sz="1200"/>
              <a:pPr/>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15D72F02-C5F8-4BB6-A962-B84CA248B91E}"/>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D41DC532-4D78-4DE8-A722-0149032D16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3188" name="Slide Number Placeholder 3">
            <a:extLst>
              <a:ext uri="{FF2B5EF4-FFF2-40B4-BE49-F238E27FC236}">
                <a16:creationId xmlns:a16="http://schemas.microsoft.com/office/drawing/2014/main" id="{8476CDCC-7F08-447E-84DE-44E57782F9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5602D0B-4AA9-412D-AC1D-F2D5CF19B0CA}" type="slidenum">
              <a:rPr lang="en-US" altLang="en-US" sz="1200"/>
              <a:pPr/>
              <a:t>30</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E9A956C-F948-4618-9B6D-C6FB89CB9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21899B-65CD-4FB1-AE71-4C8A4948FC2B}" type="slidenum">
              <a:rPr lang="en-US" altLang="en-US" sz="1200"/>
              <a:pPr/>
              <a:t>31</a:t>
            </a:fld>
            <a:endParaRPr lang="en-US" altLang="en-US" sz="1200"/>
          </a:p>
        </p:txBody>
      </p:sp>
      <p:sp>
        <p:nvSpPr>
          <p:cNvPr id="94211" name="Rectangle 2">
            <a:extLst>
              <a:ext uri="{FF2B5EF4-FFF2-40B4-BE49-F238E27FC236}">
                <a16:creationId xmlns:a16="http://schemas.microsoft.com/office/drawing/2014/main" id="{E985F9D9-656D-480F-9A53-01AB352CDD43}"/>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514F63C6-67E3-43FF-B36D-1F644FC542B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2C99C20B-D74C-41DE-9299-353FBD72D1E5}"/>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D90E3615-34BC-4AD1-B952-5FF35B7E9B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5236" name="Slide Number Placeholder 3">
            <a:extLst>
              <a:ext uri="{FF2B5EF4-FFF2-40B4-BE49-F238E27FC236}">
                <a16:creationId xmlns:a16="http://schemas.microsoft.com/office/drawing/2014/main" id="{BB358978-6DE3-4A68-95BC-CBBE4102DE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1B8ADBE-E8EE-4A67-B781-21B63E7CC4B9}" type="slidenum">
              <a:rPr lang="en-US" altLang="en-US" sz="1200"/>
              <a:pPr/>
              <a:t>32</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37F895C-B2D1-496E-B129-4F2BDD9715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DEA1E3-5913-407C-B033-53C1755EA177}" type="slidenum">
              <a:rPr lang="en-US" altLang="en-US" sz="1200"/>
              <a:pPr/>
              <a:t>33</a:t>
            </a:fld>
            <a:endParaRPr lang="en-US" altLang="en-US" sz="1200"/>
          </a:p>
        </p:txBody>
      </p:sp>
      <p:sp>
        <p:nvSpPr>
          <p:cNvPr id="96259" name="Rectangle 2">
            <a:extLst>
              <a:ext uri="{FF2B5EF4-FFF2-40B4-BE49-F238E27FC236}">
                <a16:creationId xmlns:a16="http://schemas.microsoft.com/office/drawing/2014/main" id="{7D82BBA5-3E36-4F2B-AA34-9B51FA701994}"/>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B83F9268-A8C2-421B-80FE-0DF68FB1016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EBC9A26-3929-48E7-95D9-A4143B14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E903905-45EB-4227-9E5F-CF04A333CBEA}" type="slidenum">
              <a:rPr lang="en-US" altLang="en-US" sz="1200"/>
              <a:pPr/>
              <a:t>34</a:t>
            </a:fld>
            <a:endParaRPr lang="en-US" altLang="en-US" sz="1200"/>
          </a:p>
        </p:txBody>
      </p:sp>
      <p:sp>
        <p:nvSpPr>
          <p:cNvPr id="97283" name="Rectangle 2">
            <a:extLst>
              <a:ext uri="{FF2B5EF4-FFF2-40B4-BE49-F238E27FC236}">
                <a16:creationId xmlns:a16="http://schemas.microsoft.com/office/drawing/2014/main" id="{9101F419-0F2E-4953-B8B9-74DACD8C516C}"/>
              </a:ext>
            </a:extLst>
          </p:cNvPr>
          <p:cNvSpPr>
            <a:spLocks noChangeArrowheads="1" noTextEdit="1"/>
          </p:cNvSpPr>
          <p:nvPr>
            <p:ph type="sldImg"/>
          </p:nvPr>
        </p:nvSpPr>
        <p:spPr>
          <a:ln/>
        </p:spPr>
      </p:sp>
      <p:sp>
        <p:nvSpPr>
          <p:cNvPr id="97284" name="Rectangle 3">
            <a:extLst>
              <a:ext uri="{FF2B5EF4-FFF2-40B4-BE49-F238E27FC236}">
                <a16:creationId xmlns:a16="http://schemas.microsoft.com/office/drawing/2014/main" id="{1A6F524E-429C-4BD5-AA4C-6F8CAAF47FD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B034207C-2EF3-41C0-8DEF-1F9B86160BDD}"/>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7266923B-810D-48E3-AF65-529EF48B8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8308" name="Slide Number Placeholder 3">
            <a:extLst>
              <a:ext uri="{FF2B5EF4-FFF2-40B4-BE49-F238E27FC236}">
                <a16:creationId xmlns:a16="http://schemas.microsoft.com/office/drawing/2014/main" id="{13BA2CF9-F175-4846-8A2A-A640F9C982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EEDFC2B-265A-42D7-BCBA-F1A8EA3EF910}" type="slidenum">
              <a:rPr lang="en-US" altLang="en-US" sz="1200"/>
              <a:pPr/>
              <a:t>35</a:t>
            </a:fld>
            <a:endParaRPr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EC66D52-7577-46DD-8CCC-FD8961F8B244}"/>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1ACA946E-D62E-4086-A155-20D5AFD63E4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4862CD0A-B2D4-474C-81FA-B2AF21221E4C}"/>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70CED523-7273-4EE8-9C82-C382AFB22D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0356" name="Slide Number Placeholder 3">
            <a:extLst>
              <a:ext uri="{FF2B5EF4-FFF2-40B4-BE49-F238E27FC236}">
                <a16:creationId xmlns:a16="http://schemas.microsoft.com/office/drawing/2014/main" id="{7BED048A-0CE6-4718-B0A1-5774511FEF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D5259FA-575B-4062-B220-851179D31B26}" type="slidenum">
              <a:rPr lang="en-US" altLang="en-US" sz="1200"/>
              <a:pPr/>
              <a:t>37</a:t>
            </a:fld>
            <a:endParaRPr lang="en-US"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AA4A3AC9-46EC-4305-8E9E-3B0C7B04735A}"/>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DA670957-0B90-4BA1-B99A-3E9F9ABC5A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1380" name="Slide Number Placeholder 3">
            <a:extLst>
              <a:ext uri="{FF2B5EF4-FFF2-40B4-BE49-F238E27FC236}">
                <a16:creationId xmlns:a16="http://schemas.microsoft.com/office/drawing/2014/main" id="{5FDC3D02-6186-49FB-8D53-BE7891555E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8DDA600-A42C-441B-A63E-05E69992BC0F}" type="slidenum">
              <a:rPr lang="en-US" altLang="en-US" sz="1200"/>
              <a:pPr/>
              <a:t>38</a:t>
            </a:fld>
            <a:endParaRPr lang="en-US"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00CD8E2-50AF-4AA8-B85F-8F951FC71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7BB117-DA37-4832-8094-8F3DAF554082}" type="slidenum">
              <a:rPr lang="en-US" altLang="en-US" sz="1200"/>
              <a:pPr/>
              <a:t>39</a:t>
            </a:fld>
            <a:endParaRPr lang="en-US" altLang="en-US" sz="1200"/>
          </a:p>
        </p:txBody>
      </p:sp>
      <p:sp>
        <p:nvSpPr>
          <p:cNvPr id="102403" name="Rectangle 2">
            <a:extLst>
              <a:ext uri="{FF2B5EF4-FFF2-40B4-BE49-F238E27FC236}">
                <a16:creationId xmlns:a16="http://schemas.microsoft.com/office/drawing/2014/main" id="{8EF3A4F5-CF3C-412E-817E-942F50876185}"/>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92168D51-8C04-4788-9DF4-33C131CC4EB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97CC7EBF-C63F-495E-BD7F-E98F9C83BDBE}"/>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id="{59F1BF79-DA02-45C6-AF54-527F1BB5EA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6564" name="Slide Number Placeholder 3">
            <a:extLst>
              <a:ext uri="{FF2B5EF4-FFF2-40B4-BE49-F238E27FC236}">
                <a16:creationId xmlns:a16="http://schemas.microsoft.com/office/drawing/2014/main" id="{0C9F4024-6C4B-4148-BCCD-BA955D96D4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29BCCC6-4E70-4262-A149-6FA84748A33D}" type="slidenum">
              <a:rPr lang="en-US" altLang="en-US" sz="1200"/>
              <a:pPr/>
              <a:t>4</a:t>
            </a:fld>
            <a:endParaRPr lang="en-US"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8F93967-4159-46B7-86DA-A1325F5DCD0E}"/>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03520642-EC67-4580-99CB-63E0B0E9BA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3428" name="Slide Number Placeholder 3">
            <a:extLst>
              <a:ext uri="{FF2B5EF4-FFF2-40B4-BE49-F238E27FC236}">
                <a16:creationId xmlns:a16="http://schemas.microsoft.com/office/drawing/2014/main" id="{A5220299-904E-4858-9B32-DB3B54D2D6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5961006-D642-4524-9C51-26FCC2624ED2}" type="slidenum">
              <a:rPr lang="en-US" altLang="en-US" sz="1200"/>
              <a:pPr/>
              <a:t>40</a:t>
            </a:fld>
            <a:endParaRPr lang="en-US"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3A05EA54-EF40-4FA2-AD29-2CF9CA0905EA}"/>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B1252818-5813-41FA-8547-A70A9751D6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4452" name="Slide Number Placeholder 3">
            <a:extLst>
              <a:ext uri="{FF2B5EF4-FFF2-40B4-BE49-F238E27FC236}">
                <a16:creationId xmlns:a16="http://schemas.microsoft.com/office/drawing/2014/main" id="{0A8A3226-936D-424B-901C-59DCD50959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8A236A-4D9C-426D-91A7-B6DE2526E06C}" type="slidenum">
              <a:rPr lang="en-US" altLang="en-US" sz="1200"/>
              <a:pPr/>
              <a:t>41</a:t>
            </a:fld>
            <a:endParaRPr lang="en-US"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75495D71-1582-478F-9586-A7204A5090FA}"/>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1D50BEF4-5F69-4A29-8123-A6FD7104CD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5476" name="Slide Number Placeholder 3">
            <a:extLst>
              <a:ext uri="{FF2B5EF4-FFF2-40B4-BE49-F238E27FC236}">
                <a16:creationId xmlns:a16="http://schemas.microsoft.com/office/drawing/2014/main" id="{EADAD721-8030-4B7D-9D9F-167A09096A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403297-D461-4511-AEE7-A1E722FECD1D}" type="slidenum">
              <a:rPr lang="en-US" altLang="en-US" sz="1200"/>
              <a:pPr/>
              <a:t>42</a:t>
            </a:fld>
            <a:endParaRPr lang="en-US" alt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B1D7ACB9-9598-467D-9D43-D37327C500CE}"/>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F89668B8-1AC2-48E4-B3A6-0964BBE801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6500" name="Slide Number Placeholder 3">
            <a:extLst>
              <a:ext uri="{FF2B5EF4-FFF2-40B4-BE49-F238E27FC236}">
                <a16:creationId xmlns:a16="http://schemas.microsoft.com/office/drawing/2014/main" id="{44C4AD85-5B0A-4AC7-8E97-5AE77545AD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0B29F3-D259-4B17-9A1D-B52D785CC78A}" type="slidenum">
              <a:rPr lang="en-US" altLang="en-US" sz="1200"/>
              <a:pPr/>
              <a:t>43</a:t>
            </a:fld>
            <a:endParaRPr lang="en-US" alt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2564756C-009E-4882-BBC5-95E42CAA0D0D}"/>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D875B776-2C86-4E62-9770-9DA8B9234E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7524" name="Slide Number Placeholder 3">
            <a:extLst>
              <a:ext uri="{FF2B5EF4-FFF2-40B4-BE49-F238E27FC236}">
                <a16:creationId xmlns:a16="http://schemas.microsoft.com/office/drawing/2014/main" id="{206A70EE-FB40-4851-A074-78E3520430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A33189-1875-4F41-9468-75B197170FD6}" type="slidenum">
              <a:rPr lang="en-US" altLang="en-US" sz="1200"/>
              <a:pPr/>
              <a:t>44</a:t>
            </a:fld>
            <a:endParaRPr lang="en-US" alt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8D1869B-23CE-47B0-94E7-95E9F8B500C0}"/>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36F52770-E35E-46DC-9F5E-EB090D4CB6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8548" name="Slide Number Placeholder 3">
            <a:extLst>
              <a:ext uri="{FF2B5EF4-FFF2-40B4-BE49-F238E27FC236}">
                <a16:creationId xmlns:a16="http://schemas.microsoft.com/office/drawing/2014/main" id="{7C0704B6-B26F-4FD0-A99B-9DEA20942B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A291A64-9150-4324-83DF-C12EB45F86AD}" type="slidenum">
              <a:rPr lang="en-US" altLang="en-US" sz="1200"/>
              <a:pPr/>
              <a:t>45</a:t>
            </a:fld>
            <a:endParaRPr lang="en-US"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29829D5C-E168-46E7-8EA5-9D5F7AD8F41C}"/>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74EAF093-50D7-4214-869B-6C4B77C353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9572" name="Slide Number Placeholder 3">
            <a:extLst>
              <a:ext uri="{FF2B5EF4-FFF2-40B4-BE49-F238E27FC236}">
                <a16:creationId xmlns:a16="http://schemas.microsoft.com/office/drawing/2014/main" id="{A803625A-1B6D-46C2-A4B2-6B49B1EF24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B671C8-533B-48EC-B93F-1C0E909BEA37}" type="slidenum">
              <a:rPr lang="en-US" altLang="en-US" sz="1200"/>
              <a:pPr/>
              <a:t>46</a:t>
            </a:fld>
            <a:endParaRPr lang="en-US" alt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1063365-636A-4CD4-856F-F6D5359BCD04}"/>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A701F06-5783-412D-B318-42A2E56EEDB8}" type="slidenum">
              <a:rPr lang="en-US" altLang="en-US" sz="1200"/>
              <a:pPr algn="r"/>
              <a:t>47</a:t>
            </a:fld>
            <a:endParaRPr lang="en-US" altLang="en-US" sz="1200"/>
          </a:p>
        </p:txBody>
      </p:sp>
      <p:sp>
        <p:nvSpPr>
          <p:cNvPr id="110595" name="Rectangle 2">
            <a:extLst>
              <a:ext uri="{FF2B5EF4-FFF2-40B4-BE49-F238E27FC236}">
                <a16:creationId xmlns:a16="http://schemas.microsoft.com/office/drawing/2014/main" id="{6EAEDE22-95F5-464D-9340-F2E249FA14DB}"/>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DC23EE12-0A88-492A-944E-009565B7B05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FA55F9DE-57B5-440C-BD3B-1AFD89F39FA3}"/>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990FEB9-BE5D-464C-9382-1207F5D48E97}" type="slidenum">
              <a:rPr lang="en-US" altLang="en-US" sz="1200"/>
              <a:pPr algn="r"/>
              <a:t>48</a:t>
            </a:fld>
            <a:endParaRPr lang="en-US" altLang="en-US" sz="1200"/>
          </a:p>
        </p:txBody>
      </p:sp>
      <p:sp>
        <p:nvSpPr>
          <p:cNvPr id="111619" name="Rectangle 2">
            <a:extLst>
              <a:ext uri="{FF2B5EF4-FFF2-40B4-BE49-F238E27FC236}">
                <a16:creationId xmlns:a16="http://schemas.microsoft.com/office/drawing/2014/main" id="{1C20FF86-832A-49CB-A443-A73EEDDD06E0}"/>
              </a:ext>
            </a:extLst>
          </p:cNvPr>
          <p:cNvSpPr>
            <a:spLocks noChangeArrowheads="1" noTextEdit="1"/>
          </p:cNvSpPr>
          <p:nvPr>
            <p:ph type="sldImg"/>
          </p:nvPr>
        </p:nvSpPr>
        <p:spPr>
          <a:ln/>
        </p:spPr>
      </p:sp>
      <p:sp>
        <p:nvSpPr>
          <p:cNvPr id="111620" name="Rectangle 3">
            <a:extLst>
              <a:ext uri="{FF2B5EF4-FFF2-40B4-BE49-F238E27FC236}">
                <a16:creationId xmlns:a16="http://schemas.microsoft.com/office/drawing/2014/main" id="{F926CAA3-11F6-4A39-860D-6CA02F57889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3F53138-709B-46FD-8797-5CD78D2B9B5D}"/>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4CB20EC3-7FDC-480D-A032-1E0275DF0C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2644" name="Slide Number Placeholder 3">
            <a:extLst>
              <a:ext uri="{FF2B5EF4-FFF2-40B4-BE49-F238E27FC236}">
                <a16:creationId xmlns:a16="http://schemas.microsoft.com/office/drawing/2014/main" id="{46AE862C-0865-4380-BC29-5D1292BB0A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D81D51-6D3C-491F-8AC4-60E355F36C2E}" type="slidenum">
              <a:rPr lang="en-US" altLang="en-US" sz="1200"/>
              <a:pPr/>
              <a:t>49</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9B0EF9B-6A09-4928-9789-C26CA4A9D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6B139A4-B149-494A-99FD-36055A659515}" type="slidenum">
              <a:rPr lang="en-US" altLang="en-US" sz="1200"/>
              <a:pPr/>
              <a:t>5</a:t>
            </a:fld>
            <a:endParaRPr lang="en-US" altLang="en-US" sz="1200"/>
          </a:p>
        </p:txBody>
      </p:sp>
      <p:sp>
        <p:nvSpPr>
          <p:cNvPr id="67587" name="Rectangle 2">
            <a:extLst>
              <a:ext uri="{FF2B5EF4-FFF2-40B4-BE49-F238E27FC236}">
                <a16:creationId xmlns:a16="http://schemas.microsoft.com/office/drawing/2014/main" id="{D599BDC8-EB18-49F7-976A-5453009BBF13}"/>
              </a:ext>
            </a:extLst>
          </p:cNvPr>
          <p:cNvSpPr>
            <a:spLocks noChangeArrowheads="1" noTextEdit="1"/>
          </p:cNvSpPr>
          <p:nvPr>
            <p:ph type="sldImg"/>
          </p:nvPr>
        </p:nvSpPr>
        <p:spPr>
          <a:ln/>
        </p:spPr>
      </p:sp>
      <p:sp>
        <p:nvSpPr>
          <p:cNvPr id="67588" name="Rectangle 3">
            <a:extLst>
              <a:ext uri="{FF2B5EF4-FFF2-40B4-BE49-F238E27FC236}">
                <a16:creationId xmlns:a16="http://schemas.microsoft.com/office/drawing/2014/main" id="{EC48D15E-C69F-47A1-98B9-04AC3D491C6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3D53F674-317B-463C-9649-F243EE58604F}"/>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888BAA29-DCE4-432B-890F-CF8537D48A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3668" name="Slide Number Placeholder 3">
            <a:extLst>
              <a:ext uri="{FF2B5EF4-FFF2-40B4-BE49-F238E27FC236}">
                <a16:creationId xmlns:a16="http://schemas.microsoft.com/office/drawing/2014/main" id="{5DB7FD5E-AF86-4884-AB69-C155C5D50D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25178A-7829-4309-8A0D-25BA42B04571}" type="slidenum">
              <a:rPr lang="en-US" altLang="en-US" sz="1200"/>
              <a:pPr/>
              <a:t>50</a:t>
            </a:fld>
            <a:endParaRPr lang="en-US" alt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CCAC32D3-6275-4818-801F-B6602F2B02FF}"/>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EBCD4A40-90AB-4695-8BB8-2F946CF906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4692" name="Slide Number Placeholder 3">
            <a:extLst>
              <a:ext uri="{FF2B5EF4-FFF2-40B4-BE49-F238E27FC236}">
                <a16:creationId xmlns:a16="http://schemas.microsoft.com/office/drawing/2014/main" id="{4062D4AF-3D25-4440-B696-B2DFCA78D0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02B5B6-4409-4176-9F86-D3F6CCDCAE8C}" type="slidenum">
              <a:rPr lang="en-US" altLang="en-US" sz="1200"/>
              <a:pPr/>
              <a:t>51</a:t>
            </a:fld>
            <a:endParaRPr lang="en-US" alt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B4D6E875-4038-4696-92B8-8C975A152615}"/>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03A876D7-21D6-4B49-8C49-276AEA82F7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5716" name="Slide Number Placeholder 3">
            <a:extLst>
              <a:ext uri="{FF2B5EF4-FFF2-40B4-BE49-F238E27FC236}">
                <a16:creationId xmlns:a16="http://schemas.microsoft.com/office/drawing/2014/main" id="{C48AB853-21E1-4738-9505-D1E7E5616D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0CAEC4B-4EBE-4DE3-A2F9-B7E09D10917F}" type="slidenum">
              <a:rPr lang="en-US" altLang="en-US" sz="1200"/>
              <a:pPr/>
              <a:t>52</a:t>
            </a:fld>
            <a:endParaRPr lang="en-US" alt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483D3E59-2681-49F6-B32F-E6228F77B94C}"/>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F3E6051E-38F1-40C7-81E6-A7061E8EF3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6740" name="Slide Number Placeholder 3">
            <a:extLst>
              <a:ext uri="{FF2B5EF4-FFF2-40B4-BE49-F238E27FC236}">
                <a16:creationId xmlns:a16="http://schemas.microsoft.com/office/drawing/2014/main" id="{F5A4C03C-FF66-4859-95F2-C9BE00089E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390D47-BEE6-4387-906E-A5B548F0C09E}" type="slidenum">
              <a:rPr lang="en-US" altLang="en-US" sz="1200"/>
              <a:pPr/>
              <a:t>53</a:t>
            </a:fld>
            <a:endParaRPr lang="en-US" alt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4252EEB4-1D36-42B7-A89C-065D759193D5}"/>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0FDC2CFC-7192-4C8E-AA59-990A72C35F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7764" name="Slide Number Placeholder 3">
            <a:extLst>
              <a:ext uri="{FF2B5EF4-FFF2-40B4-BE49-F238E27FC236}">
                <a16:creationId xmlns:a16="http://schemas.microsoft.com/office/drawing/2014/main" id="{9478F0FD-FC2B-4F48-9B37-AF0955688A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BDAAB5-F3F2-491E-AFE1-1A9D40ADB281}" type="slidenum">
              <a:rPr lang="en-US" altLang="en-US" sz="1200"/>
              <a:pPr/>
              <a:t>54</a:t>
            </a:fld>
            <a:endParaRPr lang="en-US" alt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73E6B8BA-F00B-456E-B585-5FF1DF602BAF}"/>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60CD4EB5-FBBA-4EB3-93C3-DDAB674CF8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8788" name="Slide Number Placeholder 3">
            <a:extLst>
              <a:ext uri="{FF2B5EF4-FFF2-40B4-BE49-F238E27FC236}">
                <a16:creationId xmlns:a16="http://schemas.microsoft.com/office/drawing/2014/main" id="{D420F762-7B3E-4E71-9B3E-EAD2A1B575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7C80203-356A-49AC-ACAD-A8A795F6DF8D}" type="slidenum">
              <a:rPr lang="en-US" altLang="en-US" sz="1200"/>
              <a:pPr/>
              <a:t>55</a:t>
            </a:fld>
            <a:endParaRPr lang="en-US" alt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87FD06E9-5812-4963-9473-3C0AFFA8600F}"/>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id="{CF60274F-4EC6-46BD-84A3-BCDB4201D8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19812" name="Slide Number Placeholder 3">
            <a:extLst>
              <a:ext uri="{FF2B5EF4-FFF2-40B4-BE49-F238E27FC236}">
                <a16:creationId xmlns:a16="http://schemas.microsoft.com/office/drawing/2014/main" id="{50A8B9CA-7E52-4D01-A930-36737350DF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05E80B-EFAB-4F25-8929-13E565692C6E}" type="slidenum">
              <a:rPr lang="en-US" altLang="en-US" sz="1200"/>
              <a:pPr/>
              <a:t>56</a:t>
            </a:fld>
            <a:endParaRPr lang="en-US"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0EA1704-CE14-4563-A58C-193BDF367FC2}"/>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669C9D06-843E-4E69-95A0-41A35FDB34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0836" name="Slide Number Placeholder 3">
            <a:extLst>
              <a:ext uri="{FF2B5EF4-FFF2-40B4-BE49-F238E27FC236}">
                <a16:creationId xmlns:a16="http://schemas.microsoft.com/office/drawing/2014/main" id="{E832D6D5-2858-41BD-A32D-564F1E244C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DE3E96-75AF-4FBB-BD45-C58CFEC35B32}" type="slidenum">
              <a:rPr lang="en-US" altLang="en-US" sz="1200"/>
              <a:pPr/>
              <a:t>57</a:t>
            </a:fld>
            <a:endParaRPr lang="en-US" alt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04AA1B6B-EA48-43AE-9259-6B8D06055C9C}"/>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E35CE019-8530-4713-B759-FC26304B31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1860" name="Slide Number Placeholder 3">
            <a:extLst>
              <a:ext uri="{FF2B5EF4-FFF2-40B4-BE49-F238E27FC236}">
                <a16:creationId xmlns:a16="http://schemas.microsoft.com/office/drawing/2014/main" id="{5A101EA1-A536-44B6-8F97-4F9B13CD75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6FE66E5-6935-44DB-A373-A3C6F9C213B7}" type="slidenum">
              <a:rPr lang="en-US" altLang="en-US" sz="1200"/>
              <a:pPr/>
              <a:t>58</a:t>
            </a:fld>
            <a:endParaRPr lang="en-US" alt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08B73497-9D2E-4009-89A3-621011B55B9D}"/>
              </a:ext>
            </a:extLst>
          </p:cNvPr>
          <p:cNvSpPr>
            <a:spLocks noGrp="1" noRot="1" noChangeAspect="1" noTextEdit="1"/>
          </p:cNvSpPr>
          <p:nvPr>
            <p:ph type="sldImg"/>
          </p:nvPr>
        </p:nvSpPr>
        <p:spPr>
          <a:ln/>
        </p:spPr>
      </p:sp>
      <p:sp>
        <p:nvSpPr>
          <p:cNvPr id="122883" name="Notes Placeholder 2">
            <a:extLst>
              <a:ext uri="{FF2B5EF4-FFF2-40B4-BE49-F238E27FC236}">
                <a16:creationId xmlns:a16="http://schemas.microsoft.com/office/drawing/2014/main" id="{9E733221-48F1-47C3-88B5-67BF4DBFCA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2884" name="Slide Number Placeholder 3">
            <a:extLst>
              <a:ext uri="{FF2B5EF4-FFF2-40B4-BE49-F238E27FC236}">
                <a16:creationId xmlns:a16="http://schemas.microsoft.com/office/drawing/2014/main" id="{C289045F-283D-4A17-BFE2-24972F089F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967752-E920-46D5-B4EA-6CAD0B7F8E9D}" type="slidenum">
              <a:rPr lang="en-US" altLang="en-US" sz="1200"/>
              <a:pPr/>
              <a:t>59</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8020CE2-0B5B-4478-A345-F46DECF8BB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F7D364-ED65-4CD0-9943-B42C4AB170E6}" type="slidenum">
              <a:rPr lang="en-US" altLang="en-US" sz="1200"/>
              <a:pPr/>
              <a:t>6</a:t>
            </a:fld>
            <a:endParaRPr lang="en-US" altLang="en-US" sz="1200"/>
          </a:p>
        </p:txBody>
      </p:sp>
      <p:sp>
        <p:nvSpPr>
          <p:cNvPr id="68611" name="Rectangle 2">
            <a:extLst>
              <a:ext uri="{FF2B5EF4-FFF2-40B4-BE49-F238E27FC236}">
                <a16:creationId xmlns:a16="http://schemas.microsoft.com/office/drawing/2014/main" id="{89920A4D-D15D-4D7B-8F13-276219663A9D}"/>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D9559065-46C2-4493-95E0-011698DB2CA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F096A2C-1A1D-4104-9971-2E9722F500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DB64A5-AC7F-43C6-A7B8-DC0F22980FC1}" type="slidenum">
              <a:rPr lang="en-US" altLang="en-US" sz="1200"/>
              <a:pPr/>
              <a:t>7</a:t>
            </a:fld>
            <a:endParaRPr lang="en-US" altLang="en-US" sz="1200"/>
          </a:p>
        </p:txBody>
      </p:sp>
      <p:sp>
        <p:nvSpPr>
          <p:cNvPr id="69635" name="Rectangle 2">
            <a:extLst>
              <a:ext uri="{FF2B5EF4-FFF2-40B4-BE49-F238E27FC236}">
                <a16:creationId xmlns:a16="http://schemas.microsoft.com/office/drawing/2014/main" id="{552D5A93-06BE-4B05-8927-4733FF053964}"/>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D65BD909-2C2E-4ECA-B549-4E4FF1C5BAF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CB7E5AF-95FE-468D-A23F-61E46BBDE2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55A561-BD1A-4D90-89CF-DB022E99E535}" type="slidenum">
              <a:rPr lang="en-US" altLang="en-US" sz="1200"/>
              <a:pPr/>
              <a:t>8</a:t>
            </a:fld>
            <a:endParaRPr lang="en-US" altLang="en-US" sz="1200"/>
          </a:p>
        </p:txBody>
      </p:sp>
      <p:sp>
        <p:nvSpPr>
          <p:cNvPr id="70659" name="Rectangle 2">
            <a:extLst>
              <a:ext uri="{FF2B5EF4-FFF2-40B4-BE49-F238E27FC236}">
                <a16:creationId xmlns:a16="http://schemas.microsoft.com/office/drawing/2014/main" id="{C7384682-CE11-4403-A993-5FA4033ED5CD}"/>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54C43C96-DA48-4DA8-A2C1-231E03DCA2F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BF8072D-8349-45A7-BC63-A6863CBCDF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57A2E7-9CE9-4732-8E0D-4D50364CE51C}" type="slidenum">
              <a:rPr lang="en-US" altLang="en-US" sz="1200"/>
              <a:pPr/>
              <a:t>9</a:t>
            </a:fld>
            <a:endParaRPr lang="en-US" altLang="en-US" sz="1200"/>
          </a:p>
        </p:txBody>
      </p:sp>
      <p:sp>
        <p:nvSpPr>
          <p:cNvPr id="71683" name="Rectangle 2">
            <a:extLst>
              <a:ext uri="{FF2B5EF4-FFF2-40B4-BE49-F238E27FC236}">
                <a16:creationId xmlns:a16="http://schemas.microsoft.com/office/drawing/2014/main" id="{987478F4-D2B7-4CFB-8413-1BDE7BF07338}"/>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59E8A3B1-2A6B-4C1F-A70B-2DD6D32B881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97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165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971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6191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5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497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73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64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34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982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029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4780E5-5A60-43AE-84B0-12EC74DE429B}"/>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77925" name="Text Box 5">
            <a:extLst>
              <a:ext uri="{FF2B5EF4-FFF2-40B4-BE49-F238E27FC236}">
                <a16:creationId xmlns:a16="http://schemas.microsoft.com/office/drawing/2014/main" id="{63426643-A21D-4461-8FDE-616E859A8935}"/>
              </a:ext>
            </a:extLst>
          </p:cNvPr>
          <p:cNvSpPr txBox="1">
            <a:spLocks noChangeArrowheads="1"/>
          </p:cNvSpPr>
          <p:nvPr/>
        </p:nvSpPr>
        <p:spPr bwMode="auto">
          <a:xfrm>
            <a:off x="4532313" y="6613525"/>
            <a:ext cx="342900"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fld id="{F85070B2-E0C9-4274-A265-74D14E79D8A7}" type="slidenum">
              <a:rPr lang="en-US" altLang="en-US" sz="1000" b="1">
                <a:solidFill>
                  <a:srgbClr val="000099"/>
                </a:solidFill>
              </a:rPr>
              <a:pPr algn="ctr">
                <a:spcBef>
                  <a:spcPct val="50000"/>
                </a:spcBef>
              </a:pPr>
              <a:t>‹#›</a:t>
            </a:fld>
            <a:endParaRPr lang="en-US" altLang="en-US" sz="1000" b="1">
              <a:solidFill>
                <a:srgbClr val="000099"/>
              </a:solidFill>
            </a:endParaRPr>
          </a:p>
        </p:txBody>
      </p:sp>
      <p:sp>
        <p:nvSpPr>
          <p:cNvPr id="977926" name="Rectangle 6">
            <a:extLst>
              <a:ext uri="{FF2B5EF4-FFF2-40B4-BE49-F238E27FC236}">
                <a16:creationId xmlns:a16="http://schemas.microsoft.com/office/drawing/2014/main" id="{113E659A-2B51-4FA1-8738-18D76EDB355C}"/>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Freeform 8">
            <a:extLst>
              <a:ext uri="{FF2B5EF4-FFF2-40B4-BE49-F238E27FC236}">
                <a16:creationId xmlns:a16="http://schemas.microsoft.com/office/drawing/2014/main" id="{2A452846-848F-45AC-98D8-68D4C87302B4}"/>
              </a:ext>
            </a:extLst>
          </p:cNvPr>
          <p:cNvSpPr>
            <a:spLocks/>
          </p:cNvSpPr>
          <p:nvPr/>
        </p:nvSpPr>
        <p:spPr bwMode="auto">
          <a:xfrm>
            <a:off x="8916988" y="5445125"/>
            <a:ext cx="227012" cy="47625"/>
          </a:xfrm>
          <a:custGeom>
            <a:avLst/>
            <a:gdLst>
              <a:gd name="T0" fmla="*/ 0 w 285"/>
              <a:gd name="T1" fmla="*/ 2147483647 h 61"/>
              <a:gd name="T2" fmla="*/ 1010703623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951510025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951510025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1010703623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google.com/search?q=silberschatz"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2ECA3F89-68E7-4C2F-9FAA-1CF66096C8D9}"/>
              </a:ext>
            </a:extLst>
          </p:cNvPr>
          <p:cNvSpPr>
            <a:spLocks noGrp="1" noChangeArrowheads="1"/>
          </p:cNvSpPr>
          <p:nvPr>
            <p:ph type="title"/>
          </p:nvPr>
        </p:nvSpPr>
        <p:spPr/>
        <p:txBody>
          <a:bodyPr/>
          <a:lstStyle/>
          <a:p>
            <a:pPr>
              <a:defRPr/>
            </a:pPr>
            <a:r>
              <a:rPr lang="en-US" sz="2800" dirty="0">
                <a:solidFill>
                  <a:srgbClr val="CC3300"/>
                </a:solidFill>
                <a:ea typeface="+mj-ea"/>
              </a:rPr>
              <a:t>HTTP, JSP, Servlet, Application Architecture</a:t>
            </a:r>
            <a:br>
              <a:rPr lang="en-US" sz="2800" dirty="0">
                <a:solidFill>
                  <a:srgbClr val="CC3300"/>
                </a:solidFill>
                <a:ea typeface="+mj-ea"/>
              </a:rPr>
            </a:br>
            <a:endParaRPr lang="en-US" sz="2800" dirty="0">
              <a:solidFill>
                <a:srgbClr val="CC3300"/>
              </a:solidFill>
              <a:ea typeface="+mj-ea"/>
            </a:endParaRPr>
          </a:p>
        </p:txBody>
      </p:sp>
      <p:sp>
        <p:nvSpPr>
          <p:cNvPr id="2051" name="Text Placeholder 1">
            <a:extLst>
              <a:ext uri="{FF2B5EF4-FFF2-40B4-BE49-F238E27FC236}">
                <a16:creationId xmlns:a16="http://schemas.microsoft.com/office/drawing/2014/main" id="{CA64AF26-868F-4B0D-9C7E-4AD6660F1D87}"/>
              </a:ext>
            </a:extLst>
          </p:cNvPr>
          <p:cNvSpPr>
            <a:spLocks noGrp="1"/>
          </p:cNvSpPr>
          <p:nvPr>
            <p:ph type="body" idx="1"/>
          </p:nvPr>
        </p:nvSpPr>
        <p:spPr/>
        <p:txBody>
          <a:bodyPr/>
          <a:lstStyle/>
          <a:p>
            <a:r>
              <a:rPr lang="en-US" altLang="en-US"/>
              <a:t>Application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74B318C0-A08A-4A89-B224-D3AF95399A13}"/>
              </a:ext>
            </a:extLst>
          </p:cNvPr>
          <p:cNvSpPr>
            <a:spLocks noGrp="1" noChangeArrowheads="1"/>
          </p:cNvSpPr>
          <p:nvPr>
            <p:ph type="title"/>
          </p:nvPr>
        </p:nvSpPr>
        <p:spPr>
          <a:xfrm>
            <a:off x="685800" y="76200"/>
            <a:ext cx="7772400" cy="533400"/>
          </a:xfrm>
        </p:spPr>
        <p:txBody>
          <a:bodyPr/>
          <a:lstStyle/>
          <a:p>
            <a:pPr>
              <a:defRPr/>
            </a:pPr>
            <a:r>
              <a:rPr lang="en-US">
                <a:ea typeface="+mj-ea"/>
              </a:rPr>
              <a:t>Web Servers</a:t>
            </a:r>
          </a:p>
        </p:txBody>
      </p:sp>
      <p:sp>
        <p:nvSpPr>
          <p:cNvPr id="11267" name="Rectangle 3">
            <a:extLst>
              <a:ext uri="{FF2B5EF4-FFF2-40B4-BE49-F238E27FC236}">
                <a16:creationId xmlns:a16="http://schemas.microsoft.com/office/drawing/2014/main" id="{6686063B-6A84-41A2-8B59-8947EF5C4F52}"/>
              </a:ext>
            </a:extLst>
          </p:cNvPr>
          <p:cNvSpPr>
            <a:spLocks noGrp="1" noChangeArrowheads="1"/>
          </p:cNvSpPr>
          <p:nvPr>
            <p:ph type="body" idx="4294967295"/>
          </p:nvPr>
        </p:nvSpPr>
        <p:spPr>
          <a:xfrm>
            <a:off x="923925" y="1152525"/>
            <a:ext cx="7134225" cy="4870450"/>
          </a:xfrm>
        </p:spPr>
        <p:txBody>
          <a:bodyPr/>
          <a:lstStyle/>
          <a:p>
            <a:r>
              <a:rPr lang="en-US" altLang="en-US"/>
              <a:t>A Web server can easily serve as a front end to a variety of information services.</a:t>
            </a:r>
          </a:p>
          <a:p>
            <a:r>
              <a:rPr lang="en-US" altLang="en-US"/>
              <a:t>The document name in a URL may identify an executable program, that, when run, generates a HTML document.</a:t>
            </a:r>
          </a:p>
          <a:p>
            <a:pPr lvl="1"/>
            <a:r>
              <a:rPr lang="en-US" altLang="en-US"/>
              <a:t>When an HTTP server receives a request for such a document, it executes the program, and sends back the HTML document that is generated.</a:t>
            </a:r>
          </a:p>
          <a:p>
            <a:pPr lvl="1"/>
            <a:r>
              <a:rPr lang="en-US" altLang="en-US"/>
              <a:t>The Web client can pass extra arguments with the name of the document.</a:t>
            </a:r>
          </a:p>
          <a:p>
            <a:r>
              <a:rPr lang="en-US" altLang="en-US"/>
              <a:t>To install a new service on the Web, one simply needs to create and install an executable that provides that service.</a:t>
            </a:r>
          </a:p>
          <a:p>
            <a:pPr lvl="1"/>
            <a:r>
              <a:rPr lang="en-US" altLang="en-US"/>
              <a:t>The Web browser provides a graphical user interface to the information service.</a:t>
            </a:r>
          </a:p>
          <a:p>
            <a:r>
              <a:rPr lang="en-US" altLang="en-US"/>
              <a:t>Common Gateway Interface (CGI): a standard interface between web and application server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a:extLst>
              <a:ext uri="{FF2B5EF4-FFF2-40B4-BE49-F238E27FC236}">
                <a16:creationId xmlns:a16="http://schemas.microsoft.com/office/drawing/2014/main" id="{164CCD1F-BEAF-4AEF-9725-35B016F92A10}"/>
              </a:ext>
            </a:extLst>
          </p:cNvPr>
          <p:cNvSpPr>
            <a:spLocks noGrp="1" noChangeArrowheads="1"/>
          </p:cNvSpPr>
          <p:nvPr>
            <p:ph type="title"/>
          </p:nvPr>
        </p:nvSpPr>
        <p:spPr>
          <a:xfrm>
            <a:off x="682625" y="117475"/>
            <a:ext cx="8077200" cy="609600"/>
          </a:xfrm>
        </p:spPr>
        <p:txBody>
          <a:bodyPr/>
          <a:lstStyle/>
          <a:p>
            <a:pPr>
              <a:defRPr/>
            </a:pPr>
            <a:r>
              <a:rPr lang="en-US" altLang="en-US">
                <a:effectLst>
                  <a:outerShdw blurRad="38100" dist="38100" dir="2700000" algn="tl">
                    <a:srgbClr val="C0C0C0"/>
                  </a:outerShdw>
                </a:effectLst>
                <a:ea typeface="ＭＳ Ｐゴシック" charset="-128"/>
              </a:rPr>
              <a:t>Three-Layer Web Architecture</a:t>
            </a:r>
          </a:p>
        </p:txBody>
      </p:sp>
      <p:pic>
        <p:nvPicPr>
          <p:cNvPr id="12291" name="Picture 4" descr="9">
            <a:extLst>
              <a:ext uri="{FF2B5EF4-FFF2-40B4-BE49-F238E27FC236}">
                <a16:creationId xmlns:a16="http://schemas.microsoft.com/office/drawing/2014/main" id="{17DA216C-7E9F-4A61-86A6-8203BB95C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888" y="2098675"/>
            <a:ext cx="7296150"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D2D9CA8C-BB72-45DB-BCAA-CDDB85FFF7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ＭＳ Ｐゴシック" charset="-128"/>
              </a:rPr>
              <a:t>Two-Layer Web Architecture</a:t>
            </a:r>
          </a:p>
        </p:txBody>
      </p:sp>
      <p:sp>
        <p:nvSpPr>
          <p:cNvPr id="874500" name="Text Box 4">
            <a:extLst>
              <a:ext uri="{FF2B5EF4-FFF2-40B4-BE49-F238E27FC236}">
                <a16:creationId xmlns:a16="http://schemas.microsoft.com/office/drawing/2014/main" id="{5EE95C4C-D8DC-4E06-A903-70A2DE64DF5E}"/>
              </a:ext>
            </a:extLst>
          </p:cNvPr>
          <p:cNvSpPr txBox="1">
            <a:spLocks noChangeArrowheads="1"/>
          </p:cNvSpPr>
          <p:nvPr/>
        </p:nvSpPr>
        <p:spPr bwMode="auto">
          <a:xfrm>
            <a:off x="966788" y="850900"/>
            <a:ext cx="290512" cy="457200"/>
          </a:xfrm>
          <a:prstGeom prst="rect">
            <a:avLst/>
          </a:prstGeom>
          <a:noFill/>
          <a:ln w="9525">
            <a:noFill/>
            <a:miter lim="800000"/>
            <a:headEnd/>
            <a:tailEnd/>
          </a:ln>
          <a:effectLst/>
        </p:spPr>
        <p:txBody>
          <a:bodyPr wrap="none">
            <a:spAutoFit/>
          </a:bodyPr>
          <a:lstStyle/>
          <a:p>
            <a:pPr>
              <a:buFontTx/>
              <a:buChar char="•"/>
              <a:defRPr/>
            </a:pPr>
            <a:endParaRPr lang="en-US" sz="2400">
              <a:effectLst>
                <a:outerShdw blurRad="38100" dist="38100" dir="2700000" algn="tl">
                  <a:srgbClr val="DDDDDD"/>
                </a:outerShdw>
              </a:effectLst>
              <a:latin typeface="Times New Roman" charset="0"/>
              <a:ea typeface="+mn-ea"/>
            </a:endParaRPr>
          </a:p>
        </p:txBody>
      </p:sp>
      <p:sp>
        <p:nvSpPr>
          <p:cNvPr id="13316" name="Rectangle 5">
            <a:extLst>
              <a:ext uri="{FF2B5EF4-FFF2-40B4-BE49-F238E27FC236}">
                <a16:creationId xmlns:a16="http://schemas.microsoft.com/office/drawing/2014/main" id="{A7109F52-28A1-4259-9BD2-99FE12F88632}"/>
              </a:ext>
            </a:extLst>
          </p:cNvPr>
          <p:cNvSpPr>
            <a:spLocks noChangeArrowheads="1"/>
          </p:cNvSpPr>
          <p:nvPr/>
        </p:nvSpPr>
        <p:spPr bwMode="auto">
          <a:xfrm>
            <a:off x="928688" y="1068388"/>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42875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Multiple levels of indirection have overheads</a:t>
            </a:r>
          </a:p>
          <a:p>
            <a:pPr lvl="1">
              <a:buClr>
                <a:srgbClr val="CC6600"/>
              </a:buClr>
              <a:buSzPct val="105000"/>
              <a:buFont typeface="Monotype Sorts" charset="2"/>
              <a:buNone/>
            </a:pPr>
            <a:r>
              <a:rPr lang="en-US" altLang="en-US" sz="1800"/>
              <a:t>Alternative: two-layer architecture</a:t>
            </a:r>
          </a:p>
        </p:txBody>
      </p:sp>
      <p:pic>
        <p:nvPicPr>
          <p:cNvPr id="13317" name="Picture 7">
            <a:extLst>
              <a:ext uri="{FF2B5EF4-FFF2-40B4-BE49-F238E27FC236}">
                <a16:creationId xmlns:a16="http://schemas.microsoft.com/office/drawing/2014/main" id="{3501E56A-6AC9-4467-8C54-07466DABB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2057400"/>
            <a:ext cx="762000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1D94-6267-47F2-8310-D7E3127BAE73}"/>
              </a:ext>
            </a:extLst>
          </p:cNvPr>
          <p:cNvSpPr>
            <a:spLocks noGrp="1"/>
          </p:cNvSpPr>
          <p:nvPr>
            <p:ph type="title"/>
          </p:nvPr>
        </p:nvSpPr>
        <p:spPr/>
        <p:txBody>
          <a:bodyPr/>
          <a:lstStyle/>
          <a:p>
            <a:pPr>
              <a:defRPr/>
            </a:pPr>
            <a:br>
              <a:rPr lang="en-US" dirty="0">
                <a:ea typeface="ＭＳ Ｐゴシック" charset="-128"/>
              </a:rPr>
            </a:br>
            <a:r>
              <a:rPr lang="en-US" dirty="0">
                <a:ea typeface="ＭＳ Ｐゴシック" charset="-128"/>
              </a:rPr>
              <a:t>n-Tier Enterprise Applications</a:t>
            </a:r>
          </a:p>
        </p:txBody>
      </p:sp>
      <p:sp>
        <p:nvSpPr>
          <p:cNvPr id="14339" name="Content Placeholder 2">
            <a:extLst>
              <a:ext uri="{FF2B5EF4-FFF2-40B4-BE49-F238E27FC236}">
                <a16:creationId xmlns:a16="http://schemas.microsoft.com/office/drawing/2014/main" id="{92BC6548-8E44-493D-BCC8-449121DBDB4B}"/>
              </a:ext>
            </a:extLst>
          </p:cNvPr>
          <p:cNvSpPr>
            <a:spLocks noGrp="1"/>
          </p:cNvSpPr>
          <p:nvPr>
            <p:ph idx="1"/>
          </p:nvPr>
        </p:nvSpPr>
        <p:spPr/>
        <p:txBody>
          <a:bodyPr/>
          <a:lstStyle/>
          <a:p>
            <a:r>
              <a:rPr lang="en-US" altLang="en-US"/>
              <a:t>N = 2</a:t>
            </a:r>
          </a:p>
          <a:p>
            <a:r>
              <a:rPr lang="en-US" altLang="en-US"/>
              <a:t>client tier</a:t>
            </a:r>
          </a:p>
          <a:p>
            <a:r>
              <a:rPr lang="en-US" altLang="en-US"/>
              <a:t>	presents data to user, gathers data from user</a:t>
            </a:r>
          </a:p>
          <a:p>
            <a:r>
              <a:rPr lang="en-US" altLang="en-US"/>
              <a:t>server tier</a:t>
            </a:r>
          </a:p>
          <a:p>
            <a:r>
              <a:rPr lang="en-US" altLang="en-US"/>
              <a:t>	hosts application logic, databases, and data services</a:t>
            </a:r>
          </a:p>
        </p:txBody>
      </p:sp>
      <p:pic>
        <p:nvPicPr>
          <p:cNvPr id="14340" name="Picture 2">
            <a:extLst>
              <a:ext uri="{FF2B5EF4-FFF2-40B4-BE49-F238E27FC236}">
                <a16:creationId xmlns:a16="http://schemas.microsoft.com/office/drawing/2014/main" id="{98383610-6A69-4688-95AC-8BBFF1D81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3571875"/>
            <a:ext cx="57531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E03A-C824-4513-B624-58213B9E37AA}"/>
              </a:ext>
            </a:extLst>
          </p:cNvPr>
          <p:cNvSpPr>
            <a:spLocks noGrp="1"/>
          </p:cNvSpPr>
          <p:nvPr>
            <p:ph type="title"/>
          </p:nvPr>
        </p:nvSpPr>
        <p:spPr/>
        <p:txBody>
          <a:bodyPr/>
          <a:lstStyle/>
          <a:p>
            <a:pPr>
              <a:defRPr/>
            </a:pPr>
            <a:br>
              <a:rPr lang="en-US" dirty="0">
                <a:ea typeface="ＭＳ Ｐゴシック" charset="-128"/>
              </a:rPr>
            </a:br>
            <a:r>
              <a:rPr lang="en-US" dirty="0">
                <a:ea typeface="ＭＳ Ｐゴシック" charset="-128"/>
              </a:rPr>
              <a:t>n-Tier Enterprise Applications</a:t>
            </a:r>
          </a:p>
        </p:txBody>
      </p:sp>
      <p:sp>
        <p:nvSpPr>
          <p:cNvPr id="15363" name="Content Placeholder 2">
            <a:extLst>
              <a:ext uri="{FF2B5EF4-FFF2-40B4-BE49-F238E27FC236}">
                <a16:creationId xmlns:a16="http://schemas.microsoft.com/office/drawing/2014/main" id="{03569D91-2DE0-4CB1-8AEE-64C4ED6D8C7A}"/>
              </a:ext>
            </a:extLst>
          </p:cNvPr>
          <p:cNvSpPr>
            <a:spLocks noGrp="1"/>
          </p:cNvSpPr>
          <p:nvPr>
            <p:ph idx="1"/>
          </p:nvPr>
        </p:nvSpPr>
        <p:spPr/>
        <p:txBody>
          <a:bodyPr/>
          <a:lstStyle/>
          <a:p>
            <a:r>
              <a:rPr lang="en-US" altLang="en-US"/>
              <a:t>N = 3</a:t>
            </a:r>
          </a:p>
          <a:p>
            <a:r>
              <a:rPr lang="en-US" altLang="en-US"/>
              <a:t>client tier</a:t>
            </a:r>
          </a:p>
          <a:p>
            <a:r>
              <a:rPr lang="en-US" altLang="en-US"/>
              <a:t>	presents data to user, gathers data from user</a:t>
            </a:r>
          </a:p>
          <a:p>
            <a:r>
              <a:rPr lang="en-US" altLang="en-US"/>
              <a:t>Middle Tier</a:t>
            </a:r>
          </a:p>
          <a:p>
            <a:r>
              <a:rPr lang="en-US" altLang="en-US"/>
              <a:t>	hosts application logic</a:t>
            </a:r>
          </a:p>
          <a:p>
            <a:r>
              <a:rPr lang="en-US" altLang="en-US"/>
              <a:t>Back-End Tier</a:t>
            </a:r>
          </a:p>
          <a:p>
            <a:r>
              <a:rPr lang="en-US" altLang="en-US"/>
              <a:t>	hosts databases and data services</a:t>
            </a:r>
          </a:p>
        </p:txBody>
      </p:sp>
      <p:pic>
        <p:nvPicPr>
          <p:cNvPr id="15364" name="Picture 2">
            <a:extLst>
              <a:ext uri="{FF2B5EF4-FFF2-40B4-BE49-F238E27FC236}">
                <a16:creationId xmlns:a16="http://schemas.microsoft.com/office/drawing/2014/main" id="{D548A608-76F5-4FDA-AFEA-599644025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4171950"/>
            <a:ext cx="67437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1709-3EB8-4F87-AF48-E4EF305AD41D}"/>
              </a:ext>
            </a:extLst>
          </p:cNvPr>
          <p:cNvSpPr>
            <a:spLocks noGrp="1"/>
          </p:cNvSpPr>
          <p:nvPr>
            <p:ph type="title"/>
          </p:nvPr>
        </p:nvSpPr>
        <p:spPr/>
        <p:txBody>
          <a:bodyPr/>
          <a:lstStyle/>
          <a:p>
            <a:pPr>
              <a:defRPr/>
            </a:pPr>
            <a:br>
              <a:rPr lang="en-US" dirty="0">
                <a:ea typeface="ＭＳ Ｐゴシック" charset="-128"/>
              </a:rPr>
            </a:br>
            <a:r>
              <a:rPr lang="en-US" dirty="0">
                <a:ea typeface="ＭＳ Ｐゴシック" charset="-128"/>
              </a:rPr>
              <a:t>n-Tier Enterprise Applications</a:t>
            </a:r>
          </a:p>
        </p:txBody>
      </p:sp>
      <p:sp>
        <p:nvSpPr>
          <p:cNvPr id="16387" name="Content Placeholder 2">
            <a:extLst>
              <a:ext uri="{FF2B5EF4-FFF2-40B4-BE49-F238E27FC236}">
                <a16:creationId xmlns:a16="http://schemas.microsoft.com/office/drawing/2014/main" id="{97B3C081-7091-4FFB-956A-B23E55CD9E04}"/>
              </a:ext>
            </a:extLst>
          </p:cNvPr>
          <p:cNvSpPr>
            <a:spLocks noGrp="1"/>
          </p:cNvSpPr>
          <p:nvPr>
            <p:ph idx="1"/>
          </p:nvPr>
        </p:nvSpPr>
        <p:spPr/>
        <p:txBody>
          <a:bodyPr/>
          <a:lstStyle/>
          <a:p>
            <a:r>
              <a:rPr lang="en-US" altLang="en-US"/>
              <a:t>N = 5</a:t>
            </a:r>
          </a:p>
        </p:txBody>
      </p:sp>
      <p:pic>
        <p:nvPicPr>
          <p:cNvPr id="16388" name="Picture 2">
            <a:extLst>
              <a:ext uri="{FF2B5EF4-FFF2-40B4-BE49-F238E27FC236}">
                <a16:creationId xmlns:a16="http://schemas.microsoft.com/office/drawing/2014/main" id="{13B2D64F-26CD-4E74-BEFA-48552235F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743075"/>
            <a:ext cx="72104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261D-68EC-4D22-8739-139D7C01EA01}"/>
              </a:ext>
            </a:extLst>
          </p:cNvPr>
          <p:cNvSpPr>
            <a:spLocks noGrp="1"/>
          </p:cNvSpPr>
          <p:nvPr>
            <p:ph type="title"/>
          </p:nvPr>
        </p:nvSpPr>
        <p:spPr/>
        <p:txBody>
          <a:bodyPr/>
          <a:lstStyle/>
          <a:p>
            <a:pPr>
              <a:defRPr/>
            </a:pPr>
            <a:r>
              <a:rPr lang="en-US" dirty="0">
                <a:ea typeface="ＭＳ Ｐゴシック" charset="-128"/>
              </a:rPr>
              <a:t>n-Tier Enterprise Applications</a:t>
            </a:r>
          </a:p>
        </p:txBody>
      </p:sp>
      <p:sp>
        <p:nvSpPr>
          <p:cNvPr id="17411" name="Content Placeholder 2">
            <a:extLst>
              <a:ext uri="{FF2B5EF4-FFF2-40B4-BE49-F238E27FC236}">
                <a16:creationId xmlns:a16="http://schemas.microsoft.com/office/drawing/2014/main" id="{777F461D-E8A0-49E1-9FFD-13E2EBC75B28}"/>
              </a:ext>
            </a:extLst>
          </p:cNvPr>
          <p:cNvSpPr>
            <a:spLocks noGrp="1"/>
          </p:cNvSpPr>
          <p:nvPr>
            <p:ph idx="1"/>
          </p:nvPr>
        </p:nvSpPr>
        <p:spPr/>
        <p:txBody>
          <a:bodyPr/>
          <a:lstStyle/>
          <a:p>
            <a:r>
              <a:rPr lang="en-US" altLang="en-US"/>
              <a:t>XML</a:t>
            </a:r>
          </a:p>
          <a:p>
            <a:r>
              <a:rPr lang="en-US" altLang="en-US"/>
              <a:t>XML can be deployed at all tiers</a:t>
            </a:r>
          </a:p>
          <a:p>
            <a:endParaRPr lang="en-US" altLang="en-US"/>
          </a:p>
          <a:p>
            <a:r>
              <a:rPr lang="en-US" altLang="en-US" b="1"/>
              <a:t>XML on the Client</a:t>
            </a:r>
          </a:p>
          <a:p>
            <a:pPr lvl="1"/>
            <a:r>
              <a:rPr lang="en-US" altLang="en-US"/>
              <a:t>If the server communicates to the client self-describing, semantically tagged data in XML, then the client can</a:t>
            </a:r>
          </a:p>
          <a:p>
            <a:pPr lvl="2"/>
            <a:r>
              <a:rPr lang="en-US" altLang="en-US"/>
              <a:t>do more intelligent rendering with the help of stylesheets</a:t>
            </a:r>
          </a:p>
          <a:p>
            <a:pPr lvl="2"/>
            <a:r>
              <a:rPr lang="en-US" altLang="en-US"/>
              <a:t>present multiple views on the same data</a:t>
            </a:r>
          </a:p>
          <a:p>
            <a:pPr lvl="2"/>
            <a:r>
              <a:rPr lang="en-US" altLang="en-US"/>
              <a:t>take some processing load off the server</a:t>
            </a:r>
          </a:p>
          <a:p>
            <a:pPr lvl="2"/>
            <a:r>
              <a:rPr lang="en-US" altLang="en-US"/>
              <a:t>save many roundtrips to the server by caching data</a:t>
            </a:r>
          </a:p>
          <a:p>
            <a:pPr lvl="1"/>
            <a:r>
              <a:rPr lang="en-US" altLang="en-US"/>
              <a:t>Clients can even communicate data to other clients in XML!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2C5E-7BBA-45D2-9A61-C72BF0AEB1EC}"/>
              </a:ext>
            </a:extLst>
          </p:cNvPr>
          <p:cNvSpPr>
            <a:spLocks noGrp="1"/>
          </p:cNvSpPr>
          <p:nvPr>
            <p:ph type="title"/>
          </p:nvPr>
        </p:nvSpPr>
        <p:spPr/>
        <p:txBody>
          <a:bodyPr/>
          <a:lstStyle/>
          <a:p>
            <a:pPr>
              <a:defRPr/>
            </a:pPr>
            <a:r>
              <a:rPr lang="en-US" dirty="0">
                <a:ea typeface="ＭＳ Ｐゴシック" charset="-128"/>
              </a:rPr>
              <a:t>n-Tier Enterprise Applications</a:t>
            </a:r>
          </a:p>
        </p:txBody>
      </p:sp>
      <p:sp>
        <p:nvSpPr>
          <p:cNvPr id="18435" name="Content Placeholder 2">
            <a:extLst>
              <a:ext uri="{FF2B5EF4-FFF2-40B4-BE49-F238E27FC236}">
                <a16:creationId xmlns:a16="http://schemas.microsoft.com/office/drawing/2014/main" id="{1A31E022-F65B-41DD-BE7A-00174D27D053}"/>
              </a:ext>
            </a:extLst>
          </p:cNvPr>
          <p:cNvSpPr>
            <a:spLocks noGrp="1"/>
          </p:cNvSpPr>
          <p:nvPr>
            <p:ph idx="1"/>
          </p:nvPr>
        </p:nvSpPr>
        <p:spPr/>
        <p:txBody>
          <a:bodyPr/>
          <a:lstStyle/>
          <a:p>
            <a:r>
              <a:rPr lang="en-US" altLang="en-US"/>
              <a:t>XML</a:t>
            </a:r>
          </a:p>
          <a:p>
            <a:r>
              <a:rPr lang="en-US" altLang="en-US"/>
              <a:t>XML can be deployed at all tiers</a:t>
            </a:r>
          </a:p>
          <a:p>
            <a:endParaRPr lang="en-US" altLang="en-US"/>
          </a:p>
          <a:p>
            <a:r>
              <a:rPr lang="en-US" altLang="en-US" b="1"/>
              <a:t>XML in the Middle Tier</a:t>
            </a:r>
          </a:p>
          <a:p>
            <a:pPr lvl="1"/>
            <a:r>
              <a:rPr lang="en-US" altLang="en-US" sz="1600"/>
              <a:t>Middle-tier applications often intercommunicate by exposing emote objects</a:t>
            </a:r>
          </a:p>
          <a:p>
            <a:pPr lvl="2"/>
            <a:r>
              <a:rPr lang="en-US" altLang="en-US" sz="1600"/>
              <a:t>COM/DCOM objects expose COM interfaces but are bound to Microsoft platforms</a:t>
            </a:r>
          </a:p>
          <a:p>
            <a:pPr lvl="2"/>
            <a:r>
              <a:rPr lang="en-US" altLang="en-US" sz="1600"/>
              <a:t>EJBs expose Java interfaces via RMI but only allow Java clients</a:t>
            </a:r>
          </a:p>
          <a:p>
            <a:pPr lvl="2"/>
            <a:r>
              <a:rPr lang="en-US" altLang="en-US" sz="1600"/>
              <a:t>CORBA uses IDL interfaces and attempts to be platform-neutral</a:t>
            </a:r>
          </a:p>
          <a:p>
            <a:pPr lvl="1"/>
            <a:r>
              <a:rPr lang="en-US" altLang="en-US" sz="1600"/>
              <a:t>Content aggregation via XML</a:t>
            </a:r>
          </a:p>
          <a:p>
            <a:pPr lvl="2"/>
            <a:r>
              <a:rPr lang="en-US" altLang="en-US" sz="1600"/>
              <a:t>completely platform neutral</a:t>
            </a:r>
          </a:p>
          <a:p>
            <a:pPr lvl="2"/>
            <a:r>
              <a:rPr lang="en-US" altLang="en-US" sz="1600"/>
              <a:t>easy to use</a:t>
            </a:r>
          </a:p>
          <a:p>
            <a:pPr lvl="2"/>
            <a:r>
              <a:rPr lang="en-US" altLang="en-US" sz="1600"/>
              <a:t>easy to send over the network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2A55-6914-4917-9239-5E92A61A5CE0}"/>
              </a:ext>
            </a:extLst>
          </p:cNvPr>
          <p:cNvSpPr>
            <a:spLocks noGrp="1"/>
          </p:cNvSpPr>
          <p:nvPr>
            <p:ph type="title"/>
          </p:nvPr>
        </p:nvSpPr>
        <p:spPr/>
        <p:txBody>
          <a:bodyPr/>
          <a:lstStyle/>
          <a:p>
            <a:pPr>
              <a:defRPr/>
            </a:pPr>
            <a:r>
              <a:rPr lang="en-US" dirty="0">
                <a:ea typeface="ＭＳ Ｐゴシック" charset="-128"/>
              </a:rPr>
              <a:t>n-Tier Enterprise Applications</a:t>
            </a:r>
          </a:p>
        </p:txBody>
      </p:sp>
      <p:sp>
        <p:nvSpPr>
          <p:cNvPr id="19459" name="Content Placeholder 2">
            <a:extLst>
              <a:ext uri="{FF2B5EF4-FFF2-40B4-BE49-F238E27FC236}">
                <a16:creationId xmlns:a16="http://schemas.microsoft.com/office/drawing/2014/main" id="{16EDE434-0ECD-4B14-B6BF-F1D5EE307A86}"/>
              </a:ext>
            </a:extLst>
          </p:cNvPr>
          <p:cNvSpPr>
            <a:spLocks noGrp="1"/>
          </p:cNvSpPr>
          <p:nvPr>
            <p:ph idx="1"/>
          </p:nvPr>
        </p:nvSpPr>
        <p:spPr/>
        <p:txBody>
          <a:bodyPr/>
          <a:lstStyle/>
          <a:p>
            <a:r>
              <a:rPr lang="en-US" altLang="en-US"/>
              <a:t>XML</a:t>
            </a:r>
          </a:p>
          <a:p>
            <a:r>
              <a:rPr lang="en-US" altLang="en-US"/>
              <a:t>XML can be deployed at all tiers</a:t>
            </a:r>
          </a:p>
          <a:p>
            <a:endParaRPr lang="en-US" altLang="en-US"/>
          </a:p>
          <a:p>
            <a:r>
              <a:rPr lang="en-US" altLang="en-US" b="1"/>
              <a:t>XML in the Middle Tier</a:t>
            </a:r>
          </a:p>
          <a:p>
            <a:endParaRPr lang="en-US" altLang="en-US" b="1"/>
          </a:p>
        </p:txBody>
      </p:sp>
      <p:pic>
        <p:nvPicPr>
          <p:cNvPr id="19460" name="Picture 2">
            <a:extLst>
              <a:ext uri="{FF2B5EF4-FFF2-40B4-BE49-F238E27FC236}">
                <a16:creationId xmlns:a16="http://schemas.microsoft.com/office/drawing/2014/main" id="{5F9B6483-1789-4542-8108-5D0230A73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2571750"/>
            <a:ext cx="6062662"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E0E2-2970-48A8-9766-C09C294DC4B1}"/>
              </a:ext>
            </a:extLst>
          </p:cNvPr>
          <p:cNvSpPr>
            <a:spLocks noGrp="1"/>
          </p:cNvSpPr>
          <p:nvPr>
            <p:ph type="title"/>
          </p:nvPr>
        </p:nvSpPr>
        <p:spPr/>
        <p:txBody>
          <a:bodyPr/>
          <a:lstStyle/>
          <a:p>
            <a:pPr>
              <a:defRPr/>
            </a:pPr>
            <a:r>
              <a:rPr lang="en-US" dirty="0">
                <a:ea typeface="ＭＳ Ｐゴシック" charset="-128"/>
              </a:rPr>
              <a:t>n-Tier Enterprise Applications</a:t>
            </a:r>
          </a:p>
        </p:txBody>
      </p:sp>
      <p:sp>
        <p:nvSpPr>
          <p:cNvPr id="20483" name="Content Placeholder 2">
            <a:extLst>
              <a:ext uri="{FF2B5EF4-FFF2-40B4-BE49-F238E27FC236}">
                <a16:creationId xmlns:a16="http://schemas.microsoft.com/office/drawing/2014/main" id="{30F78377-7C5E-4241-A2F6-E75F85FAEB2F}"/>
              </a:ext>
            </a:extLst>
          </p:cNvPr>
          <p:cNvSpPr>
            <a:spLocks noGrp="1"/>
          </p:cNvSpPr>
          <p:nvPr>
            <p:ph idx="1"/>
          </p:nvPr>
        </p:nvSpPr>
        <p:spPr/>
        <p:txBody>
          <a:bodyPr/>
          <a:lstStyle/>
          <a:p>
            <a:r>
              <a:rPr lang="en-US" altLang="en-US"/>
              <a:t>XML</a:t>
            </a:r>
          </a:p>
          <a:p>
            <a:r>
              <a:rPr lang="en-US" altLang="en-US"/>
              <a:t>XML can be deployed at all tiers</a:t>
            </a:r>
          </a:p>
          <a:p>
            <a:endParaRPr lang="en-US" altLang="en-US"/>
          </a:p>
          <a:p>
            <a:r>
              <a:rPr lang="en-US" altLang="en-US" b="1"/>
              <a:t>XML in the Back-End Tier</a:t>
            </a:r>
          </a:p>
          <a:p>
            <a:pPr lvl="1"/>
            <a:r>
              <a:rPr lang="en-US" altLang="en-US"/>
              <a:t>The backend tier usually consists of databases and data services, including </a:t>
            </a:r>
          </a:p>
          <a:p>
            <a:pPr lvl="2"/>
            <a:r>
              <a:rPr lang="en-US" altLang="en-US"/>
              <a:t>relational databases</a:t>
            </a:r>
          </a:p>
          <a:p>
            <a:pPr lvl="2"/>
            <a:r>
              <a:rPr lang="en-US" altLang="en-US"/>
              <a:t>CRM (customer relationship management) applications</a:t>
            </a:r>
          </a:p>
          <a:p>
            <a:pPr lvl="2"/>
            <a:r>
              <a:rPr lang="en-US" altLang="en-US"/>
              <a:t>ERP (enterprise resource planning) applications</a:t>
            </a:r>
          </a:p>
          <a:p>
            <a:pPr lvl="2"/>
            <a:r>
              <a:rPr lang="en-US" altLang="en-US"/>
              <a:t>other legacy applications</a:t>
            </a:r>
          </a:p>
          <a:p>
            <a:pPr lvl="1"/>
            <a:r>
              <a:rPr lang="en-US" altLang="en-US"/>
              <a:t>The challenge is to enable middle-tier applications to access information from these data 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E247A463-3BCE-43F6-A370-7B33A7201350}"/>
              </a:ext>
            </a:extLst>
          </p:cNvPr>
          <p:cNvSpPr>
            <a:spLocks noGrp="1" noChangeArrowheads="1"/>
          </p:cNvSpPr>
          <p:nvPr>
            <p:ph type="title"/>
          </p:nvPr>
        </p:nvSpPr>
        <p:spPr>
          <a:xfrm>
            <a:off x="490538" y="193675"/>
            <a:ext cx="8839200" cy="838200"/>
          </a:xfrm>
        </p:spPr>
        <p:txBody>
          <a:bodyPr/>
          <a:lstStyle/>
          <a:p>
            <a:pPr>
              <a:defRPr/>
            </a:pPr>
            <a:endParaRPr lang="en-US" sz="2800" dirty="0">
              <a:ea typeface="+mj-ea"/>
            </a:endParaRPr>
          </a:p>
        </p:txBody>
      </p:sp>
      <p:sp>
        <p:nvSpPr>
          <p:cNvPr id="3075" name="Rectangle 3">
            <a:extLst>
              <a:ext uri="{FF2B5EF4-FFF2-40B4-BE49-F238E27FC236}">
                <a16:creationId xmlns:a16="http://schemas.microsoft.com/office/drawing/2014/main" id="{54AC35EC-47A4-419F-923C-BBFC124BA8E4}"/>
              </a:ext>
            </a:extLst>
          </p:cNvPr>
          <p:cNvSpPr>
            <a:spLocks noGrp="1" noChangeArrowheads="1"/>
          </p:cNvSpPr>
          <p:nvPr>
            <p:ph type="body" idx="4294967295"/>
          </p:nvPr>
        </p:nvSpPr>
        <p:spPr>
          <a:xfrm>
            <a:off x="915988" y="979488"/>
            <a:ext cx="7772400" cy="4724400"/>
          </a:xfrm>
        </p:spPr>
        <p:txBody>
          <a:bodyPr/>
          <a:lstStyle/>
          <a:p>
            <a:pPr>
              <a:buFont typeface="Monotype Sorts" charset="2"/>
              <a:buNone/>
            </a:pPr>
            <a:endParaRPr lang="en-US" altLang="en-US"/>
          </a:p>
          <a:p>
            <a:endParaRPr lang="en-US" altLang="en-US"/>
          </a:p>
          <a:p>
            <a:r>
              <a:rPr lang="en-US" altLang="en-US"/>
              <a:t>Application Programs and User Interfaces</a:t>
            </a:r>
          </a:p>
          <a:p>
            <a:r>
              <a:rPr lang="en-US" altLang="en-US"/>
              <a:t>Web Fundamentals</a:t>
            </a:r>
          </a:p>
          <a:p>
            <a:r>
              <a:rPr lang="en-US" altLang="en-US"/>
              <a:t>Application Architectures</a:t>
            </a:r>
          </a:p>
          <a:p>
            <a:r>
              <a:rPr lang="fr-FR" altLang="en-US"/>
              <a:t>HTTP 1.1</a:t>
            </a:r>
          </a:p>
          <a:p>
            <a:r>
              <a:rPr lang="fr-FR" altLang="en-US"/>
              <a:t>n-Tier Enterprise Applications</a:t>
            </a:r>
          </a:p>
          <a:p>
            <a:r>
              <a:rPr lang="en-US" altLang="en-US"/>
              <a:t>Servlets and JSP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50387-57A0-4286-956B-695567BF5607}"/>
              </a:ext>
            </a:extLst>
          </p:cNvPr>
          <p:cNvSpPr>
            <a:spLocks noGrp="1"/>
          </p:cNvSpPr>
          <p:nvPr>
            <p:ph type="title"/>
          </p:nvPr>
        </p:nvSpPr>
        <p:spPr/>
        <p:txBody>
          <a:bodyPr/>
          <a:lstStyle/>
          <a:p>
            <a:pPr>
              <a:defRPr/>
            </a:pPr>
            <a:r>
              <a:rPr lang="en-US" dirty="0">
                <a:ea typeface="ＭＳ Ｐゴシック" charset="-128"/>
              </a:rPr>
              <a:t>n-Tier Enterprise Applications</a:t>
            </a:r>
          </a:p>
        </p:txBody>
      </p:sp>
      <p:sp>
        <p:nvSpPr>
          <p:cNvPr id="21507" name="Content Placeholder 4">
            <a:extLst>
              <a:ext uri="{FF2B5EF4-FFF2-40B4-BE49-F238E27FC236}">
                <a16:creationId xmlns:a16="http://schemas.microsoft.com/office/drawing/2014/main" id="{B5EBAF71-B80A-4335-9D0E-D527CCCA9C9A}"/>
              </a:ext>
            </a:extLst>
          </p:cNvPr>
          <p:cNvSpPr>
            <a:spLocks noGrp="1"/>
          </p:cNvSpPr>
          <p:nvPr>
            <p:ph idx="1"/>
          </p:nvPr>
        </p:nvSpPr>
        <p:spPr/>
        <p:txBody>
          <a:bodyPr/>
          <a:lstStyle/>
          <a:p>
            <a:r>
              <a:rPr lang="en-US" altLang="en-US"/>
              <a:t>Typical J2EE Architecture</a:t>
            </a:r>
          </a:p>
        </p:txBody>
      </p:sp>
      <p:pic>
        <p:nvPicPr>
          <p:cNvPr id="21508" name="Picture 2">
            <a:extLst>
              <a:ext uri="{FF2B5EF4-FFF2-40B4-BE49-F238E27FC236}">
                <a16:creationId xmlns:a16="http://schemas.microsoft.com/office/drawing/2014/main" id="{CAE29515-C7DD-4D20-A4BD-2721DDA2C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1514475"/>
            <a:ext cx="57658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8427-6F4A-48FF-A2F4-7934091EF4B9}"/>
              </a:ext>
            </a:extLst>
          </p:cNvPr>
          <p:cNvSpPr>
            <a:spLocks noGrp="1"/>
          </p:cNvSpPr>
          <p:nvPr>
            <p:ph type="title"/>
          </p:nvPr>
        </p:nvSpPr>
        <p:spPr/>
        <p:txBody>
          <a:bodyPr/>
          <a:lstStyle/>
          <a:p>
            <a:pPr>
              <a:defRPr/>
            </a:pPr>
            <a:r>
              <a:rPr lang="en-US" dirty="0">
                <a:ea typeface="ＭＳ Ｐゴシック" charset="-128"/>
              </a:rPr>
              <a:t>HTTP 1.1</a:t>
            </a:r>
          </a:p>
        </p:txBody>
      </p:sp>
      <p:sp>
        <p:nvSpPr>
          <p:cNvPr id="22531" name="Text Placeholder 2">
            <a:extLst>
              <a:ext uri="{FF2B5EF4-FFF2-40B4-BE49-F238E27FC236}">
                <a16:creationId xmlns:a16="http://schemas.microsoft.com/office/drawing/2014/main" id="{DA75BD6A-D06A-481A-8E4C-F29CC31BEA1B}"/>
              </a:ext>
            </a:extLst>
          </p:cNvPr>
          <p:cNvSpPr>
            <a:spLocks noGrp="1"/>
          </p:cNvSpPr>
          <p:nvPr>
            <p:ph type="body" idx="1"/>
          </p:nvPr>
        </p:nvSpPr>
        <p:spPr/>
        <p:txBody>
          <a:body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281193EA-6AAE-4C59-93A1-4AC5BED64176}"/>
              </a:ext>
            </a:extLst>
          </p:cNvPr>
          <p:cNvSpPr>
            <a:spLocks noGrp="1" noChangeArrowheads="1"/>
          </p:cNvSpPr>
          <p:nvPr>
            <p:ph type="title"/>
          </p:nvPr>
        </p:nvSpPr>
        <p:spPr/>
        <p:txBody>
          <a:bodyPr/>
          <a:lstStyle/>
          <a:p>
            <a:pPr>
              <a:defRPr/>
            </a:pPr>
            <a:r>
              <a:rPr lang="en-US">
                <a:ea typeface="+mj-ea"/>
              </a:rPr>
              <a:t>HTTP and Sessions</a:t>
            </a:r>
          </a:p>
        </p:txBody>
      </p:sp>
      <p:sp>
        <p:nvSpPr>
          <p:cNvPr id="23555" name="Rectangle 3">
            <a:extLst>
              <a:ext uri="{FF2B5EF4-FFF2-40B4-BE49-F238E27FC236}">
                <a16:creationId xmlns:a16="http://schemas.microsoft.com/office/drawing/2014/main" id="{047F5F08-2FAE-43B3-9B72-365285E6881D}"/>
              </a:ext>
            </a:extLst>
          </p:cNvPr>
          <p:cNvSpPr>
            <a:spLocks noGrp="1" noChangeArrowheads="1"/>
          </p:cNvSpPr>
          <p:nvPr>
            <p:ph type="body" idx="1"/>
          </p:nvPr>
        </p:nvSpPr>
        <p:spPr>
          <a:xfrm>
            <a:off x="1200150" y="1136650"/>
            <a:ext cx="6829425" cy="4875213"/>
          </a:xfrm>
        </p:spPr>
        <p:txBody>
          <a:bodyPr/>
          <a:lstStyle/>
          <a:p>
            <a:r>
              <a:rPr lang="en-US" altLang="en-US"/>
              <a:t>The HTTP protocol is </a:t>
            </a:r>
            <a:r>
              <a:rPr lang="en-US" altLang="en-US" b="1">
                <a:solidFill>
                  <a:srgbClr val="000099"/>
                </a:solidFill>
              </a:rPr>
              <a:t>connectionless</a:t>
            </a:r>
          </a:p>
          <a:p>
            <a:pPr lvl="1"/>
            <a:r>
              <a:rPr lang="en-US" altLang="en-US"/>
              <a:t>That is, once the server replies to a request, the server closes the connection with the client, and forgets all about the request</a:t>
            </a:r>
          </a:p>
          <a:p>
            <a:pPr lvl="1"/>
            <a:r>
              <a:rPr lang="en-US" altLang="en-US"/>
              <a:t>In contrast, Unix logins, and JDBC/ODBC connections stay connected until the client disconnects</a:t>
            </a:r>
          </a:p>
          <a:p>
            <a:pPr lvl="2"/>
            <a:r>
              <a:rPr lang="en-US" altLang="en-US"/>
              <a:t> retaining user authentication and other information</a:t>
            </a:r>
          </a:p>
          <a:p>
            <a:pPr lvl="1"/>
            <a:r>
              <a:rPr lang="en-US" altLang="en-US"/>
              <a:t>Motivation: reduces load on server </a:t>
            </a:r>
          </a:p>
          <a:p>
            <a:pPr lvl="2"/>
            <a:r>
              <a:rPr lang="en-US" altLang="en-US"/>
              <a:t>operating systems have tight limits on number of open connections on a machine</a:t>
            </a:r>
          </a:p>
          <a:p>
            <a:r>
              <a:rPr lang="en-US" altLang="en-US"/>
              <a:t>Information services need session information</a:t>
            </a:r>
          </a:p>
          <a:p>
            <a:pPr lvl="1"/>
            <a:r>
              <a:rPr lang="en-US" altLang="en-US"/>
              <a:t>E.g., user authentication should be done only once per session</a:t>
            </a:r>
          </a:p>
          <a:p>
            <a:r>
              <a:rPr lang="en-US" altLang="en-US"/>
              <a:t>Solution:  use a </a:t>
            </a:r>
            <a:r>
              <a:rPr lang="en-US" altLang="en-US" b="1">
                <a:solidFill>
                  <a:srgbClr val="000099"/>
                </a:solidFill>
              </a:rPr>
              <a:t>cookie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3FD4DAC7-E592-4287-9A9F-40148FC3A4D4}"/>
              </a:ext>
            </a:extLst>
          </p:cNvPr>
          <p:cNvSpPr>
            <a:spLocks noGrp="1" noChangeArrowheads="1"/>
          </p:cNvSpPr>
          <p:nvPr>
            <p:ph type="title"/>
          </p:nvPr>
        </p:nvSpPr>
        <p:spPr>
          <a:xfrm>
            <a:off x="654050" y="412750"/>
            <a:ext cx="8077200" cy="609600"/>
          </a:xfrm>
        </p:spPr>
        <p:txBody>
          <a:bodyPr/>
          <a:lstStyle/>
          <a:p>
            <a:pPr>
              <a:defRPr/>
            </a:pPr>
            <a:r>
              <a:rPr lang="en-US" dirty="0">
                <a:ea typeface="+mj-ea"/>
              </a:rPr>
              <a:t>Sessions and Cookies</a:t>
            </a:r>
          </a:p>
        </p:txBody>
      </p:sp>
      <p:sp>
        <p:nvSpPr>
          <p:cNvPr id="24579" name="Rectangle 3">
            <a:extLst>
              <a:ext uri="{FF2B5EF4-FFF2-40B4-BE49-F238E27FC236}">
                <a16:creationId xmlns:a16="http://schemas.microsoft.com/office/drawing/2014/main" id="{CD446053-FDB4-4611-BED5-9B451735D744}"/>
              </a:ext>
            </a:extLst>
          </p:cNvPr>
          <p:cNvSpPr>
            <a:spLocks noGrp="1" noChangeArrowheads="1"/>
          </p:cNvSpPr>
          <p:nvPr>
            <p:ph type="body" idx="1"/>
          </p:nvPr>
        </p:nvSpPr>
        <p:spPr>
          <a:xfrm>
            <a:off x="1157288" y="1165225"/>
            <a:ext cx="7080250" cy="4903788"/>
          </a:xfrm>
        </p:spPr>
        <p:txBody>
          <a:bodyPr/>
          <a:lstStyle/>
          <a:p>
            <a:r>
              <a:rPr lang="en-US" altLang="en-US"/>
              <a:t>A </a:t>
            </a:r>
            <a:r>
              <a:rPr lang="en-US" altLang="en-US" b="1">
                <a:solidFill>
                  <a:srgbClr val="3366CC"/>
                </a:solidFill>
              </a:rPr>
              <a:t>cookie</a:t>
            </a:r>
            <a:r>
              <a:rPr lang="en-US" altLang="en-US"/>
              <a:t> is a small piece of text containing identifying information</a:t>
            </a:r>
          </a:p>
          <a:p>
            <a:pPr lvl="1"/>
            <a:r>
              <a:rPr lang="en-US" altLang="en-US"/>
              <a:t>Sent by server to browser </a:t>
            </a:r>
          </a:p>
          <a:p>
            <a:pPr lvl="2"/>
            <a:r>
              <a:rPr lang="en-US" altLang="en-US"/>
              <a:t>Sent on first interaction, to identify session</a:t>
            </a:r>
          </a:p>
          <a:p>
            <a:pPr lvl="1"/>
            <a:r>
              <a:rPr lang="en-US" altLang="en-US"/>
              <a:t>Sent by browser to the server that created the cookie on further interactions</a:t>
            </a:r>
          </a:p>
          <a:p>
            <a:pPr lvl="2"/>
            <a:r>
              <a:rPr lang="en-US" altLang="en-US"/>
              <a:t>part of the HTTP protocol</a:t>
            </a:r>
          </a:p>
          <a:p>
            <a:pPr lvl="1"/>
            <a:r>
              <a:rPr lang="en-US" altLang="en-US"/>
              <a:t>Server saves information about cookies it issued, and can use it when serving a request</a:t>
            </a:r>
          </a:p>
          <a:p>
            <a:pPr lvl="2"/>
            <a:r>
              <a:rPr lang="en-US" altLang="en-US"/>
              <a:t>E.g., authentication information, and user preferences</a:t>
            </a:r>
          </a:p>
          <a:p>
            <a:r>
              <a:rPr lang="en-US" altLang="en-US"/>
              <a:t>Cookies can be stored permanently or for a limited time</a:t>
            </a:r>
          </a:p>
          <a:p>
            <a:r>
              <a:rPr lang="en-US" altLang="en-US"/>
              <a:t>Cookies help the server keeping state of the session</a:t>
            </a:r>
          </a:p>
          <a:p>
            <a:r>
              <a:rPr lang="en-US" altLang="en-US">
                <a:solidFill>
                  <a:srgbClr val="FF0000"/>
                </a:solidFill>
              </a:rPr>
              <a:t>Today cookies Identifiers are used (sessions) and created by the server (Sessions and Sessions ids)</a:t>
            </a:r>
          </a:p>
          <a:p>
            <a:pPr lvl="1"/>
            <a:r>
              <a:rPr lang="en-US" altLang="en-US">
                <a:solidFill>
                  <a:srgbClr val="FF0000"/>
                </a:solidFill>
              </a:rPr>
              <a:t>Data is actually stored at the server’s memory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8E07D5-08EB-42B9-B8DC-A2B602B3EF1B}"/>
              </a:ext>
            </a:extLst>
          </p:cNvPr>
          <p:cNvSpPr>
            <a:spLocks noGrp="1"/>
          </p:cNvSpPr>
          <p:nvPr>
            <p:ph type="title"/>
          </p:nvPr>
        </p:nvSpPr>
        <p:spPr/>
        <p:txBody>
          <a:bodyPr/>
          <a:lstStyle/>
          <a:p>
            <a:pPr>
              <a:defRPr/>
            </a:pPr>
            <a:r>
              <a:rPr lang="en-US" dirty="0">
                <a:ea typeface="ＭＳ Ｐゴシック" charset="-128"/>
              </a:rPr>
              <a:t>HTTP 1.1</a:t>
            </a:r>
          </a:p>
        </p:txBody>
      </p:sp>
      <p:sp>
        <p:nvSpPr>
          <p:cNvPr id="25603" name="Content Placeholder 4">
            <a:extLst>
              <a:ext uri="{FF2B5EF4-FFF2-40B4-BE49-F238E27FC236}">
                <a16:creationId xmlns:a16="http://schemas.microsoft.com/office/drawing/2014/main" id="{97794F95-1595-45A7-8BE3-2AAD841403CF}"/>
              </a:ext>
            </a:extLst>
          </p:cNvPr>
          <p:cNvSpPr>
            <a:spLocks noGrp="1"/>
          </p:cNvSpPr>
          <p:nvPr>
            <p:ph idx="1"/>
          </p:nvPr>
        </p:nvSpPr>
        <p:spPr/>
        <p:txBody>
          <a:bodyPr/>
          <a:lstStyle/>
          <a:p>
            <a:r>
              <a:rPr lang="en-US" altLang="en-US"/>
              <a:t>Cookies</a:t>
            </a:r>
          </a:p>
          <a:p>
            <a:endParaRPr lang="en-US" altLang="en-US"/>
          </a:p>
        </p:txBody>
      </p:sp>
      <p:pic>
        <p:nvPicPr>
          <p:cNvPr id="25604" name="Picture 2">
            <a:extLst>
              <a:ext uri="{FF2B5EF4-FFF2-40B4-BE49-F238E27FC236}">
                <a16:creationId xmlns:a16="http://schemas.microsoft.com/office/drawing/2014/main" id="{24B52B31-A57A-45DB-BF28-B93E87F82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57375"/>
            <a:ext cx="685800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5F15F-2E84-4FFA-B914-4AD048176B3A}"/>
              </a:ext>
            </a:extLst>
          </p:cNvPr>
          <p:cNvSpPr>
            <a:spLocks noGrp="1"/>
          </p:cNvSpPr>
          <p:nvPr>
            <p:ph type="title"/>
          </p:nvPr>
        </p:nvSpPr>
        <p:spPr/>
        <p:txBody>
          <a:bodyPr/>
          <a:lstStyle/>
          <a:p>
            <a:pPr>
              <a:defRPr/>
            </a:pPr>
            <a:r>
              <a:rPr lang="en-US" dirty="0">
                <a:ea typeface="ＭＳ Ｐゴシック" charset="-128"/>
              </a:rPr>
              <a:t>HTTP 1.1</a:t>
            </a:r>
          </a:p>
        </p:txBody>
      </p:sp>
      <p:sp>
        <p:nvSpPr>
          <p:cNvPr id="26627" name="Content Placeholder 4">
            <a:extLst>
              <a:ext uri="{FF2B5EF4-FFF2-40B4-BE49-F238E27FC236}">
                <a16:creationId xmlns:a16="http://schemas.microsoft.com/office/drawing/2014/main" id="{5713517C-73C0-4757-96E5-26A1D990BAC7}"/>
              </a:ext>
            </a:extLst>
          </p:cNvPr>
          <p:cNvSpPr>
            <a:spLocks noGrp="1"/>
          </p:cNvSpPr>
          <p:nvPr>
            <p:ph idx="1"/>
          </p:nvPr>
        </p:nvSpPr>
        <p:spPr/>
        <p:txBody>
          <a:bodyPr/>
          <a:lstStyle/>
          <a:p>
            <a:r>
              <a:rPr lang="en-US" altLang="en-US"/>
              <a:t>Request Methods</a:t>
            </a:r>
          </a:p>
          <a:p>
            <a:pPr lvl="1"/>
            <a:r>
              <a:rPr lang="en-US" altLang="en-US"/>
              <a:t></a:t>
            </a:r>
            <a:r>
              <a:rPr lang="en-US" altLang="en-US" sz="2400" b="1">
                <a:solidFill>
                  <a:srgbClr val="FF0000"/>
                </a:solidFill>
              </a:rPr>
              <a:t>GET</a:t>
            </a:r>
            <a:endParaRPr lang="en-US" altLang="en-US" b="1">
              <a:solidFill>
                <a:srgbClr val="FF0000"/>
              </a:solidFill>
            </a:endParaRPr>
          </a:p>
          <a:p>
            <a:pPr lvl="1"/>
            <a:r>
              <a:rPr lang="en-US" altLang="en-US"/>
              <a:t>POST</a:t>
            </a:r>
          </a:p>
          <a:p>
            <a:r>
              <a:rPr lang="en-US" altLang="en-US"/>
              <a:t>TCP Ports</a:t>
            </a:r>
          </a:p>
          <a:p>
            <a:endParaRPr lang="en-US" altLang="en-US"/>
          </a:p>
          <a:p>
            <a:r>
              <a:rPr lang="en-US" altLang="en-US"/>
              <a:t>HTTP is an application protocol used to request web pages.</a:t>
            </a:r>
          </a:p>
          <a:p>
            <a:r>
              <a:rPr lang="en-US" altLang="en-US"/>
              <a:t>An HTTPS message sent from the browser to the server</a:t>
            </a:r>
          </a:p>
          <a:p>
            <a:r>
              <a:rPr lang="en-US" altLang="en-US"/>
              <a:t>Example of GET</a:t>
            </a:r>
          </a:p>
          <a:p>
            <a:pPr lvl="1"/>
            <a:r>
              <a:rPr lang="en-US" altLang="en-US"/>
              <a:t>Get      /      HTTP/1.0  </a:t>
            </a:r>
          </a:p>
          <a:p>
            <a:pPr lvl="2"/>
            <a:r>
              <a:rPr lang="en-US" altLang="en-US"/>
              <a:t>This request the default page on the root directory</a:t>
            </a:r>
          </a:p>
          <a:p>
            <a:pPr lvl="2"/>
            <a:r>
              <a:rPr lang="en-US" altLang="en-US"/>
              <a:t>Hyper references indicate to the server to fetch additional resources (image, style sheet, file, etc.)</a:t>
            </a:r>
          </a:p>
          <a:p>
            <a:pPr lvl="3"/>
            <a:r>
              <a:rPr lang="en-US" altLang="en-US"/>
              <a:t>Src=“/logo.jpg”</a:t>
            </a:r>
          </a:p>
          <a:p>
            <a:pPr lvl="3"/>
            <a:endParaRPr lang="en-US" altLang="en-US"/>
          </a:p>
        </p:txBody>
      </p:sp>
      <p:pic>
        <p:nvPicPr>
          <p:cNvPr id="26628" name="Picture 2">
            <a:extLst>
              <a:ext uri="{FF2B5EF4-FFF2-40B4-BE49-F238E27FC236}">
                <a16:creationId xmlns:a16="http://schemas.microsoft.com/office/drawing/2014/main" id="{CDC97E4C-A28E-4157-AFCC-B90C92508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23988"/>
            <a:ext cx="3302000"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C9C05-3944-4972-9876-28E90EA9881E}"/>
              </a:ext>
            </a:extLst>
          </p:cNvPr>
          <p:cNvSpPr>
            <a:spLocks noGrp="1"/>
          </p:cNvSpPr>
          <p:nvPr>
            <p:ph type="title"/>
          </p:nvPr>
        </p:nvSpPr>
        <p:spPr/>
        <p:txBody>
          <a:bodyPr/>
          <a:lstStyle/>
          <a:p>
            <a:pPr>
              <a:defRPr/>
            </a:pPr>
            <a:r>
              <a:rPr lang="en-US" dirty="0">
                <a:ea typeface="ＭＳ Ｐゴシック" charset="-128"/>
              </a:rPr>
              <a:t>HTTP 1.1</a:t>
            </a:r>
          </a:p>
        </p:txBody>
      </p:sp>
      <p:sp>
        <p:nvSpPr>
          <p:cNvPr id="27651" name="Content Placeholder 4">
            <a:extLst>
              <a:ext uri="{FF2B5EF4-FFF2-40B4-BE49-F238E27FC236}">
                <a16:creationId xmlns:a16="http://schemas.microsoft.com/office/drawing/2014/main" id="{C0FE5C66-3487-4EDF-A68C-C1DD337235F5}"/>
              </a:ext>
            </a:extLst>
          </p:cNvPr>
          <p:cNvSpPr>
            <a:spLocks noGrp="1"/>
          </p:cNvSpPr>
          <p:nvPr>
            <p:ph idx="1"/>
          </p:nvPr>
        </p:nvSpPr>
        <p:spPr/>
        <p:txBody>
          <a:bodyPr/>
          <a:lstStyle/>
          <a:p>
            <a:r>
              <a:rPr lang="en-US" altLang="en-US"/>
              <a:t>Request Methods</a:t>
            </a:r>
          </a:p>
          <a:p>
            <a:pPr lvl="1"/>
            <a:r>
              <a:rPr lang="en-US" altLang="en-US"/>
              <a:t>GET</a:t>
            </a:r>
          </a:p>
          <a:p>
            <a:pPr lvl="1"/>
            <a:r>
              <a:rPr lang="en-US" altLang="en-US"/>
              <a:t></a:t>
            </a:r>
            <a:r>
              <a:rPr lang="en-US" altLang="en-US" sz="2400" b="1">
                <a:solidFill>
                  <a:srgbClr val="FF0000"/>
                </a:solidFill>
              </a:rPr>
              <a:t>POST</a:t>
            </a:r>
          </a:p>
          <a:p>
            <a:r>
              <a:rPr lang="en-US" altLang="en-US"/>
              <a:t>TCP Ports</a:t>
            </a:r>
          </a:p>
          <a:p>
            <a:endParaRPr lang="en-US" altLang="en-US"/>
          </a:p>
          <a:p>
            <a:r>
              <a:rPr lang="en-US" altLang="en-US"/>
              <a:t>POST hides some of the information and does not send the request in the URL </a:t>
            </a:r>
          </a:p>
          <a:p>
            <a:pPr lvl="1"/>
            <a:r>
              <a:rPr lang="en-US" altLang="en-US"/>
              <a:t>Still data is sent in text in the HTTP message</a:t>
            </a:r>
          </a:p>
          <a:p>
            <a:pPr lvl="1"/>
            <a:endParaRPr lang="en-US" altLang="en-US"/>
          </a:p>
          <a:p>
            <a:pPr lvl="1"/>
            <a:r>
              <a:rPr lang="en-US" altLang="en-US"/>
              <a:t>Useful to send binary files (upload)</a:t>
            </a:r>
          </a:p>
          <a:p>
            <a:pPr lvl="2"/>
            <a:r>
              <a:rPr lang="en-US" altLang="en-US"/>
              <a:t>Pinterest, Facebook, Instagram, etc</a:t>
            </a:r>
          </a:p>
          <a:p>
            <a:pPr lvl="2"/>
            <a:endParaRPr lang="en-US" altLang="en-US"/>
          </a:p>
          <a:p>
            <a:pPr lvl="1"/>
            <a:endParaRPr lang="en-US" altLang="en-US"/>
          </a:p>
          <a:p>
            <a:pPr lvl="3"/>
            <a:endParaRPr lang="en-US" altLang="en-US"/>
          </a:p>
        </p:txBody>
      </p:sp>
      <p:pic>
        <p:nvPicPr>
          <p:cNvPr id="27652" name="Picture 2">
            <a:extLst>
              <a:ext uri="{FF2B5EF4-FFF2-40B4-BE49-F238E27FC236}">
                <a16:creationId xmlns:a16="http://schemas.microsoft.com/office/drawing/2014/main" id="{46D06D8A-2B08-41A5-B41B-AAE6D53CE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23988"/>
            <a:ext cx="3302000"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EE726B-1967-4FDB-88B2-7AF57D69B6E9}"/>
              </a:ext>
            </a:extLst>
          </p:cNvPr>
          <p:cNvSpPr>
            <a:spLocks noGrp="1"/>
          </p:cNvSpPr>
          <p:nvPr>
            <p:ph type="title"/>
          </p:nvPr>
        </p:nvSpPr>
        <p:spPr/>
        <p:txBody>
          <a:bodyPr/>
          <a:lstStyle/>
          <a:p>
            <a:pPr>
              <a:defRPr/>
            </a:pPr>
            <a:r>
              <a:rPr lang="en-US" dirty="0">
                <a:ea typeface="ＭＳ Ｐゴシック" charset="-128"/>
              </a:rPr>
              <a:t>HTTP 1.1</a:t>
            </a:r>
          </a:p>
        </p:txBody>
      </p:sp>
      <p:sp>
        <p:nvSpPr>
          <p:cNvPr id="28675" name="Content Placeholder 4">
            <a:extLst>
              <a:ext uri="{FF2B5EF4-FFF2-40B4-BE49-F238E27FC236}">
                <a16:creationId xmlns:a16="http://schemas.microsoft.com/office/drawing/2014/main" id="{E0FF3470-B170-4D5B-B89E-724FF60EBA83}"/>
              </a:ext>
            </a:extLst>
          </p:cNvPr>
          <p:cNvSpPr>
            <a:spLocks noGrp="1"/>
          </p:cNvSpPr>
          <p:nvPr>
            <p:ph idx="1"/>
          </p:nvPr>
        </p:nvSpPr>
        <p:spPr/>
        <p:txBody>
          <a:bodyPr/>
          <a:lstStyle/>
          <a:p>
            <a:r>
              <a:rPr lang="en-US" altLang="en-US"/>
              <a:t>TCP/IP</a:t>
            </a:r>
          </a:p>
          <a:p>
            <a:pPr lvl="1"/>
            <a:r>
              <a:rPr lang="en-US" altLang="en-US"/>
              <a:t>TCP</a:t>
            </a:r>
          </a:p>
          <a:p>
            <a:pPr lvl="2"/>
            <a:r>
              <a:rPr lang="en-US" altLang="en-US"/>
              <a:t>Guarantee of deliver (Reliable transmit protocol )</a:t>
            </a:r>
          </a:p>
          <a:p>
            <a:pPr lvl="3"/>
            <a:r>
              <a:rPr lang="en-US" altLang="en-US"/>
              <a:t>Keep sending the message until it gets to the destination server</a:t>
            </a:r>
          </a:p>
          <a:p>
            <a:pPr lvl="2"/>
            <a:r>
              <a:rPr lang="en-US" altLang="en-US"/>
              <a:t>TCP also identifies different services on the server using ports</a:t>
            </a:r>
          </a:p>
          <a:p>
            <a:pPr lvl="3"/>
            <a:r>
              <a:rPr lang="en-US" altLang="en-US"/>
              <a:t>Port # come from TCP</a:t>
            </a:r>
          </a:p>
          <a:p>
            <a:pPr lvl="4"/>
            <a:r>
              <a:rPr lang="en-US" altLang="en-US"/>
              <a:t>Webserver    	Port 80</a:t>
            </a:r>
          </a:p>
          <a:p>
            <a:pPr lvl="4"/>
            <a:r>
              <a:rPr lang="en-US" altLang="en-US"/>
              <a:t>SMTP            	Port 25</a:t>
            </a:r>
          </a:p>
          <a:p>
            <a:pPr lvl="4"/>
            <a:r>
              <a:rPr lang="en-US" altLang="en-US"/>
              <a:t>DNS		Port 50</a:t>
            </a:r>
          </a:p>
          <a:p>
            <a:pPr lvl="4"/>
            <a:r>
              <a:rPr lang="en-US" altLang="en-US"/>
              <a:t>MySQL		Port 3306</a:t>
            </a:r>
          </a:p>
          <a:p>
            <a:pPr lvl="1"/>
            <a:r>
              <a:rPr lang="en-US" altLang="en-US"/>
              <a:t>IP</a:t>
            </a:r>
          </a:p>
          <a:p>
            <a:pPr lvl="2"/>
            <a:r>
              <a:rPr lang="en-US" altLang="en-US"/>
              <a:t>IP describes every computer on the internet with an IP address</a:t>
            </a:r>
          </a:p>
          <a:p>
            <a:pPr lvl="2"/>
            <a:r>
              <a:rPr lang="en-US" altLang="en-US"/>
              <a:t>And enable communication to other computers using the IP address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C2C7-EEE3-4934-8173-2FF641949E99}"/>
              </a:ext>
            </a:extLst>
          </p:cNvPr>
          <p:cNvSpPr>
            <a:spLocks noGrp="1"/>
          </p:cNvSpPr>
          <p:nvPr>
            <p:ph type="title"/>
          </p:nvPr>
        </p:nvSpPr>
        <p:spPr/>
        <p:txBody>
          <a:bodyPr/>
          <a:lstStyle/>
          <a:p>
            <a:pPr>
              <a:defRPr/>
            </a:pPr>
            <a:r>
              <a:rPr lang="en-US" dirty="0">
                <a:ea typeface="ＭＳ Ｐゴシック" charset="-128"/>
              </a:rPr>
              <a:t>Java Servlet</a:t>
            </a:r>
          </a:p>
        </p:txBody>
      </p:sp>
      <p:sp>
        <p:nvSpPr>
          <p:cNvPr id="29699" name="Text Placeholder 2">
            <a:extLst>
              <a:ext uri="{FF2B5EF4-FFF2-40B4-BE49-F238E27FC236}">
                <a16:creationId xmlns:a16="http://schemas.microsoft.com/office/drawing/2014/main" id="{7E2400A6-CC86-4F6B-8330-0904E203C0A2}"/>
              </a:ext>
            </a:extLst>
          </p:cNvPr>
          <p:cNvSpPr>
            <a:spLocks noGrp="1"/>
          </p:cNvSpPr>
          <p:nvPr>
            <p:ph type="body" idx="1"/>
          </p:nvPr>
        </p:nvSpPr>
        <p:spPr/>
        <p:txBody>
          <a:bodyPr/>
          <a:lstStyle/>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B5ACF-7274-4496-8BD3-63FF1521A8F2}"/>
              </a:ext>
            </a:extLst>
          </p:cNvPr>
          <p:cNvSpPr>
            <a:spLocks noGrp="1"/>
          </p:cNvSpPr>
          <p:nvPr>
            <p:ph type="title"/>
          </p:nvPr>
        </p:nvSpPr>
        <p:spPr/>
        <p:txBody>
          <a:bodyPr/>
          <a:lstStyle/>
          <a:p>
            <a:pPr>
              <a:defRPr/>
            </a:pPr>
            <a:r>
              <a:rPr lang="en-US" dirty="0">
                <a:ea typeface="ＭＳ Ｐゴシック" charset="-128"/>
              </a:rPr>
              <a:t>Java Servlets</a:t>
            </a:r>
          </a:p>
        </p:txBody>
      </p:sp>
      <p:sp>
        <p:nvSpPr>
          <p:cNvPr id="30723" name="Content Placeholder 4">
            <a:extLst>
              <a:ext uri="{FF2B5EF4-FFF2-40B4-BE49-F238E27FC236}">
                <a16:creationId xmlns:a16="http://schemas.microsoft.com/office/drawing/2014/main" id="{B06E2233-5E35-4532-BBF1-8BB27B1217BD}"/>
              </a:ext>
            </a:extLst>
          </p:cNvPr>
          <p:cNvSpPr>
            <a:spLocks noGrp="1"/>
          </p:cNvSpPr>
          <p:nvPr>
            <p:ph idx="1"/>
          </p:nvPr>
        </p:nvSpPr>
        <p:spPr/>
        <p:txBody>
          <a:bodyPr/>
          <a:lstStyle/>
          <a:p>
            <a:pPr marL="342900" lvl="2" indent="-342900">
              <a:buClr>
                <a:schemeClr val="tx2"/>
              </a:buClr>
              <a:buSzPct val="90000"/>
              <a:buFont typeface="Monotype Sorts" charset="2"/>
              <a:buChar char="n"/>
            </a:pPr>
            <a:r>
              <a:rPr lang="en-US" altLang="en-US"/>
              <a:t>“A servlet is a Java™ technology-based Web component, managed by a </a:t>
            </a:r>
            <a:r>
              <a:rPr lang="en-US" altLang="en-US">
                <a:solidFill>
                  <a:srgbClr val="FF0000"/>
                </a:solidFill>
              </a:rPr>
              <a:t>container</a:t>
            </a:r>
            <a:r>
              <a:rPr lang="en-US" altLang="en-US"/>
              <a:t>, that generates dynamic content.  </a:t>
            </a:r>
          </a:p>
          <a:p>
            <a:pPr marL="342900" lvl="2" indent="-342900">
              <a:buClr>
                <a:schemeClr val="tx2"/>
              </a:buClr>
              <a:buSzPct val="90000"/>
              <a:buFont typeface="Monotype Sorts" charset="2"/>
              <a:buChar char="n"/>
            </a:pPr>
            <a:r>
              <a:rPr lang="en-US" altLang="en-US"/>
              <a:t>Like other Java-based components, Servlets are platform-independent Java classes that are compiled to platform-neutral byte code that can be loaded dynamically into and run by a java-enabled web server.</a:t>
            </a:r>
          </a:p>
          <a:p>
            <a:pPr marL="342900" lvl="2" indent="-342900">
              <a:buClr>
                <a:schemeClr val="tx2"/>
              </a:buClr>
              <a:buSzPct val="90000"/>
              <a:buFont typeface="Monotype Sorts" charset="2"/>
              <a:buChar char="n"/>
            </a:pPr>
            <a:endParaRPr lang="en-US" altLang="en-US"/>
          </a:p>
          <a:p>
            <a:r>
              <a:rPr lang="en-US" altLang="en-US"/>
              <a:t>Java Servlet specification defines an API for communication between the Web/application server and application program running in the server</a:t>
            </a:r>
          </a:p>
          <a:p>
            <a:pPr lvl="1"/>
            <a:r>
              <a:rPr lang="en-US" altLang="en-US"/>
              <a:t>E.g., methods to get parameter values from Web forms, and to send HTML text back to client</a:t>
            </a:r>
          </a:p>
          <a:p>
            <a:pPr marL="342900" lvl="2" indent="-342900">
              <a:buClr>
                <a:schemeClr val="tx2"/>
              </a:buClr>
              <a:buSzPct val="90000"/>
              <a:buFont typeface="Monotype Sorts" charset="2"/>
              <a:buChar char="n"/>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92490DC-7E1E-4DF0-95CE-3323FD42FF99}"/>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 Evolution</a:t>
            </a:r>
          </a:p>
        </p:txBody>
      </p:sp>
      <p:sp>
        <p:nvSpPr>
          <p:cNvPr id="4099" name="Rectangle 3">
            <a:extLst>
              <a:ext uri="{FF2B5EF4-FFF2-40B4-BE49-F238E27FC236}">
                <a16:creationId xmlns:a16="http://schemas.microsoft.com/office/drawing/2014/main" id="{8760DC75-2577-4EA1-8CD9-6FD440FE3714}"/>
              </a:ext>
            </a:extLst>
          </p:cNvPr>
          <p:cNvSpPr>
            <a:spLocks noGrp="1" noChangeArrowheads="1"/>
          </p:cNvSpPr>
          <p:nvPr>
            <p:ph type="body" idx="1"/>
          </p:nvPr>
        </p:nvSpPr>
        <p:spPr/>
        <p:txBody>
          <a:bodyPr/>
          <a:lstStyle/>
          <a:p>
            <a:r>
              <a:rPr lang="en-US" altLang="en-US"/>
              <a:t>Three distinct era’s of application architecture</a:t>
            </a:r>
          </a:p>
          <a:p>
            <a:pPr lvl="1"/>
            <a:r>
              <a:rPr lang="en-US" altLang="en-US"/>
              <a:t>mainframe (1960’s and 70’s)</a:t>
            </a:r>
          </a:p>
          <a:p>
            <a:pPr lvl="1"/>
            <a:r>
              <a:rPr lang="en-US" altLang="en-US"/>
              <a:t>personal computer era (1980’s)</a:t>
            </a:r>
          </a:p>
          <a:p>
            <a:pPr lvl="1"/>
            <a:r>
              <a:rPr lang="en-US" altLang="en-US"/>
              <a:t>C/S era (1990’s onwards)</a:t>
            </a:r>
          </a:p>
          <a:p>
            <a:pPr lvl="1"/>
            <a:r>
              <a:rPr lang="en-US" altLang="en-US"/>
              <a:t>Cluod (today …)</a:t>
            </a:r>
          </a:p>
        </p:txBody>
      </p:sp>
      <p:pic>
        <p:nvPicPr>
          <p:cNvPr id="4100" name="Picture 5">
            <a:extLst>
              <a:ext uri="{FF2B5EF4-FFF2-40B4-BE49-F238E27FC236}">
                <a16:creationId xmlns:a16="http://schemas.microsoft.com/office/drawing/2014/main" id="{249E40F5-501C-47E1-B1EB-DF8F84936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986088"/>
            <a:ext cx="8740775"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67CA-C5B0-4611-9414-A38A06B8DACF}"/>
              </a:ext>
            </a:extLst>
          </p:cNvPr>
          <p:cNvSpPr>
            <a:spLocks noGrp="1"/>
          </p:cNvSpPr>
          <p:nvPr>
            <p:ph type="title"/>
          </p:nvPr>
        </p:nvSpPr>
        <p:spPr/>
        <p:txBody>
          <a:bodyPr/>
          <a:lstStyle/>
          <a:p>
            <a:pPr>
              <a:defRPr/>
            </a:pPr>
            <a:r>
              <a:rPr lang="en-US" dirty="0">
                <a:ea typeface="ＭＳ Ｐゴシック" charset="-128"/>
              </a:rPr>
              <a:t>Servlets</a:t>
            </a:r>
          </a:p>
        </p:txBody>
      </p:sp>
      <p:sp>
        <p:nvSpPr>
          <p:cNvPr id="31747" name="Content Placeholder 2">
            <a:extLst>
              <a:ext uri="{FF2B5EF4-FFF2-40B4-BE49-F238E27FC236}">
                <a16:creationId xmlns:a16="http://schemas.microsoft.com/office/drawing/2014/main" id="{6A757DE3-ECBC-440C-A348-C131829FCEC1}"/>
              </a:ext>
            </a:extLst>
          </p:cNvPr>
          <p:cNvSpPr>
            <a:spLocks noGrp="1"/>
          </p:cNvSpPr>
          <p:nvPr>
            <p:ph idx="1"/>
          </p:nvPr>
        </p:nvSpPr>
        <p:spPr/>
        <p:txBody>
          <a:bodyPr/>
          <a:lstStyle/>
          <a:p>
            <a:r>
              <a:rPr lang="en-US" altLang="en-US"/>
              <a:t>Servlets are Java programs that run on Web or application servers, acting as middle layer between requests coming from Web browser (HTTP) and application (database) on the HTTP server</a:t>
            </a:r>
          </a:p>
          <a:p>
            <a:endParaRPr lang="en-US" altLang="en-US"/>
          </a:p>
        </p:txBody>
      </p:sp>
      <p:pic>
        <p:nvPicPr>
          <p:cNvPr id="31748" name="Picture 2">
            <a:extLst>
              <a:ext uri="{FF2B5EF4-FFF2-40B4-BE49-F238E27FC236}">
                <a16:creationId xmlns:a16="http://schemas.microsoft.com/office/drawing/2014/main" id="{EF3B2FFB-1969-4D93-A19B-E4EAE992C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2643188"/>
            <a:ext cx="455295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a:extLst>
              <a:ext uri="{FF2B5EF4-FFF2-40B4-BE49-F238E27FC236}">
                <a16:creationId xmlns:a16="http://schemas.microsoft.com/office/drawing/2014/main" id="{D6A3D316-8E09-4696-A7E5-8FB20ECCA983}"/>
              </a:ext>
            </a:extLst>
          </p:cNvPr>
          <p:cNvSpPr>
            <a:spLocks noGrp="1" noChangeArrowheads="1"/>
          </p:cNvSpPr>
          <p:nvPr>
            <p:ph type="title"/>
          </p:nvPr>
        </p:nvSpPr>
        <p:spPr/>
        <p:txBody>
          <a:bodyPr/>
          <a:lstStyle/>
          <a:p>
            <a:pPr>
              <a:defRPr/>
            </a:pPr>
            <a:r>
              <a:rPr lang="en-US" dirty="0">
                <a:ea typeface="+mj-ea"/>
              </a:rPr>
              <a:t>Java Servlets</a:t>
            </a:r>
          </a:p>
        </p:txBody>
      </p:sp>
      <p:sp>
        <p:nvSpPr>
          <p:cNvPr id="32771" name="Rectangle 3">
            <a:extLst>
              <a:ext uri="{FF2B5EF4-FFF2-40B4-BE49-F238E27FC236}">
                <a16:creationId xmlns:a16="http://schemas.microsoft.com/office/drawing/2014/main" id="{AD90DCB4-BEDD-4F9B-AE16-98EC355F8B39}"/>
              </a:ext>
            </a:extLst>
          </p:cNvPr>
          <p:cNvSpPr>
            <a:spLocks noGrp="1" noChangeArrowheads="1"/>
          </p:cNvSpPr>
          <p:nvPr>
            <p:ph type="body" idx="1"/>
          </p:nvPr>
        </p:nvSpPr>
        <p:spPr>
          <a:xfrm>
            <a:off x="1157288" y="1171575"/>
            <a:ext cx="6989762" cy="5035550"/>
          </a:xfrm>
        </p:spPr>
        <p:txBody>
          <a:bodyPr/>
          <a:lstStyle/>
          <a:p>
            <a:r>
              <a:rPr lang="en-US" altLang="en-US" sz="1600"/>
              <a:t>What is a Servlet Container?</a:t>
            </a:r>
          </a:p>
          <a:p>
            <a:pPr lvl="1"/>
            <a:r>
              <a:rPr lang="en-US" altLang="en-US" sz="1600"/>
              <a:t>“The servlet container is a part of a Web server or pplication server that provides the network services over which requests and responses are sent, decodes MIME-based requests, and formats MIME-based responses. </a:t>
            </a:r>
          </a:p>
          <a:p>
            <a:pPr lvl="1"/>
            <a:r>
              <a:rPr lang="en-US" altLang="en-US" sz="1600"/>
              <a:t>A servlet container also contains and manages servlets through their lifecycle.”</a:t>
            </a:r>
          </a:p>
          <a:p>
            <a:pPr lvl="1"/>
            <a:r>
              <a:rPr lang="en-US" altLang="en-US" sz="1600"/>
              <a:t>Java Servlet Containers</a:t>
            </a:r>
          </a:p>
          <a:p>
            <a:pPr lvl="2"/>
            <a:r>
              <a:rPr lang="en-US" altLang="en-US" sz="1600"/>
              <a:t>Apache Tomcat </a:t>
            </a:r>
          </a:p>
          <a:p>
            <a:pPr lvl="2"/>
            <a:r>
              <a:rPr lang="en-US" altLang="en-US" sz="1600"/>
              <a:t>BEA WebLogic Server</a:t>
            </a:r>
          </a:p>
          <a:p>
            <a:pPr lvl="2"/>
            <a:r>
              <a:rPr lang="en-US" altLang="en-US" sz="1600"/>
              <a:t>IBM WebSphere Application Server</a:t>
            </a:r>
          </a:p>
          <a:p>
            <a:pPr lvl="2"/>
            <a:r>
              <a:rPr lang="en-US" altLang="en-US" sz="1600"/>
              <a:t>JBoss Application Server</a:t>
            </a:r>
          </a:p>
          <a:p>
            <a:pPr lvl="2"/>
            <a:r>
              <a:rPr lang="en-US" altLang="en-US" sz="1600"/>
              <a:t>Oracle Application Server</a:t>
            </a:r>
          </a:p>
          <a:p>
            <a:pPr lvl="2"/>
            <a:r>
              <a:rPr lang="en-US" altLang="en-US" sz="1600"/>
              <a:t>Glassfish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F0AF-9826-46EE-9B45-20368D452E5E}"/>
              </a:ext>
            </a:extLst>
          </p:cNvPr>
          <p:cNvSpPr>
            <a:spLocks noGrp="1"/>
          </p:cNvSpPr>
          <p:nvPr>
            <p:ph type="title"/>
          </p:nvPr>
        </p:nvSpPr>
        <p:spPr/>
        <p:txBody>
          <a:bodyPr/>
          <a:lstStyle/>
          <a:p>
            <a:pPr>
              <a:defRPr/>
            </a:pPr>
            <a:r>
              <a:rPr lang="en-US" dirty="0">
                <a:ea typeface="ＭＳ Ｐゴシック" charset="-128"/>
              </a:rPr>
              <a:t>Java Servlet Example: HelloServlet.java</a:t>
            </a:r>
          </a:p>
        </p:txBody>
      </p:sp>
      <p:sp>
        <p:nvSpPr>
          <p:cNvPr id="3" name="Content Placeholder 2">
            <a:extLst>
              <a:ext uri="{FF2B5EF4-FFF2-40B4-BE49-F238E27FC236}">
                <a16:creationId xmlns:a16="http://schemas.microsoft.com/office/drawing/2014/main" id="{3A8E7008-A88F-4CD9-A044-9BD5B1A71017}"/>
              </a:ext>
            </a:extLst>
          </p:cNvPr>
          <p:cNvSpPr>
            <a:spLocks noGrp="1"/>
          </p:cNvSpPr>
          <p:nvPr>
            <p:ph idx="1"/>
          </p:nvPr>
        </p:nvSpPr>
        <p:spPr>
          <a:xfrm>
            <a:off x="814388" y="885825"/>
            <a:ext cx="7661275" cy="5111750"/>
          </a:xfrm>
        </p:spPr>
        <p:txBody>
          <a:bodyPr/>
          <a:lstStyle/>
          <a:p>
            <a:pPr>
              <a:defRPr/>
            </a:pPr>
            <a:r>
              <a:rPr lang="en-US" dirty="0">
                <a:ea typeface="ＭＳ Ｐゴシック" charset="-128"/>
              </a:rPr>
              <a:t>import java.io.*;</a:t>
            </a:r>
          </a:p>
          <a:p>
            <a:pPr>
              <a:defRPr/>
            </a:pPr>
            <a:r>
              <a:rPr lang="en-US" dirty="0">
                <a:ea typeface="ＭＳ Ｐゴシック" charset="-128"/>
              </a:rPr>
              <a:t>import </a:t>
            </a:r>
            <a:r>
              <a:rPr lang="en-US" dirty="0" err="1">
                <a:ea typeface="ＭＳ Ｐゴシック" charset="-128"/>
              </a:rPr>
              <a:t>javax.servlet</a:t>
            </a:r>
            <a:r>
              <a:rPr lang="en-US" dirty="0">
                <a:ea typeface="ＭＳ Ｐゴシック" charset="-128"/>
              </a:rPr>
              <a:t>.*;</a:t>
            </a:r>
          </a:p>
          <a:p>
            <a:pPr>
              <a:defRPr/>
            </a:pPr>
            <a:r>
              <a:rPr lang="en-US" dirty="0">
                <a:ea typeface="ＭＳ Ｐゴシック" charset="-128"/>
              </a:rPr>
              <a:t>import </a:t>
            </a:r>
            <a:r>
              <a:rPr lang="en-US" dirty="0" err="1">
                <a:ea typeface="ＭＳ Ｐゴシック" charset="-128"/>
              </a:rPr>
              <a:t>javax.servlet.http</a:t>
            </a:r>
            <a:r>
              <a:rPr lang="en-US" dirty="0">
                <a:ea typeface="ＭＳ Ｐゴシック" charset="-128"/>
              </a:rPr>
              <a:t>.*;</a:t>
            </a:r>
          </a:p>
          <a:p>
            <a:pPr>
              <a:defRPr/>
            </a:pPr>
            <a:r>
              <a:rPr lang="en-US" dirty="0">
                <a:ea typeface="ＭＳ Ｐゴシック" charset="-128"/>
              </a:rPr>
              <a:t>public class </a:t>
            </a:r>
            <a:r>
              <a:rPr lang="en-US" dirty="0" err="1">
                <a:ea typeface="ＭＳ Ｐゴシック" charset="-128"/>
              </a:rPr>
              <a:t>HelloServlet</a:t>
            </a:r>
            <a:r>
              <a:rPr lang="en-US" dirty="0">
                <a:ea typeface="ＭＳ Ｐゴシック" charset="-128"/>
              </a:rPr>
              <a:t> extends </a:t>
            </a:r>
            <a:r>
              <a:rPr lang="en-US" dirty="0" err="1">
                <a:ea typeface="ＭＳ Ｐゴシック" charset="-128"/>
              </a:rPr>
              <a:t>HttpServlet</a:t>
            </a:r>
            <a:r>
              <a:rPr lang="en-US" dirty="0">
                <a:ea typeface="ＭＳ Ｐゴシック" charset="-128"/>
              </a:rPr>
              <a:t> {</a:t>
            </a:r>
          </a:p>
          <a:p>
            <a:pPr lvl="1">
              <a:defRPr/>
            </a:pPr>
            <a:r>
              <a:rPr lang="en-US" sz="1600" dirty="0">
                <a:ea typeface="ＭＳ Ｐゴシック" charset="-128"/>
              </a:rPr>
              <a:t> </a:t>
            </a:r>
            <a:r>
              <a:rPr lang="en-US" sz="1400" dirty="0">
                <a:ea typeface="ＭＳ Ｐゴシック" charset="-128"/>
              </a:rPr>
              <a:t>public void </a:t>
            </a:r>
            <a:r>
              <a:rPr lang="en-US" sz="1400" b="1" dirty="0" err="1">
                <a:ea typeface="ＭＳ Ｐゴシック" charset="-128"/>
              </a:rPr>
              <a:t>doGet</a:t>
            </a:r>
            <a:r>
              <a:rPr lang="en-US" sz="1400" dirty="0">
                <a:ea typeface="ＭＳ Ｐゴシック" charset="-128"/>
              </a:rPr>
              <a:t>(</a:t>
            </a:r>
            <a:r>
              <a:rPr lang="en-US" sz="1400" dirty="0" err="1">
                <a:ea typeface="ＭＳ Ｐゴシック" charset="-128"/>
              </a:rPr>
              <a:t>HttpServletRequest</a:t>
            </a:r>
            <a:r>
              <a:rPr lang="en-US" sz="1400" dirty="0">
                <a:ea typeface="ＭＳ Ｐゴシック" charset="-128"/>
              </a:rPr>
              <a:t> request, </a:t>
            </a:r>
            <a:r>
              <a:rPr lang="en-US" sz="1400" dirty="0" err="1">
                <a:ea typeface="ＭＳ Ｐゴシック" charset="-128"/>
              </a:rPr>
              <a:t>HttpServletResponse</a:t>
            </a:r>
            <a:r>
              <a:rPr lang="en-US" sz="1400" dirty="0">
                <a:ea typeface="ＭＳ Ｐゴシック" charset="-128"/>
              </a:rPr>
              <a:t> response)</a:t>
            </a:r>
          </a:p>
          <a:p>
            <a:pPr marL="457200" lvl="1" indent="0">
              <a:buFont typeface="Monotype Sorts" charset="2"/>
              <a:buNone/>
              <a:defRPr/>
            </a:pPr>
            <a:r>
              <a:rPr lang="en-US" sz="1400" dirty="0">
                <a:ea typeface="ＭＳ Ｐゴシック" charset="-128"/>
              </a:rPr>
              <a:t> 				throws </a:t>
            </a:r>
            <a:r>
              <a:rPr lang="en-US" sz="1400" dirty="0" err="1">
                <a:ea typeface="ＭＳ Ｐゴシック" charset="-128"/>
              </a:rPr>
              <a:t>ServletException</a:t>
            </a:r>
            <a:r>
              <a:rPr lang="en-US" sz="1400" dirty="0">
                <a:ea typeface="ＭＳ Ｐゴシック" charset="-128"/>
              </a:rPr>
              <a:t>, </a:t>
            </a:r>
            <a:r>
              <a:rPr lang="en-US" sz="1400" dirty="0" err="1">
                <a:ea typeface="ＭＳ Ｐゴシック" charset="-128"/>
              </a:rPr>
              <a:t>IOException</a:t>
            </a:r>
            <a:r>
              <a:rPr lang="en-US" sz="1400" dirty="0">
                <a:ea typeface="ＭＳ Ｐゴシック" charset="-128"/>
              </a:rPr>
              <a:t> {</a:t>
            </a:r>
          </a:p>
          <a:p>
            <a:pPr lvl="1">
              <a:defRPr/>
            </a:pPr>
            <a:r>
              <a:rPr lang="en-US" sz="1400" dirty="0">
                <a:ea typeface="ＭＳ Ｐゴシック" charset="-128"/>
              </a:rPr>
              <a:t> </a:t>
            </a:r>
            <a:r>
              <a:rPr lang="en-US" sz="1400" dirty="0" err="1">
                <a:ea typeface="ＭＳ Ｐゴシック" charset="-128"/>
              </a:rPr>
              <a:t>response.setContentType</a:t>
            </a:r>
            <a:r>
              <a:rPr lang="en-US" sz="1400" dirty="0">
                <a:ea typeface="ＭＳ Ｐゴシック" charset="-128"/>
              </a:rPr>
              <a:t>("text/html");</a:t>
            </a:r>
          </a:p>
          <a:p>
            <a:pPr lvl="1">
              <a:defRPr/>
            </a:pPr>
            <a:r>
              <a:rPr lang="en-US" sz="1400" dirty="0">
                <a:ea typeface="ＭＳ Ｐゴシック" charset="-128"/>
              </a:rPr>
              <a:t> </a:t>
            </a:r>
            <a:r>
              <a:rPr lang="en-US" sz="1400" dirty="0" err="1">
                <a:ea typeface="ＭＳ Ｐゴシック" charset="-128"/>
              </a:rPr>
              <a:t>PrintWriter</a:t>
            </a:r>
            <a:r>
              <a:rPr lang="en-US" sz="1400" dirty="0">
                <a:ea typeface="ＭＳ Ｐゴシック" charset="-128"/>
              </a:rPr>
              <a:t> </a:t>
            </a:r>
            <a:r>
              <a:rPr lang="en-US" sz="1400" b="1" dirty="0">
                <a:ea typeface="ＭＳ Ｐゴシック" charset="-128"/>
              </a:rPr>
              <a:t>out</a:t>
            </a:r>
            <a:r>
              <a:rPr lang="en-US" sz="1400" dirty="0">
                <a:ea typeface="ＭＳ Ｐゴシック" charset="-128"/>
              </a:rPr>
              <a:t> = </a:t>
            </a:r>
            <a:r>
              <a:rPr lang="en-US" sz="1400" dirty="0" err="1">
                <a:ea typeface="ＭＳ Ｐゴシック" charset="-128"/>
              </a:rPr>
              <a:t>response.getWriter</a:t>
            </a:r>
            <a:r>
              <a:rPr lang="en-US" sz="1400" dirty="0">
                <a:ea typeface="ＭＳ Ｐゴシック" charset="-128"/>
              </a:rPr>
              <a:t>();</a:t>
            </a:r>
          </a:p>
          <a:p>
            <a:pPr lvl="1">
              <a:defRPr/>
            </a:pPr>
            <a:r>
              <a:rPr lang="en-US" sz="1400" dirty="0">
                <a:ea typeface="ＭＳ Ｐゴシック" charset="-128"/>
              </a:rPr>
              <a:t> String </a:t>
            </a:r>
            <a:r>
              <a:rPr lang="en-US" sz="1400" dirty="0" err="1">
                <a:ea typeface="ＭＳ Ｐゴシック" charset="-128"/>
              </a:rPr>
              <a:t>docType</a:t>
            </a:r>
            <a:r>
              <a:rPr lang="en-US" sz="1400" dirty="0">
                <a:ea typeface="ＭＳ Ｐゴシック" charset="-128"/>
              </a:rPr>
              <a:t> =  "&lt;!DOCTYPE HTML PUBLIC \"-//W3C//DTD HTML 4.0 " +</a:t>
            </a:r>
          </a:p>
          <a:p>
            <a:pPr lvl="1">
              <a:defRPr/>
            </a:pPr>
            <a:r>
              <a:rPr lang="en-US" sz="1400" dirty="0">
                <a:ea typeface="ＭＳ Ｐゴシック" charset="-128"/>
              </a:rPr>
              <a:t> "Transitional//EN\"&gt;\n";</a:t>
            </a:r>
          </a:p>
          <a:p>
            <a:pPr lvl="1">
              <a:defRPr/>
            </a:pPr>
            <a:r>
              <a:rPr lang="en-US" sz="1400" dirty="0">
                <a:ea typeface="ＭＳ Ｐゴシック" charset="-128"/>
              </a:rPr>
              <a:t> </a:t>
            </a:r>
            <a:r>
              <a:rPr lang="en-US" sz="1400" dirty="0" err="1">
                <a:ea typeface="ＭＳ Ｐゴシック" charset="-128"/>
              </a:rPr>
              <a:t>out.println</a:t>
            </a:r>
            <a:r>
              <a:rPr lang="en-US" sz="1400" dirty="0">
                <a:ea typeface="ＭＳ Ｐゴシック" charset="-128"/>
              </a:rPr>
              <a:t>(</a:t>
            </a:r>
            <a:r>
              <a:rPr lang="en-US" sz="1400" dirty="0" err="1">
                <a:ea typeface="ＭＳ Ｐゴシック" charset="-128"/>
              </a:rPr>
              <a:t>docType</a:t>
            </a:r>
            <a:r>
              <a:rPr lang="en-US" sz="1400" dirty="0">
                <a:ea typeface="ＭＳ Ｐゴシック" charset="-128"/>
              </a:rPr>
              <a:t> +</a:t>
            </a:r>
          </a:p>
          <a:p>
            <a:pPr lvl="2">
              <a:defRPr/>
            </a:pPr>
            <a:r>
              <a:rPr lang="en-US" sz="1400" dirty="0">
                <a:ea typeface="ＭＳ Ｐゴシック" charset="-128"/>
              </a:rPr>
              <a:t> "&lt;HTML&gt;\n" +</a:t>
            </a:r>
          </a:p>
          <a:p>
            <a:pPr lvl="2">
              <a:defRPr/>
            </a:pPr>
            <a:r>
              <a:rPr lang="en-US" sz="1400" dirty="0">
                <a:ea typeface="ＭＳ Ｐゴシック" charset="-128"/>
              </a:rPr>
              <a:t> "&lt;HEAD&gt;&lt;TITLE&gt;Hello&lt;/TITLE&gt;&lt;/HEAD&gt;\n" +</a:t>
            </a:r>
          </a:p>
          <a:p>
            <a:pPr lvl="2">
              <a:defRPr/>
            </a:pPr>
            <a:r>
              <a:rPr lang="en-US" sz="1400" dirty="0">
                <a:ea typeface="ＭＳ Ｐゴシック" charset="-128"/>
              </a:rPr>
              <a:t> "&lt;BODY BGCOLOR=\"#FDF5E6\"&gt;\n" +</a:t>
            </a:r>
          </a:p>
          <a:p>
            <a:pPr lvl="2">
              <a:defRPr/>
            </a:pPr>
            <a:r>
              <a:rPr lang="en-US" sz="1400" dirty="0">
                <a:ea typeface="ＭＳ Ｐゴシック" charset="-128"/>
              </a:rPr>
              <a:t> "&lt;H1&gt;Hello&lt;/H1&gt;\n" +</a:t>
            </a:r>
          </a:p>
          <a:p>
            <a:pPr lvl="2">
              <a:defRPr/>
            </a:pPr>
            <a:r>
              <a:rPr lang="en-US" sz="1400" dirty="0">
                <a:ea typeface="ＭＳ Ｐゴシック" charset="-128"/>
              </a:rPr>
              <a:t> "&lt;/BODY&gt;&lt;/HTML&gt;");</a:t>
            </a:r>
          </a:p>
          <a:p>
            <a:pPr lvl="1">
              <a:defRPr/>
            </a:pPr>
            <a:r>
              <a:rPr lang="en-US" sz="1400" dirty="0">
                <a:ea typeface="ＭＳ Ｐゴシック" charset="-128"/>
              </a:rPr>
              <a:t> }</a:t>
            </a:r>
          </a:p>
          <a:p>
            <a:pPr lvl="1">
              <a:defRPr/>
            </a:pPr>
            <a:r>
              <a:rPr lang="en-US" sz="1400" dirty="0">
                <a:ea typeface="ＭＳ Ｐゴシック" charset="-128"/>
              </a:rPr>
              <a:t>}</a:t>
            </a:r>
          </a:p>
        </p:txBody>
      </p:sp>
      <p:pic>
        <p:nvPicPr>
          <p:cNvPr id="33796" name="Picture 2">
            <a:extLst>
              <a:ext uri="{FF2B5EF4-FFF2-40B4-BE49-F238E27FC236}">
                <a16:creationId xmlns:a16="http://schemas.microsoft.com/office/drawing/2014/main" id="{6AA1394D-B79A-47F0-A16C-3EEF446B5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50" y="5167313"/>
            <a:ext cx="27241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33D056E7-B1B0-4F06-A54E-86F14C1665C6}"/>
              </a:ext>
            </a:extLst>
          </p:cNvPr>
          <p:cNvSpPr>
            <a:spLocks noGrp="1" noChangeArrowheads="1"/>
          </p:cNvSpPr>
          <p:nvPr>
            <p:ph type="title"/>
          </p:nvPr>
        </p:nvSpPr>
        <p:spPr/>
        <p:txBody>
          <a:bodyPr/>
          <a:lstStyle/>
          <a:p>
            <a:pPr>
              <a:defRPr/>
            </a:pPr>
            <a:r>
              <a:rPr lang="en-US">
                <a:ea typeface="+mj-ea"/>
              </a:rPr>
              <a:t>Example Servlet Code</a:t>
            </a:r>
          </a:p>
        </p:txBody>
      </p:sp>
      <p:sp>
        <p:nvSpPr>
          <p:cNvPr id="34819" name="Rectangle 3">
            <a:extLst>
              <a:ext uri="{FF2B5EF4-FFF2-40B4-BE49-F238E27FC236}">
                <a16:creationId xmlns:a16="http://schemas.microsoft.com/office/drawing/2014/main" id="{2952DDE9-4B23-4623-83C2-00725773F836}"/>
              </a:ext>
            </a:extLst>
          </p:cNvPr>
          <p:cNvSpPr>
            <a:spLocks noGrp="1" noChangeArrowheads="1"/>
          </p:cNvSpPr>
          <p:nvPr>
            <p:ph type="body" idx="1"/>
          </p:nvPr>
        </p:nvSpPr>
        <p:spPr>
          <a:xfrm>
            <a:off x="647700" y="1295400"/>
            <a:ext cx="8178800" cy="5006975"/>
          </a:xfrm>
        </p:spPr>
        <p:txBody>
          <a:bodyPr/>
          <a:lstStyle/>
          <a:p>
            <a:pPr>
              <a:lnSpc>
                <a:spcPct val="90000"/>
              </a:lnSpc>
              <a:buFont typeface="Monotype Sorts" charset="2"/>
              <a:buNone/>
            </a:pPr>
            <a:r>
              <a:rPr lang="en-US" altLang="en-US" sz="1600">
                <a:solidFill>
                  <a:srgbClr val="993300"/>
                </a:solidFill>
              </a:rPr>
              <a:t>import java.io.*;</a:t>
            </a:r>
          </a:p>
          <a:p>
            <a:pPr>
              <a:lnSpc>
                <a:spcPct val="90000"/>
              </a:lnSpc>
              <a:buFont typeface="Monotype Sorts" charset="2"/>
              <a:buNone/>
            </a:pPr>
            <a:r>
              <a:rPr lang="en-US" altLang="en-US" sz="1600">
                <a:solidFill>
                  <a:srgbClr val="993300"/>
                </a:solidFill>
              </a:rPr>
              <a:t>import javax.servlet.*;</a:t>
            </a:r>
          </a:p>
          <a:p>
            <a:pPr>
              <a:lnSpc>
                <a:spcPct val="90000"/>
              </a:lnSpc>
              <a:buFont typeface="Monotype Sorts" charset="2"/>
              <a:buNone/>
            </a:pPr>
            <a:r>
              <a:rPr lang="en-US" altLang="en-US" sz="1600">
                <a:solidFill>
                  <a:srgbClr val="993300"/>
                </a:solidFill>
              </a:rPr>
              <a:t>import javax.servlet.http.*;</a:t>
            </a:r>
          </a:p>
          <a:p>
            <a:pPr>
              <a:lnSpc>
                <a:spcPct val="90000"/>
              </a:lnSpc>
              <a:buFont typeface="Monotype Sorts" charset="2"/>
              <a:buNone/>
            </a:pPr>
            <a:r>
              <a:rPr lang="en-US" altLang="en-US" sz="1600">
                <a:solidFill>
                  <a:srgbClr val="993300"/>
                </a:solidFill>
              </a:rPr>
              <a:t>public class PersonQueryServlet extends HttpServlet {</a:t>
            </a:r>
          </a:p>
          <a:p>
            <a:pPr>
              <a:lnSpc>
                <a:spcPct val="90000"/>
              </a:lnSpc>
              <a:buFont typeface="Monotype Sorts" charset="2"/>
              <a:buNone/>
            </a:pPr>
            <a:r>
              <a:rPr lang="en-US" altLang="en-US" sz="1600">
                <a:solidFill>
                  <a:srgbClr val="993300"/>
                </a:solidFill>
              </a:rPr>
              <a:t>   public void</a:t>
            </a:r>
            <a:r>
              <a:rPr lang="en-US" altLang="en-US" sz="1600"/>
              <a:t> </a:t>
            </a:r>
            <a:r>
              <a:rPr lang="en-US" altLang="en-US" sz="1600">
                <a:solidFill>
                  <a:srgbClr val="008000"/>
                </a:solidFill>
              </a:rPr>
              <a:t>doGet </a:t>
            </a:r>
            <a:r>
              <a:rPr lang="en-US" altLang="en-US" sz="1600">
                <a:solidFill>
                  <a:srgbClr val="993300"/>
                </a:solidFill>
              </a:rPr>
              <a:t>(HttpServletRequest </a:t>
            </a:r>
            <a:r>
              <a:rPr lang="en-US" altLang="en-US" sz="1600" b="1">
                <a:solidFill>
                  <a:srgbClr val="993300"/>
                </a:solidFill>
              </a:rPr>
              <a:t>request</a:t>
            </a:r>
            <a:r>
              <a:rPr lang="en-US" altLang="en-US" sz="1600">
                <a:solidFill>
                  <a:srgbClr val="993300"/>
                </a:solidFill>
              </a:rPr>
              <a:t>, HttpServletResponse </a:t>
            </a:r>
            <a:r>
              <a:rPr lang="en-US" altLang="en-US" sz="1600" b="1">
                <a:solidFill>
                  <a:srgbClr val="993300"/>
                </a:solidFill>
              </a:rPr>
              <a:t>response</a:t>
            </a:r>
            <a:r>
              <a:rPr lang="en-US" altLang="en-US" sz="1600">
                <a:solidFill>
                  <a:srgbClr val="993300"/>
                </a:solidFill>
              </a:rPr>
              <a:t>)</a:t>
            </a:r>
          </a:p>
          <a:p>
            <a:pPr>
              <a:lnSpc>
                <a:spcPct val="90000"/>
              </a:lnSpc>
              <a:buFont typeface="Monotype Sorts" charset="2"/>
              <a:buNone/>
            </a:pPr>
            <a:r>
              <a:rPr lang="en-US" altLang="en-US" sz="1600">
                <a:solidFill>
                  <a:srgbClr val="993300"/>
                </a:solidFill>
              </a:rPr>
              <a:t>                          throws ServletException, IOException</a:t>
            </a:r>
          </a:p>
          <a:p>
            <a:pPr>
              <a:lnSpc>
                <a:spcPct val="90000"/>
              </a:lnSpc>
              <a:buFont typeface="Monotype Sorts" charset="2"/>
              <a:buNone/>
            </a:pPr>
            <a:r>
              <a:rPr lang="en-US" altLang="en-US" sz="1600"/>
              <a:t>   </a:t>
            </a:r>
            <a:r>
              <a:rPr lang="en-US" altLang="en-US" sz="1600">
                <a:solidFill>
                  <a:srgbClr val="008000"/>
                </a:solidFill>
              </a:rPr>
              <a:t>{</a:t>
            </a:r>
          </a:p>
          <a:p>
            <a:pPr>
              <a:lnSpc>
                <a:spcPct val="90000"/>
              </a:lnSpc>
              <a:buFont typeface="Monotype Sorts" charset="2"/>
              <a:buNone/>
            </a:pPr>
            <a:r>
              <a:rPr lang="en-US" altLang="en-US" sz="1600">
                <a:solidFill>
                  <a:srgbClr val="008000"/>
                </a:solidFill>
              </a:rPr>
              <a:t>      response.setContentType("text/html");</a:t>
            </a:r>
          </a:p>
          <a:p>
            <a:pPr>
              <a:lnSpc>
                <a:spcPct val="90000"/>
              </a:lnSpc>
              <a:buFont typeface="Monotype Sorts" charset="2"/>
              <a:buNone/>
            </a:pPr>
            <a:r>
              <a:rPr lang="en-US" altLang="en-US" sz="1600">
                <a:solidFill>
                  <a:srgbClr val="008000"/>
                </a:solidFill>
              </a:rPr>
              <a:t>      PrintWriter out = response.getWriter();</a:t>
            </a:r>
          </a:p>
          <a:p>
            <a:pPr>
              <a:lnSpc>
                <a:spcPct val="90000"/>
              </a:lnSpc>
              <a:buFont typeface="Monotype Sorts" charset="2"/>
              <a:buNone/>
            </a:pPr>
            <a:r>
              <a:rPr lang="en-US" altLang="en-US" sz="1600">
                <a:solidFill>
                  <a:srgbClr val="008000"/>
                </a:solidFill>
              </a:rPr>
              <a:t>      out.println("&lt;HEAD&gt;&lt;TITLE&gt; Query Result&lt;/TITLE&gt;&lt;/HEAD&gt;");</a:t>
            </a:r>
          </a:p>
          <a:p>
            <a:pPr>
              <a:lnSpc>
                <a:spcPct val="90000"/>
              </a:lnSpc>
              <a:buFont typeface="Monotype Sorts" charset="2"/>
              <a:buNone/>
            </a:pPr>
            <a:r>
              <a:rPr lang="en-US" altLang="en-US" sz="1600">
                <a:solidFill>
                  <a:srgbClr val="008000"/>
                </a:solidFill>
              </a:rPr>
              <a:t>      out.println("&lt;BODY&gt;");</a:t>
            </a:r>
          </a:p>
          <a:p>
            <a:pPr>
              <a:lnSpc>
                <a:spcPct val="90000"/>
              </a:lnSpc>
              <a:buFont typeface="Monotype Sorts" charset="2"/>
              <a:buNone/>
            </a:pPr>
            <a:r>
              <a:rPr lang="en-US" altLang="en-US" sz="1600">
                <a:solidFill>
                  <a:srgbClr val="993300"/>
                </a:solidFill>
              </a:rPr>
              <a:t>         ….. BODY OF SERVLET (next slide) …</a:t>
            </a:r>
          </a:p>
          <a:p>
            <a:pPr>
              <a:lnSpc>
                <a:spcPct val="90000"/>
              </a:lnSpc>
              <a:buFont typeface="Monotype Sorts" charset="2"/>
              <a:buNone/>
            </a:pPr>
            <a:r>
              <a:rPr lang="en-US" altLang="en-US" sz="1600">
                <a:solidFill>
                  <a:srgbClr val="008000"/>
                </a:solidFill>
              </a:rPr>
              <a:t>      out.println("&lt;/BODY&gt;");</a:t>
            </a:r>
          </a:p>
          <a:p>
            <a:pPr>
              <a:lnSpc>
                <a:spcPct val="90000"/>
              </a:lnSpc>
              <a:buFont typeface="Monotype Sorts" charset="2"/>
              <a:buNone/>
            </a:pPr>
            <a:r>
              <a:rPr lang="en-US" altLang="en-US" sz="1600">
                <a:solidFill>
                  <a:srgbClr val="008000"/>
                </a:solidFill>
              </a:rPr>
              <a:t>      out.close();</a:t>
            </a:r>
          </a:p>
          <a:p>
            <a:pPr>
              <a:lnSpc>
                <a:spcPct val="90000"/>
              </a:lnSpc>
              <a:buFont typeface="Monotype Sorts" charset="2"/>
              <a:buNone/>
            </a:pPr>
            <a:r>
              <a:rPr lang="en-US" altLang="en-US" sz="1600"/>
              <a:t>   }</a:t>
            </a:r>
          </a:p>
          <a:p>
            <a:pPr>
              <a:lnSpc>
                <a:spcPct val="90000"/>
              </a:lnSpc>
              <a:buFont typeface="Monotype Sorts" charset="2"/>
              <a:buNone/>
            </a:pPr>
            <a:r>
              <a:rPr lang="en-US" altLang="en-US" sz="160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a:extLst>
              <a:ext uri="{FF2B5EF4-FFF2-40B4-BE49-F238E27FC236}">
                <a16:creationId xmlns:a16="http://schemas.microsoft.com/office/drawing/2014/main" id="{65BB929E-2CAE-4533-9DAD-B026A766005D}"/>
              </a:ext>
            </a:extLst>
          </p:cNvPr>
          <p:cNvSpPr>
            <a:spLocks noGrp="1" noChangeArrowheads="1"/>
          </p:cNvSpPr>
          <p:nvPr>
            <p:ph type="title"/>
          </p:nvPr>
        </p:nvSpPr>
        <p:spPr/>
        <p:txBody>
          <a:bodyPr/>
          <a:lstStyle/>
          <a:p>
            <a:pPr>
              <a:defRPr/>
            </a:pPr>
            <a:r>
              <a:rPr lang="en-US">
                <a:ea typeface="+mj-ea"/>
              </a:rPr>
              <a:t>Example Servlet Code</a:t>
            </a:r>
          </a:p>
        </p:txBody>
      </p:sp>
      <p:sp>
        <p:nvSpPr>
          <p:cNvPr id="35843" name="Rectangle 3">
            <a:extLst>
              <a:ext uri="{FF2B5EF4-FFF2-40B4-BE49-F238E27FC236}">
                <a16:creationId xmlns:a16="http://schemas.microsoft.com/office/drawing/2014/main" id="{8F094FBA-661E-4BCE-8395-8BA34AC6DAF7}"/>
              </a:ext>
            </a:extLst>
          </p:cNvPr>
          <p:cNvSpPr>
            <a:spLocks noGrp="1" noChangeArrowheads="1"/>
          </p:cNvSpPr>
          <p:nvPr>
            <p:ph type="body" idx="1"/>
          </p:nvPr>
        </p:nvSpPr>
        <p:spPr>
          <a:xfrm>
            <a:off x="617538" y="1130300"/>
            <a:ext cx="8178800" cy="5280025"/>
          </a:xfrm>
        </p:spPr>
        <p:txBody>
          <a:bodyPr/>
          <a:lstStyle/>
          <a:p>
            <a:pPr>
              <a:lnSpc>
                <a:spcPct val="80000"/>
              </a:lnSpc>
              <a:buFont typeface="Monotype Sorts" charset="2"/>
              <a:buNone/>
            </a:pPr>
            <a:r>
              <a:rPr lang="en-US" altLang="en-US" sz="1600">
                <a:solidFill>
                  <a:srgbClr val="008000"/>
                </a:solidFill>
              </a:rPr>
              <a:t>String persontype = request.getParameter("persontype");</a:t>
            </a:r>
          </a:p>
          <a:p>
            <a:pPr>
              <a:lnSpc>
                <a:spcPct val="80000"/>
              </a:lnSpc>
              <a:buFont typeface="Monotype Sorts" charset="2"/>
              <a:buNone/>
            </a:pPr>
            <a:r>
              <a:rPr lang="en-US" altLang="en-US" sz="1600">
                <a:solidFill>
                  <a:srgbClr val="008000"/>
                </a:solidFill>
              </a:rPr>
              <a:t>String number = request.getParameter("name");</a:t>
            </a:r>
          </a:p>
          <a:p>
            <a:pPr>
              <a:lnSpc>
                <a:spcPct val="80000"/>
              </a:lnSpc>
              <a:buFont typeface="Monotype Sorts" charset="2"/>
              <a:buNone/>
            </a:pPr>
            <a:r>
              <a:rPr lang="en-US" altLang="en-US" sz="1600">
                <a:solidFill>
                  <a:srgbClr val="008000"/>
                </a:solidFill>
              </a:rPr>
              <a:t>if(persontype.equals("student")) {</a:t>
            </a:r>
          </a:p>
          <a:p>
            <a:pPr>
              <a:lnSpc>
                <a:spcPct val="80000"/>
              </a:lnSpc>
              <a:buFont typeface="Monotype Sorts" charset="2"/>
              <a:buNone/>
            </a:pPr>
            <a:r>
              <a:rPr lang="en-US" altLang="en-US" sz="1600">
                <a:solidFill>
                  <a:srgbClr val="008000"/>
                </a:solidFill>
              </a:rPr>
              <a:t>    </a:t>
            </a:r>
            <a:r>
              <a:rPr lang="en-US" altLang="en-US" sz="1600">
                <a:solidFill>
                  <a:srgbClr val="993300"/>
                </a:solidFill>
              </a:rPr>
              <a:t>... code to find students with the specified name ...</a:t>
            </a:r>
          </a:p>
          <a:p>
            <a:pPr>
              <a:lnSpc>
                <a:spcPct val="80000"/>
              </a:lnSpc>
              <a:buFont typeface="Monotype Sorts" charset="2"/>
              <a:buNone/>
            </a:pPr>
            <a:r>
              <a:rPr lang="en-US" altLang="en-US" sz="1600">
                <a:solidFill>
                  <a:srgbClr val="993300"/>
                </a:solidFill>
              </a:rPr>
              <a:t>    ... using </a:t>
            </a:r>
            <a:r>
              <a:rPr lang="en-US" altLang="en-US" sz="1600" b="1">
                <a:solidFill>
                  <a:srgbClr val="993300"/>
                </a:solidFill>
              </a:rPr>
              <a:t>JDBC</a:t>
            </a:r>
            <a:r>
              <a:rPr lang="en-US" altLang="en-US" sz="1600">
                <a:solidFill>
                  <a:srgbClr val="993300"/>
                </a:solidFill>
              </a:rPr>
              <a:t> to communicate with the database ..</a:t>
            </a:r>
          </a:p>
          <a:p>
            <a:pPr>
              <a:lnSpc>
                <a:spcPct val="80000"/>
              </a:lnSpc>
              <a:buFont typeface="Monotype Sorts" charset="2"/>
              <a:buNone/>
            </a:pPr>
            <a:r>
              <a:rPr lang="en-US" altLang="en-US" sz="1600">
                <a:solidFill>
                  <a:srgbClr val="008000"/>
                </a:solidFill>
              </a:rPr>
              <a:t>    out.println("&lt;table BORDER COLS=3&gt;");</a:t>
            </a:r>
          </a:p>
          <a:p>
            <a:pPr>
              <a:lnSpc>
                <a:spcPct val="80000"/>
              </a:lnSpc>
              <a:buFont typeface="Monotype Sorts" charset="2"/>
              <a:buNone/>
            </a:pPr>
            <a:r>
              <a:rPr lang="en-US" altLang="en-US" sz="1600">
                <a:solidFill>
                  <a:srgbClr val="008000"/>
                </a:solidFill>
              </a:rPr>
              <a:t>    out.println(" &lt;tr&gt; &lt;td&gt;ID&lt;/td&gt; &lt;td&gt;Name: &lt;/td&gt;" + " &lt;td&gt;Department&lt;/td&gt; &lt;/tr&gt;");</a:t>
            </a:r>
          </a:p>
          <a:p>
            <a:pPr>
              <a:lnSpc>
                <a:spcPct val="80000"/>
              </a:lnSpc>
              <a:buFont typeface="Monotype Sorts" charset="2"/>
              <a:buNone/>
            </a:pPr>
            <a:r>
              <a:rPr lang="en-US" altLang="en-US" sz="1600">
                <a:solidFill>
                  <a:srgbClr val="008000"/>
                </a:solidFill>
              </a:rPr>
              <a:t>    for(... each result ...){</a:t>
            </a:r>
          </a:p>
          <a:p>
            <a:pPr>
              <a:lnSpc>
                <a:spcPct val="80000"/>
              </a:lnSpc>
              <a:buFont typeface="Monotype Sorts" charset="2"/>
              <a:buNone/>
            </a:pPr>
            <a:r>
              <a:rPr lang="en-US" altLang="en-US" sz="1600">
                <a:solidFill>
                  <a:srgbClr val="008000"/>
                </a:solidFill>
              </a:rPr>
              <a:t>        </a:t>
            </a:r>
            <a:r>
              <a:rPr lang="en-US" altLang="en-US" sz="1600">
                <a:solidFill>
                  <a:srgbClr val="993300"/>
                </a:solidFill>
              </a:rPr>
              <a:t>... retrieve ID, </a:t>
            </a:r>
            <a:r>
              <a:rPr lang="en-US" altLang="en-US" sz="1600" i="1">
                <a:solidFill>
                  <a:srgbClr val="993300"/>
                </a:solidFill>
              </a:rPr>
              <a:t>name </a:t>
            </a:r>
            <a:r>
              <a:rPr lang="en-US" altLang="en-US" sz="1600">
                <a:solidFill>
                  <a:srgbClr val="993300"/>
                </a:solidFill>
              </a:rPr>
              <a:t>and </a:t>
            </a:r>
            <a:r>
              <a:rPr lang="en-US" altLang="en-US" sz="1600" i="1">
                <a:solidFill>
                  <a:srgbClr val="993300"/>
                </a:solidFill>
              </a:rPr>
              <a:t>dept name</a:t>
            </a:r>
          </a:p>
          <a:p>
            <a:pPr>
              <a:lnSpc>
                <a:spcPct val="80000"/>
              </a:lnSpc>
              <a:buFont typeface="Monotype Sorts" charset="2"/>
              <a:buNone/>
            </a:pPr>
            <a:r>
              <a:rPr lang="en-US" altLang="en-US" sz="1600">
                <a:solidFill>
                  <a:srgbClr val="993300"/>
                </a:solidFill>
              </a:rPr>
              <a:t>        ... into variables ID, name and deptname</a:t>
            </a:r>
          </a:p>
          <a:p>
            <a:pPr>
              <a:lnSpc>
                <a:spcPct val="80000"/>
              </a:lnSpc>
              <a:buFont typeface="Monotype Sorts" charset="2"/>
              <a:buNone/>
            </a:pPr>
            <a:r>
              <a:rPr lang="en-US" altLang="en-US" sz="1600">
                <a:solidFill>
                  <a:srgbClr val="008000"/>
                </a:solidFill>
              </a:rPr>
              <a:t>        out.println("&lt;tr&gt; &lt;td&gt;" + ID + "&lt;/td&gt;" + "&lt;td&gt;" + name + "&lt;/td&gt;" + "&lt;td&gt;" + deptname  </a:t>
            </a:r>
            <a:br>
              <a:rPr lang="en-US" altLang="en-US" sz="1600">
                <a:solidFill>
                  <a:srgbClr val="008000"/>
                </a:solidFill>
              </a:rPr>
            </a:br>
            <a:r>
              <a:rPr lang="en-US" altLang="en-US" sz="1600">
                <a:solidFill>
                  <a:srgbClr val="008000"/>
                </a:solidFill>
              </a:rPr>
              <a:t>           + "&lt;/td&gt;&lt;/tr&gt;");</a:t>
            </a:r>
          </a:p>
          <a:p>
            <a:pPr>
              <a:lnSpc>
                <a:spcPct val="80000"/>
              </a:lnSpc>
              <a:buFont typeface="Monotype Sorts" charset="2"/>
              <a:buNone/>
            </a:pPr>
            <a:r>
              <a:rPr lang="en-US" altLang="en-US" sz="1600">
                <a:solidFill>
                  <a:srgbClr val="008000"/>
                </a:solidFill>
              </a:rPr>
              <a:t>    };</a:t>
            </a:r>
          </a:p>
          <a:p>
            <a:pPr>
              <a:lnSpc>
                <a:spcPct val="80000"/>
              </a:lnSpc>
              <a:buFont typeface="Monotype Sorts" charset="2"/>
              <a:buNone/>
            </a:pPr>
            <a:r>
              <a:rPr lang="en-US" altLang="en-US" sz="1600">
                <a:solidFill>
                  <a:srgbClr val="008000"/>
                </a:solidFill>
              </a:rPr>
              <a:t>    out.println("&lt;/table&gt;");</a:t>
            </a:r>
          </a:p>
          <a:p>
            <a:pPr>
              <a:lnSpc>
                <a:spcPct val="80000"/>
              </a:lnSpc>
              <a:buFont typeface="Monotype Sorts" charset="2"/>
              <a:buNone/>
            </a:pPr>
            <a:r>
              <a:rPr lang="en-US" altLang="en-US" sz="1600">
                <a:solidFill>
                  <a:srgbClr val="008000"/>
                </a:solidFill>
              </a:rPr>
              <a:t>}</a:t>
            </a:r>
          </a:p>
          <a:p>
            <a:pPr>
              <a:lnSpc>
                <a:spcPct val="80000"/>
              </a:lnSpc>
              <a:buFont typeface="Monotype Sorts" charset="2"/>
              <a:buNone/>
            </a:pPr>
            <a:r>
              <a:rPr lang="en-US" altLang="en-US" sz="1600">
                <a:solidFill>
                  <a:srgbClr val="008000"/>
                </a:solidFill>
              </a:rPr>
              <a:t>else {</a:t>
            </a:r>
          </a:p>
          <a:p>
            <a:pPr>
              <a:lnSpc>
                <a:spcPct val="80000"/>
              </a:lnSpc>
              <a:buFont typeface="Monotype Sorts" charset="2"/>
              <a:buNone/>
            </a:pPr>
            <a:r>
              <a:rPr lang="en-US" altLang="en-US" sz="1600">
                <a:solidFill>
                  <a:srgbClr val="008000"/>
                </a:solidFill>
              </a:rPr>
              <a:t>    </a:t>
            </a:r>
            <a:r>
              <a:rPr lang="en-US" altLang="en-US" sz="1600">
                <a:solidFill>
                  <a:srgbClr val="993300"/>
                </a:solidFill>
              </a:rPr>
              <a:t>... as above, but for instructors ...</a:t>
            </a:r>
          </a:p>
          <a:p>
            <a:pPr>
              <a:lnSpc>
                <a:spcPct val="80000"/>
              </a:lnSpc>
              <a:buFont typeface="Monotype Sorts" charset="2"/>
              <a:buNone/>
            </a:pPr>
            <a:r>
              <a:rPr lang="en-US" altLang="en-US" sz="1600">
                <a:solidFill>
                  <a:srgbClr val="008000"/>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093D-B537-454C-9626-9BE048858FD3}"/>
              </a:ext>
            </a:extLst>
          </p:cNvPr>
          <p:cNvSpPr>
            <a:spLocks noGrp="1"/>
          </p:cNvSpPr>
          <p:nvPr>
            <p:ph type="title"/>
          </p:nvPr>
        </p:nvSpPr>
        <p:spPr/>
        <p:txBody>
          <a:bodyPr/>
          <a:lstStyle/>
          <a:p>
            <a:pPr>
              <a:defRPr/>
            </a:pPr>
            <a:r>
              <a:rPr lang="en-US" dirty="0">
                <a:ea typeface="ＭＳ Ｐゴシック" charset="-128"/>
              </a:rPr>
              <a:t>Servlet: Typical Sequence of Events</a:t>
            </a:r>
          </a:p>
        </p:txBody>
      </p:sp>
      <p:sp>
        <p:nvSpPr>
          <p:cNvPr id="36867" name="Content Placeholder 2">
            <a:extLst>
              <a:ext uri="{FF2B5EF4-FFF2-40B4-BE49-F238E27FC236}">
                <a16:creationId xmlns:a16="http://schemas.microsoft.com/office/drawing/2014/main" id="{3103467D-E591-43F3-B455-340467D96C4D}"/>
              </a:ext>
            </a:extLst>
          </p:cNvPr>
          <p:cNvSpPr>
            <a:spLocks noGrp="1"/>
          </p:cNvSpPr>
          <p:nvPr>
            <p:ph idx="1"/>
          </p:nvPr>
        </p:nvSpPr>
        <p:spPr/>
        <p:txBody>
          <a:bodyPr/>
          <a:lstStyle/>
          <a:p>
            <a:pPr>
              <a:buFont typeface="Helvetica" charset="0"/>
              <a:buAutoNum type="arabicPeriod"/>
              <a:defRPr/>
            </a:pPr>
            <a:r>
              <a:rPr lang="en-US" altLang="en-US" sz="1600" dirty="0">
                <a:ea typeface="ＭＳ Ｐゴシック" charset="-128"/>
              </a:rPr>
              <a:t>A </a:t>
            </a:r>
            <a:r>
              <a:rPr lang="en-US" altLang="en-US" sz="1600" b="1" dirty="0">
                <a:solidFill>
                  <a:srgbClr val="FF0000"/>
                </a:solidFill>
                <a:ea typeface="ＭＳ Ｐゴシック" charset="-128"/>
              </a:rPr>
              <a:t>client</a:t>
            </a:r>
            <a:r>
              <a:rPr lang="en-US" altLang="en-US" sz="1600" dirty="0">
                <a:ea typeface="ＭＳ Ｐゴシック" charset="-128"/>
              </a:rPr>
              <a:t> (e.g., a Web browser) accesses a Web server and makes an HTTP request.</a:t>
            </a:r>
          </a:p>
          <a:p>
            <a:pPr>
              <a:buFont typeface="Helvetica" charset="0"/>
              <a:buAutoNum type="arabicPeriod"/>
              <a:defRPr/>
            </a:pPr>
            <a:r>
              <a:rPr lang="en-US" altLang="en-US" sz="1600" dirty="0">
                <a:ea typeface="ＭＳ Ｐゴシック" charset="-128"/>
              </a:rPr>
              <a:t>The request is received by the Web server and handed off to the </a:t>
            </a:r>
            <a:r>
              <a:rPr lang="en-US" altLang="en-US" sz="1600" b="1" dirty="0">
                <a:solidFill>
                  <a:srgbClr val="FF0000"/>
                </a:solidFill>
                <a:ea typeface="ＭＳ Ｐゴシック" charset="-128"/>
              </a:rPr>
              <a:t>servlet container.</a:t>
            </a:r>
            <a:r>
              <a:rPr lang="en-US" altLang="en-US" sz="1600" dirty="0">
                <a:ea typeface="ＭＳ Ｐゴシック" charset="-128"/>
              </a:rPr>
              <a:t> </a:t>
            </a:r>
          </a:p>
          <a:p>
            <a:pPr lvl="1">
              <a:defRPr/>
            </a:pPr>
            <a:r>
              <a:rPr lang="en-US" altLang="en-US" sz="1600" dirty="0">
                <a:ea typeface="ＭＳ Ｐゴシック" charset="-128"/>
              </a:rPr>
              <a:t>The servlet container can be running in the same process as the host web server, in a different process on the same host, or on a different host from the web server for which it processes requests.</a:t>
            </a:r>
          </a:p>
          <a:p>
            <a:pPr>
              <a:buFont typeface="Helvetica" charset="0"/>
              <a:buAutoNum type="arabicPeriod"/>
              <a:defRPr/>
            </a:pPr>
            <a:r>
              <a:rPr lang="en-US" altLang="en-US" sz="1600" dirty="0">
                <a:ea typeface="ＭＳ Ｐゴシック" charset="-128"/>
              </a:rPr>
              <a:t>The servlet container determines </a:t>
            </a:r>
            <a:r>
              <a:rPr lang="en-US" altLang="en-US" sz="1600" dirty="0">
                <a:solidFill>
                  <a:schemeClr val="bg1">
                    <a:lumMod val="50000"/>
                  </a:schemeClr>
                </a:solidFill>
                <a:ea typeface="ＭＳ Ｐゴシック" charset="-128"/>
              </a:rPr>
              <a:t>which servlet to invoke </a:t>
            </a:r>
            <a:r>
              <a:rPr lang="en-US" altLang="en-US" sz="1600" dirty="0">
                <a:ea typeface="ＭＳ Ｐゴシック" charset="-128"/>
              </a:rPr>
              <a:t>based on the configuration of its servlets, and calls it with objects representing the request and response.</a:t>
            </a:r>
          </a:p>
          <a:p>
            <a:pPr lvl="1">
              <a:defRPr/>
            </a:pPr>
            <a:r>
              <a:rPr lang="en-US" altLang="en-US" sz="1600" i="1" u="sng" dirty="0">
                <a:ea typeface="ＭＳ Ｐゴシック" charset="-128"/>
              </a:rPr>
              <a:t>Web.xml configuration file (URLs to Java Servlet code)</a:t>
            </a:r>
          </a:p>
          <a:p>
            <a:pPr>
              <a:buFont typeface="Helvetica" charset="0"/>
              <a:buAutoNum type="arabicPeriod"/>
              <a:defRPr/>
            </a:pPr>
            <a:r>
              <a:rPr lang="en-US" altLang="en-US" sz="1600" dirty="0">
                <a:ea typeface="ＭＳ Ｐゴシック" charset="-128"/>
              </a:rPr>
              <a:t>The servlet uses the </a:t>
            </a:r>
            <a:r>
              <a:rPr lang="en-US" altLang="en-US" sz="1600" b="1" dirty="0">
                <a:solidFill>
                  <a:srgbClr val="FF0000"/>
                </a:solidFill>
                <a:ea typeface="ＭＳ Ｐゴシック" charset="-128"/>
              </a:rPr>
              <a:t>request object </a:t>
            </a:r>
            <a:r>
              <a:rPr lang="en-US" altLang="en-US" sz="1600" dirty="0">
                <a:ea typeface="ＭＳ Ｐゴシック" charset="-128"/>
              </a:rPr>
              <a:t>to find out who the remote user is, what HTTP POST parameters may have been sent as part of this request, and other relevant data. The servlet performs whatever logic it was programmed with, and generates data to send back to the client. It sends this data back to the client via the </a:t>
            </a:r>
            <a:r>
              <a:rPr lang="en-US" altLang="en-US" sz="1600" b="1" dirty="0">
                <a:solidFill>
                  <a:srgbClr val="FF0000"/>
                </a:solidFill>
                <a:ea typeface="ＭＳ Ｐゴシック" charset="-128"/>
              </a:rPr>
              <a:t>response object</a:t>
            </a:r>
            <a:r>
              <a:rPr lang="en-US" altLang="en-US" sz="1600" dirty="0">
                <a:ea typeface="ＭＳ Ｐゴシック" charset="-128"/>
              </a:rPr>
              <a:t>.</a:t>
            </a:r>
          </a:p>
          <a:p>
            <a:pPr>
              <a:buFont typeface="Helvetica" charset="0"/>
              <a:buAutoNum type="arabicPeriod"/>
              <a:defRPr/>
            </a:pPr>
            <a:r>
              <a:rPr lang="en-US" altLang="en-US" sz="1600" dirty="0">
                <a:ea typeface="ＭＳ Ｐゴシック" charset="-128"/>
              </a:rPr>
              <a:t>Once the servlet has finished processing the request, the servlet container ensures that the response is properly flushed, and returns control back to the host Web server.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a:extLst>
              <a:ext uri="{FF2B5EF4-FFF2-40B4-BE49-F238E27FC236}">
                <a16:creationId xmlns:a16="http://schemas.microsoft.com/office/drawing/2014/main" id="{745338AE-5F86-4636-9B0A-9DE4E9B7C90F}"/>
              </a:ext>
            </a:extLst>
          </p:cNvPr>
          <p:cNvSpPr>
            <a:spLocks noGrp="1" noChangeArrowheads="1"/>
          </p:cNvSpPr>
          <p:nvPr>
            <p:ph type="title"/>
          </p:nvPr>
        </p:nvSpPr>
        <p:spPr/>
        <p:txBody>
          <a:bodyPr/>
          <a:lstStyle/>
          <a:p>
            <a:pPr>
              <a:defRPr/>
            </a:pPr>
            <a:r>
              <a:rPr lang="en-US">
                <a:ea typeface="+mj-ea"/>
              </a:rPr>
              <a:t>Servlet Sessions</a:t>
            </a:r>
          </a:p>
        </p:txBody>
      </p:sp>
      <p:sp>
        <p:nvSpPr>
          <p:cNvPr id="37891" name="Rectangle 3">
            <a:extLst>
              <a:ext uri="{FF2B5EF4-FFF2-40B4-BE49-F238E27FC236}">
                <a16:creationId xmlns:a16="http://schemas.microsoft.com/office/drawing/2014/main" id="{6C7CA781-433C-4B18-85FE-063C027C6451}"/>
              </a:ext>
            </a:extLst>
          </p:cNvPr>
          <p:cNvSpPr>
            <a:spLocks noGrp="1" noChangeArrowheads="1"/>
          </p:cNvSpPr>
          <p:nvPr>
            <p:ph type="body" idx="1"/>
          </p:nvPr>
        </p:nvSpPr>
        <p:spPr/>
        <p:txBody>
          <a:bodyPr/>
          <a:lstStyle/>
          <a:p>
            <a:r>
              <a:rPr lang="en-US" altLang="en-US"/>
              <a:t>Servlet API supports handling of sessions</a:t>
            </a:r>
          </a:p>
          <a:p>
            <a:pPr lvl="1"/>
            <a:r>
              <a:rPr lang="en-US" altLang="en-US"/>
              <a:t>Sets a </a:t>
            </a:r>
            <a:r>
              <a:rPr lang="en-US" altLang="en-US" b="1"/>
              <a:t>cookie</a:t>
            </a:r>
            <a:r>
              <a:rPr lang="en-US" altLang="en-US"/>
              <a:t> on first interaction with browser, and uses it to identify session on further interactions</a:t>
            </a:r>
          </a:p>
          <a:p>
            <a:r>
              <a:rPr lang="en-US" altLang="en-US"/>
              <a:t>To check if session is already active:</a:t>
            </a:r>
          </a:p>
          <a:p>
            <a:pPr lvl="1"/>
            <a:r>
              <a:rPr lang="en-US" altLang="en-US">
                <a:solidFill>
                  <a:srgbClr val="FF0000"/>
                </a:solidFill>
              </a:rPr>
              <a:t>if (request.getSession(false) == true)</a:t>
            </a:r>
          </a:p>
          <a:p>
            <a:pPr lvl="2"/>
            <a:r>
              <a:rPr lang="en-US" altLang="en-US"/>
              <a:t>.. then existing session</a:t>
            </a:r>
          </a:p>
          <a:p>
            <a:pPr lvl="2"/>
            <a:r>
              <a:rPr lang="en-US" altLang="en-US"/>
              <a:t>else .. redirect to authentication page</a:t>
            </a:r>
          </a:p>
          <a:p>
            <a:pPr lvl="1"/>
            <a:r>
              <a:rPr lang="en-US" altLang="en-US"/>
              <a:t>authentication page</a:t>
            </a:r>
          </a:p>
          <a:p>
            <a:pPr lvl="2"/>
            <a:r>
              <a:rPr lang="en-US" altLang="en-US"/>
              <a:t>check login/password</a:t>
            </a:r>
          </a:p>
          <a:p>
            <a:pPr lvl="2"/>
            <a:r>
              <a:rPr lang="en-US" altLang="en-US"/>
              <a:t>request.getSession(true): creates new session</a:t>
            </a:r>
          </a:p>
          <a:p>
            <a:r>
              <a:rPr lang="en-US" altLang="en-US"/>
              <a:t>Store/retrieve attribute value pairs for a particular session</a:t>
            </a:r>
          </a:p>
          <a:p>
            <a:pPr lvl="1"/>
            <a:r>
              <a:rPr lang="en-US" altLang="en-US"/>
              <a:t>session.setAttribute(“userid”, userid)</a:t>
            </a:r>
          </a:p>
          <a:p>
            <a:pPr lvl="1"/>
            <a:r>
              <a:rPr lang="en-US" altLang="en-US"/>
              <a:t>session.getAttribute(“userid”)</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5BB42-9EF0-4F09-9E77-6C6B514465C1}"/>
              </a:ext>
            </a:extLst>
          </p:cNvPr>
          <p:cNvSpPr>
            <a:spLocks noGrp="1"/>
          </p:cNvSpPr>
          <p:nvPr>
            <p:ph type="title"/>
          </p:nvPr>
        </p:nvSpPr>
        <p:spPr/>
        <p:txBody>
          <a:bodyPr/>
          <a:lstStyle/>
          <a:p>
            <a:pPr>
              <a:defRPr/>
            </a:pPr>
            <a:r>
              <a:rPr lang="en-US" dirty="0">
                <a:ea typeface="ＭＳ Ｐゴシック" charset="-128"/>
              </a:rPr>
              <a:t>Web Servers</a:t>
            </a:r>
          </a:p>
        </p:txBody>
      </p:sp>
      <p:sp>
        <p:nvSpPr>
          <p:cNvPr id="38915" name="Content Placeholder 4">
            <a:extLst>
              <a:ext uri="{FF2B5EF4-FFF2-40B4-BE49-F238E27FC236}">
                <a16:creationId xmlns:a16="http://schemas.microsoft.com/office/drawing/2014/main" id="{E392CDBC-91CD-44B5-81AF-B28FEA99DB45}"/>
              </a:ext>
            </a:extLst>
          </p:cNvPr>
          <p:cNvSpPr>
            <a:spLocks noGrp="1"/>
          </p:cNvSpPr>
          <p:nvPr>
            <p:ph idx="1"/>
          </p:nvPr>
        </p:nvSpPr>
        <p:spPr/>
        <p:txBody>
          <a:bodyPr/>
          <a:lstStyle/>
          <a:p>
            <a:r>
              <a:rPr lang="en-US" altLang="en-US"/>
              <a:t>Outputs and receives HTML</a:t>
            </a:r>
          </a:p>
        </p:txBody>
      </p:sp>
      <p:pic>
        <p:nvPicPr>
          <p:cNvPr id="38916" name="Picture 2" descr="http://www.blog.gurukpo.com/wp-content/uploads/2012/07/servlet.jpg">
            <a:extLst>
              <a:ext uri="{FF2B5EF4-FFF2-40B4-BE49-F238E27FC236}">
                <a16:creationId xmlns:a16="http://schemas.microsoft.com/office/drawing/2014/main" id="{9212299E-4E77-42A9-A7DB-E1E482A86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525" y="1819275"/>
            <a:ext cx="60579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076A-3D93-481D-B7D0-EA400B9E0751}"/>
              </a:ext>
            </a:extLst>
          </p:cNvPr>
          <p:cNvSpPr>
            <a:spLocks noGrp="1"/>
          </p:cNvSpPr>
          <p:nvPr>
            <p:ph type="title"/>
          </p:nvPr>
        </p:nvSpPr>
        <p:spPr>
          <a:xfrm>
            <a:off x="722313" y="4406900"/>
            <a:ext cx="8421687" cy="1362075"/>
          </a:xfrm>
        </p:spPr>
        <p:txBody>
          <a:bodyPr/>
          <a:lstStyle/>
          <a:p>
            <a:pPr>
              <a:defRPr/>
            </a:pPr>
            <a:r>
              <a:rPr lang="en-US" sz="4800" dirty="0">
                <a:ea typeface="ＭＳ Ｐゴシック" charset="-128"/>
              </a:rPr>
              <a:t>Server-Side Scripting</a:t>
            </a:r>
            <a:endParaRPr lang="en-US" dirty="0">
              <a:ea typeface="ＭＳ Ｐゴシック" charset="-128"/>
            </a:endParaRPr>
          </a:p>
        </p:txBody>
      </p:sp>
      <p:sp>
        <p:nvSpPr>
          <p:cNvPr id="39939" name="Text Placeholder 2">
            <a:extLst>
              <a:ext uri="{FF2B5EF4-FFF2-40B4-BE49-F238E27FC236}">
                <a16:creationId xmlns:a16="http://schemas.microsoft.com/office/drawing/2014/main" id="{4DCD1E44-DE1F-4E92-BEA0-03AE2D763EE2}"/>
              </a:ext>
            </a:extLst>
          </p:cNvPr>
          <p:cNvSpPr>
            <a:spLocks noGrp="1"/>
          </p:cNvSpPr>
          <p:nvPr>
            <p:ph type="body" idx="1"/>
          </p:nvPr>
        </p:nvSpPr>
        <p:spPr/>
        <p:txBody>
          <a:bodyPr/>
          <a:lstStyle/>
          <a:p>
            <a:r>
              <a:rPr lang="en-US" altLang="en-US" sz="3200"/>
              <a:t>JSP</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80AAEAA0-71EA-4507-9C8F-190F13DB1503}"/>
              </a:ext>
            </a:extLst>
          </p:cNvPr>
          <p:cNvSpPr>
            <a:spLocks noGrp="1" noChangeArrowheads="1"/>
          </p:cNvSpPr>
          <p:nvPr>
            <p:ph type="title"/>
          </p:nvPr>
        </p:nvSpPr>
        <p:spPr/>
        <p:txBody>
          <a:bodyPr/>
          <a:lstStyle/>
          <a:p>
            <a:pPr>
              <a:defRPr/>
            </a:pPr>
            <a:r>
              <a:rPr lang="en-US" dirty="0">
                <a:ea typeface="+mj-ea"/>
              </a:rPr>
              <a:t>Server-Side Scripting</a:t>
            </a:r>
          </a:p>
        </p:txBody>
      </p:sp>
      <p:sp>
        <p:nvSpPr>
          <p:cNvPr id="40963" name="Rectangle 3">
            <a:extLst>
              <a:ext uri="{FF2B5EF4-FFF2-40B4-BE49-F238E27FC236}">
                <a16:creationId xmlns:a16="http://schemas.microsoft.com/office/drawing/2014/main" id="{65F35FDF-F5E2-4945-AC73-1FD84B26115B}"/>
              </a:ext>
            </a:extLst>
          </p:cNvPr>
          <p:cNvSpPr>
            <a:spLocks noGrp="1" noChangeArrowheads="1"/>
          </p:cNvSpPr>
          <p:nvPr>
            <p:ph type="body" idx="1"/>
          </p:nvPr>
        </p:nvSpPr>
        <p:spPr/>
        <p:txBody>
          <a:bodyPr/>
          <a:lstStyle/>
          <a:p>
            <a:r>
              <a:rPr lang="en-US" altLang="en-US"/>
              <a:t>Server-side scripting simplifies the task of connecting a database to the Web</a:t>
            </a:r>
          </a:p>
          <a:p>
            <a:pPr lvl="1"/>
            <a:r>
              <a:rPr lang="en-US" altLang="en-US"/>
              <a:t>Define an HTML document with </a:t>
            </a:r>
            <a:r>
              <a:rPr lang="en-US" altLang="en-US" b="1"/>
              <a:t>embedded executable </a:t>
            </a:r>
            <a:r>
              <a:rPr lang="en-US" altLang="en-US"/>
              <a:t>code/SQL queries.</a:t>
            </a:r>
          </a:p>
          <a:p>
            <a:pPr lvl="1"/>
            <a:r>
              <a:rPr lang="en-US" altLang="en-US"/>
              <a:t>Input values from HTML forms can be used directly in the embedded code(SQL queries).</a:t>
            </a:r>
          </a:p>
          <a:p>
            <a:pPr lvl="1"/>
            <a:r>
              <a:rPr lang="en-US" altLang="en-US"/>
              <a:t>When the document is requested, the Web server executes the embedded code to generate the actual HTML document.</a:t>
            </a:r>
          </a:p>
          <a:p>
            <a:r>
              <a:rPr lang="en-US" altLang="en-US"/>
              <a:t>Numerous server-side scripting languages</a:t>
            </a:r>
          </a:p>
          <a:p>
            <a:pPr lvl="1"/>
            <a:r>
              <a:rPr lang="en-US" altLang="en-US"/>
              <a:t>JSP, PHP</a:t>
            </a:r>
          </a:p>
          <a:p>
            <a:pPr lvl="1"/>
            <a:r>
              <a:rPr lang="en-US" altLang="en-US"/>
              <a:t>General purpose scripting languages: VBScript, Perl, Python</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3EC03D-E2CE-4529-AD80-7EB7742B9B55}"/>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Web Interface</a:t>
            </a:r>
          </a:p>
        </p:txBody>
      </p:sp>
      <p:sp>
        <p:nvSpPr>
          <p:cNvPr id="5123" name="Rectangle 3">
            <a:extLst>
              <a:ext uri="{FF2B5EF4-FFF2-40B4-BE49-F238E27FC236}">
                <a16:creationId xmlns:a16="http://schemas.microsoft.com/office/drawing/2014/main" id="{F8A13017-7BA2-4B99-9055-1AFAEA78C1A0}"/>
              </a:ext>
            </a:extLst>
          </p:cNvPr>
          <p:cNvSpPr>
            <a:spLocks noGrp="1" noChangeArrowheads="1"/>
          </p:cNvSpPr>
          <p:nvPr>
            <p:ph type="body" idx="1"/>
          </p:nvPr>
        </p:nvSpPr>
        <p:spPr/>
        <p:txBody>
          <a:bodyPr/>
          <a:lstStyle/>
          <a:p>
            <a:r>
              <a:rPr lang="en-US" altLang="en-US"/>
              <a:t>Web browsers have become the de-facto standard user interface to databases</a:t>
            </a:r>
          </a:p>
          <a:p>
            <a:pPr marL="800100" lvl="1" indent="-342900"/>
            <a:r>
              <a:rPr lang="en-US" altLang="en-US"/>
              <a:t>Enable large numbers of users to access databases from anywhere</a:t>
            </a:r>
          </a:p>
          <a:p>
            <a:pPr marL="800100" lvl="1" indent="-342900"/>
            <a:r>
              <a:rPr lang="en-US" altLang="en-US"/>
              <a:t>Avoid the need for downloading/installing specialized code, while providing a good graphical user interface</a:t>
            </a:r>
          </a:p>
          <a:p>
            <a:pPr marL="1200150" lvl="2" indent="-342900"/>
            <a:r>
              <a:rPr lang="en-US" altLang="en-US"/>
              <a:t>Javascript, Flash and other scripting languages run in browser, but are downloaded transparently</a:t>
            </a:r>
          </a:p>
          <a:p>
            <a:pPr marL="800100" lvl="1" indent="-342900"/>
            <a:r>
              <a:rPr lang="en-US" altLang="en-US"/>
              <a:t>Examples: banks, airline and rental car reservations, university course registration and grading, an so on.</a:t>
            </a:r>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48FB-F18F-4B12-8274-FD4A59A5FCE3}"/>
              </a:ext>
            </a:extLst>
          </p:cNvPr>
          <p:cNvSpPr>
            <a:spLocks noGrp="1"/>
          </p:cNvSpPr>
          <p:nvPr>
            <p:ph type="title"/>
          </p:nvPr>
        </p:nvSpPr>
        <p:spPr/>
        <p:txBody>
          <a:bodyPr/>
          <a:lstStyle/>
          <a:p>
            <a:pPr>
              <a:defRPr/>
            </a:pPr>
            <a:r>
              <a:rPr lang="en-US" dirty="0">
                <a:ea typeface="ＭＳ Ｐゴシック" charset="-128"/>
              </a:rPr>
              <a:t>JSP</a:t>
            </a:r>
          </a:p>
        </p:txBody>
      </p:sp>
      <p:sp>
        <p:nvSpPr>
          <p:cNvPr id="41987" name="Content Placeholder 2">
            <a:extLst>
              <a:ext uri="{FF2B5EF4-FFF2-40B4-BE49-F238E27FC236}">
                <a16:creationId xmlns:a16="http://schemas.microsoft.com/office/drawing/2014/main" id="{281B0EA0-3321-4FA4-B2C6-97C49633C27A}"/>
              </a:ext>
            </a:extLst>
          </p:cNvPr>
          <p:cNvSpPr>
            <a:spLocks noGrp="1"/>
          </p:cNvSpPr>
          <p:nvPr>
            <p:ph idx="1"/>
          </p:nvPr>
        </p:nvSpPr>
        <p:spPr/>
        <p:txBody>
          <a:bodyPr/>
          <a:lstStyle/>
          <a:p>
            <a:r>
              <a:rPr lang="en-US" altLang="en-US"/>
              <a:t>JSP is HTML pages with Java code embedded inside of them</a:t>
            </a:r>
          </a:p>
          <a:p>
            <a:pPr lvl="1"/>
            <a:r>
              <a:rPr lang="en-US" altLang="en-US"/>
              <a:t>a JSP document is just another way of writing a servlet.</a:t>
            </a:r>
          </a:p>
          <a:p>
            <a:pPr lvl="1"/>
            <a:r>
              <a:rPr lang="en-US" altLang="en-US"/>
              <a:t>JSP pages get translated into servlets, the servlets get compiled, and it is the servlets that run at request time. </a:t>
            </a:r>
          </a:p>
          <a:p>
            <a:endParaRPr lang="en-US" altLang="en-US" b="1"/>
          </a:p>
          <a:p>
            <a:r>
              <a:rPr lang="en-US" altLang="en-US" b="1"/>
              <a:t>JSP And Servlets are essentially the same thing</a:t>
            </a:r>
          </a:p>
          <a:p>
            <a:pPr lvl="1"/>
            <a:r>
              <a:rPr lang="en-US" altLang="en-US" sz="1600"/>
              <a:t>JSP is focused on simplifying the creation and maintenance of the HTML. </a:t>
            </a:r>
          </a:p>
          <a:p>
            <a:pPr lvl="1"/>
            <a:r>
              <a:rPr lang="en-US" altLang="en-US" sz="1600"/>
              <a:t>Servlets are best at invoking the business logic and performing complicated operations. </a:t>
            </a:r>
          </a:p>
          <a:p>
            <a:pPr lvl="1"/>
            <a:r>
              <a:rPr lang="en-US" altLang="en-US" sz="1600"/>
              <a:t>A quick rule of thumb is that servlets are best for tasks oriented toward </a:t>
            </a:r>
            <a:r>
              <a:rPr lang="en-US" altLang="en-US" sz="1600" b="1">
                <a:solidFill>
                  <a:srgbClr val="FF0000"/>
                </a:solidFill>
              </a:rPr>
              <a:t>processing</a:t>
            </a:r>
            <a:r>
              <a:rPr lang="en-US" altLang="en-US" sz="1600"/>
              <a:t>, whereas JSP is best for tasks oriented toward </a:t>
            </a:r>
            <a:r>
              <a:rPr lang="en-US" altLang="en-US" sz="1600" b="1">
                <a:solidFill>
                  <a:srgbClr val="FF0000"/>
                </a:solidFill>
              </a:rPr>
              <a:t>presentation</a:t>
            </a:r>
          </a:p>
          <a:p>
            <a:pPr lvl="1"/>
            <a:endParaRPr lang="en-US" altLang="en-US" sz="1600" b="1">
              <a:solidFill>
                <a:srgbClr val="FF0000"/>
              </a:solidFill>
            </a:endParaRPr>
          </a:p>
          <a:p>
            <a:r>
              <a:rPr lang="en-US" altLang="en-US" sz="1600" b="1">
                <a:solidFill>
                  <a:srgbClr val="FF0000"/>
                </a:solidFill>
              </a:rPr>
              <a:t>You can think of servlets as Java code with HTML inside; </a:t>
            </a:r>
          </a:p>
          <a:p>
            <a:r>
              <a:rPr lang="en-US" altLang="en-US" sz="1600" b="1">
                <a:solidFill>
                  <a:srgbClr val="FF0000"/>
                </a:solidFill>
              </a:rPr>
              <a:t>you can think of JSP as HTML with Java code inside</a:t>
            </a:r>
          </a:p>
          <a:p>
            <a:pPr lvl="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B371-E198-4A6A-BFBE-F9FACE3ADD1A}"/>
              </a:ext>
            </a:extLst>
          </p:cNvPr>
          <p:cNvSpPr>
            <a:spLocks noGrp="1"/>
          </p:cNvSpPr>
          <p:nvPr>
            <p:ph type="title"/>
          </p:nvPr>
        </p:nvSpPr>
        <p:spPr/>
        <p:txBody>
          <a:bodyPr/>
          <a:lstStyle/>
          <a:p>
            <a:pPr>
              <a:defRPr/>
            </a:pPr>
            <a:r>
              <a:rPr lang="en-US" dirty="0">
                <a:ea typeface="ＭＳ Ｐゴシック" charset="-128"/>
              </a:rPr>
              <a:t>JSP Programming</a:t>
            </a:r>
          </a:p>
        </p:txBody>
      </p:sp>
      <p:sp>
        <p:nvSpPr>
          <p:cNvPr id="43011" name="Content Placeholder 2">
            <a:extLst>
              <a:ext uri="{FF2B5EF4-FFF2-40B4-BE49-F238E27FC236}">
                <a16:creationId xmlns:a16="http://schemas.microsoft.com/office/drawing/2014/main" id="{5C65AB68-21B5-4675-88CB-4AE8161FA7B7}"/>
              </a:ext>
            </a:extLst>
          </p:cNvPr>
          <p:cNvSpPr>
            <a:spLocks noGrp="1"/>
          </p:cNvSpPr>
          <p:nvPr>
            <p:ph idx="1"/>
          </p:nvPr>
        </p:nvSpPr>
        <p:spPr/>
        <p:txBody>
          <a:bodyPr/>
          <a:lstStyle/>
          <a:p>
            <a:r>
              <a:rPr lang="en-US" altLang="en-US" sz="1400"/>
              <a:t>To make JSP page more interactive we can read and process the data entered in a an HTML form.</a:t>
            </a:r>
          </a:p>
          <a:p>
            <a:pPr lvl="1"/>
            <a:r>
              <a:rPr lang="en-US" altLang="en-US" sz="1400"/>
              <a:t>request.getParameter method</a:t>
            </a:r>
          </a:p>
          <a:p>
            <a:pPr lvl="2"/>
            <a:r>
              <a:rPr lang="en-US" altLang="en-US" sz="1400"/>
              <a:t>Takes the name of the HTML field name as parameter</a:t>
            </a:r>
          </a:p>
          <a:p>
            <a:pPr lvl="2"/>
            <a:r>
              <a:rPr lang="en-US" altLang="en-US" sz="1400"/>
              <a:t>Returns the value entered by the user</a:t>
            </a:r>
          </a:p>
          <a:p>
            <a:pPr lvl="2"/>
            <a:endParaRPr lang="en-US" altLang="en-US" sz="1400"/>
          </a:p>
          <a:p>
            <a:pPr lvl="2"/>
            <a:r>
              <a:rPr lang="en-US" altLang="en-US" sz="1400"/>
              <a:t>String authorName = request.getParameter (“AuthorName”);</a:t>
            </a:r>
          </a:p>
          <a:p>
            <a:pPr lvl="1"/>
            <a:endParaRPr lang="en-US" alt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B85EE5D-F10C-4A35-9909-DBA76C5808C0}"/>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effectLst>
                  <a:outerShdw blurRad="38100" dist="38100" dir="2700000" algn="tl">
                    <a:srgbClr val="C0C0C0"/>
                  </a:outerShdw>
                </a:effectLst>
                <a:ea typeface="ＭＳ Ｐゴシック" charset="-128"/>
              </a:rPr>
              <a:t>Java Server Pages (JSP)</a:t>
            </a:r>
          </a:p>
        </p:txBody>
      </p:sp>
      <p:sp>
        <p:nvSpPr>
          <p:cNvPr id="44035" name="Rectangle 3">
            <a:extLst>
              <a:ext uri="{FF2B5EF4-FFF2-40B4-BE49-F238E27FC236}">
                <a16:creationId xmlns:a16="http://schemas.microsoft.com/office/drawing/2014/main" id="{7BEBF334-D38D-4F4B-9D28-D07E56C64315}"/>
              </a:ext>
            </a:extLst>
          </p:cNvPr>
          <p:cNvSpPr>
            <a:spLocks noGrp="1" noChangeArrowheads="1"/>
          </p:cNvSpPr>
          <p:nvPr>
            <p:ph type="body" idx="1"/>
          </p:nvPr>
        </p:nvSpPr>
        <p:spPr>
          <a:xfrm>
            <a:off x="814388" y="1093788"/>
            <a:ext cx="7781925" cy="5222875"/>
          </a:xfrm>
        </p:spPr>
        <p:txBody>
          <a:bodyPr/>
          <a:lstStyle/>
          <a:p>
            <a:pPr>
              <a:lnSpc>
                <a:spcPct val="90000"/>
              </a:lnSpc>
            </a:pPr>
            <a:r>
              <a:rPr lang="en-US" altLang="en-US"/>
              <a:t>A JSP page with embedded Java code</a:t>
            </a:r>
          </a:p>
          <a:p>
            <a:pPr>
              <a:lnSpc>
                <a:spcPct val="90000"/>
              </a:lnSpc>
              <a:buFont typeface="Monotype Sorts" charset="2"/>
              <a:buNone/>
            </a:pPr>
            <a:r>
              <a:rPr lang="en-US" altLang="en-US"/>
              <a:t>	</a:t>
            </a:r>
            <a:r>
              <a:rPr lang="en-US" altLang="en-US">
                <a:solidFill>
                  <a:srgbClr val="993300"/>
                </a:solidFill>
              </a:rPr>
              <a:t>&lt;html&gt;</a:t>
            </a:r>
          </a:p>
          <a:p>
            <a:pPr>
              <a:lnSpc>
                <a:spcPct val="90000"/>
              </a:lnSpc>
              <a:buFont typeface="Monotype Sorts" charset="2"/>
              <a:buNone/>
            </a:pPr>
            <a:r>
              <a:rPr lang="en-US" altLang="en-US">
                <a:solidFill>
                  <a:srgbClr val="993300"/>
                </a:solidFill>
              </a:rPr>
              <a:t>	&lt;head&gt; &lt;title&gt; Hello &lt;/title&gt; &lt;/head&gt;</a:t>
            </a:r>
          </a:p>
          <a:p>
            <a:pPr>
              <a:lnSpc>
                <a:spcPct val="90000"/>
              </a:lnSpc>
              <a:buFont typeface="Monotype Sorts" charset="2"/>
              <a:buNone/>
            </a:pPr>
            <a:r>
              <a:rPr lang="en-US" altLang="en-US">
                <a:solidFill>
                  <a:srgbClr val="993300"/>
                </a:solidFill>
              </a:rPr>
              <a:t>	&lt;body&gt;</a:t>
            </a:r>
          </a:p>
          <a:p>
            <a:pPr>
              <a:lnSpc>
                <a:spcPct val="90000"/>
              </a:lnSpc>
              <a:buFont typeface="Monotype Sorts" charset="2"/>
              <a:buNone/>
            </a:pPr>
            <a:r>
              <a:rPr lang="en-US" altLang="en-US"/>
              <a:t>	</a:t>
            </a:r>
            <a:r>
              <a:rPr lang="en-US" altLang="en-US" b="1">
                <a:solidFill>
                  <a:srgbClr val="008000"/>
                </a:solidFill>
              </a:rPr>
              <a:t>&lt;%</a:t>
            </a:r>
            <a:r>
              <a:rPr lang="en-US" altLang="en-US">
                <a:solidFill>
                  <a:srgbClr val="008000"/>
                </a:solidFill>
              </a:rPr>
              <a:t> if (request.getParameter(“name”) == null)</a:t>
            </a:r>
          </a:p>
          <a:p>
            <a:pPr>
              <a:lnSpc>
                <a:spcPct val="90000"/>
              </a:lnSpc>
              <a:buFont typeface="Monotype Sorts" charset="2"/>
              <a:buNone/>
            </a:pPr>
            <a:r>
              <a:rPr lang="en-US" altLang="en-US">
                <a:solidFill>
                  <a:srgbClr val="008000"/>
                </a:solidFill>
              </a:rPr>
              <a:t>		{ out.println(“Hello World”); }</a:t>
            </a:r>
          </a:p>
          <a:p>
            <a:pPr>
              <a:lnSpc>
                <a:spcPct val="90000"/>
              </a:lnSpc>
              <a:buFont typeface="Monotype Sorts" charset="2"/>
              <a:buNone/>
            </a:pPr>
            <a:r>
              <a:rPr lang="en-US" altLang="en-US">
                <a:solidFill>
                  <a:srgbClr val="008000"/>
                </a:solidFill>
              </a:rPr>
              <a:t>	else </a:t>
            </a:r>
          </a:p>
          <a:p>
            <a:pPr>
              <a:lnSpc>
                <a:spcPct val="90000"/>
              </a:lnSpc>
              <a:buFont typeface="Monotype Sorts" charset="2"/>
              <a:buNone/>
            </a:pPr>
            <a:r>
              <a:rPr lang="en-US" altLang="en-US">
                <a:solidFill>
                  <a:srgbClr val="008000"/>
                </a:solidFill>
              </a:rPr>
              <a:t>		{ out.println(“Hello, ” + request.getParameter(“name”)); }</a:t>
            </a:r>
          </a:p>
          <a:p>
            <a:pPr>
              <a:lnSpc>
                <a:spcPct val="90000"/>
              </a:lnSpc>
              <a:buFont typeface="Monotype Sorts" charset="2"/>
              <a:buNone/>
            </a:pPr>
            <a:r>
              <a:rPr lang="en-US" altLang="en-US">
                <a:solidFill>
                  <a:srgbClr val="008000"/>
                </a:solidFill>
              </a:rPr>
              <a:t>	</a:t>
            </a:r>
            <a:r>
              <a:rPr lang="en-US" altLang="en-US" b="1">
                <a:solidFill>
                  <a:srgbClr val="008000"/>
                </a:solidFill>
              </a:rPr>
              <a:t>%&gt;</a:t>
            </a:r>
          </a:p>
          <a:p>
            <a:pPr>
              <a:lnSpc>
                <a:spcPct val="90000"/>
              </a:lnSpc>
              <a:buFont typeface="Monotype Sorts" charset="2"/>
              <a:buNone/>
            </a:pPr>
            <a:r>
              <a:rPr lang="en-US" altLang="en-US">
                <a:solidFill>
                  <a:srgbClr val="993300"/>
                </a:solidFill>
              </a:rPr>
              <a:t>	&lt;/body&gt;</a:t>
            </a:r>
          </a:p>
          <a:p>
            <a:pPr>
              <a:lnSpc>
                <a:spcPct val="90000"/>
              </a:lnSpc>
              <a:buFont typeface="Monotype Sorts" charset="2"/>
              <a:buNone/>
            </a:pPr>
            <a:r>
              <a:rPr lang="en-US" altLang="en-US">
                <a:solidFill>
                  <a:srgbClr val="993300"/>
                </a:solidFill>
              </a:rPr>
              <a:t>	&lt;/html&gt;</a:t>
            </a:r>
          </a:p>
          <a:p>
            <a:pPr>
              <a:lnSpc>
                <a:spcPct val="90000"/>
              </a:lnSpc>
            </a:pPr>
            <a:endParaRPr lang="en-US" altLang="en-US"/>
          </a:p>
          <a:p>
            <a:pPr>
              <a:lnSpc>
                <a:spcPct val="90000"/>
              </a:lnSpc>
            </a:pPr>
            <a:r>
              <a:rPr lang="en-US" altLang="en-US"/>
              <a:t>JSP is compiled into Java + Servlets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2B53-6E34-4A49-9B98-9B661079D74C}"/>
              </a:ext>
            </a:extLst>
          </p:cNvPr>
          <p:cNvSpPr>
            <a:spLocks noGrp="1"/>
          </p:cNvSpPr>
          <p:nvPr>
            <p:ph type="title"/>
          </p:nvPr>
        </p:nvSpPr>
        <p:spPr/>
        <p:txBody>
          <a:bodyPr/>
          <a:lstStyle/>
          <a:p>
            <a:pPr>
              <a:defRPr/>
            </a:pPr>
            <a:r>
              <a:rPr lang="en-US" dirty="0">
                <a:ea typeface="ＭＳ Ｐゴシック" charset="-128"/>
              </a:rPr>
              <a:t>JSP Programming</a:t>
            </a:r>
          </a:p>
        </p:txBody>
      </p:sp>
      <p:sp>
        <p:nvSpPr>
          <p:cNvPr id="3" name="Content Placeholder 2">
            <a:extLst>
              <a:ext uri="{FF2B5EF4-FFF2-40B4-BE49-F238E27FC236}">
                <a16:creationId xmlns:a16="http://schemas.microsoft.com/office/drawing/2014/main" id="{3CB4A047-A71E-455B-BA24-92E1271BDCDB}"/>
              </a:ext>
            </a:extLst>
          </p:cNvPr>
          <p:cNvSpPr>
            <a:spLocks noGrp="1"/>
          </p:cNvSpPr>
          <p:nvPr>
            <p:ph idx="1"/>
          </p:nvPr>
        </p:nvSpPr>
        <p:spPr/>
        <p:txBody>
          <a:bodyPr/>
          <a:lstStyle/>
          <a:p>
            <a:pPr>
              <a:defRPr/>
            </a:pPr>
            <a:r>
              <a:rPr lang="en-US" sz="2000" dirty="0">
                <a:ea typeface="ＭＳ Ｐゴシック" charset="-128"/>
              </a:rPr>
              <a:t>JSP Elements</a:t>
            </a:r>
          </a:p>
          <a:p>
            <a:pPr lvl="1">
              <a:defRPr/>
            </a:pPr>
            <a:r>
              <a:rPr lang="en-US" sz="1200" dirty="0">
                <a:ea typeface="ＭＳ Ｐゴシック" charset="-128"/>
              </a:rPr>
              <a:t>All of these elements are identified by their own tags</a:t>
            </a:r>
          </a:p>
          <a:p>
            <a:pPr lvl="1">
              <a:defRPr/>
            </a:pPr>
            <a:r>
              <a:rPr lang="en-US" sz="1200" b="1" dirty="0">
                <a:ea typeface="ＭＳ Ｐゴシック" charset="-128"/>
              </a:rPr>
              <a:t>Declarations</a:t>
            </a:r>
          </a:p>
          <a:p>
            <a:pPr lvl="2">
              <a:defRPr/>
            </a:pPr>
            <a:r>
              <a:rPr lang="en-US" sz="1200" dirty="0">
                <a:ea typeface="ＭＳ Ｐゴシック" charset="-128"/>
              </a:rPr>
              <a:t>These tags allows you to define variables and methods</a:t>
            </a:r>
          </a:p>
          <a:p>
            <a:pPr lvl="2">
              <a:defRPr/>
            </a:pPr>
            <a:r>
              <a:rPr lang="en-US" sz="1200" b="1" dirty="0">
                <a:solidFill>
                  <a:srgbClr val="FF0000"/>
                </a:solidFill>
                <a:ea typeface="ＭＳ Ｐゴシック" charset="-128"/>
              </a:rPr>
              <a:t>&lt;%!</a:t>
            </a:r>
          </a:p>
          <a:p>
            <a:pPr lvl="3">
              <a:defRPr/>
            </a:pPr>
            <a:r>
              <a:rPr lang="en-US" sz="1200" dirty="0">
                <a:solidFill>
                  <a:srgbClr val="FF0000"/>
                </a:solidFill>
                <a:ea typeface="ＭＳ Ｐゴシック" charset="-128"/>
              </a:rPr>
              <a:t>private </a:t>
            </a:r>
            <a:r>
              <a:rPr lang="en-US" sz="1200" dirty="0" err="1">
                <a:solidFill>
                  <a:srgbClr val="FF0000"/>
                </a:solidFill>
                <a:ea typeface="ＭＳ Ｐゴシック" charset="-128"/>
              </a:rPr>
              <a:t>int</a:t>
            </a:r>
            <a:r>
              <a:rPr lang="en-US" sz="1200" dirty="0">
                <a:solidFill>
                  <a:srgbClr val="FF0000"/>
                </a:solidFill>
                <a:ea typeface="ＭＳ Ｐゴシック" charset="-128"/>
              </a:rPr>
              <a:t> count = 0;</a:t>
            </a:r>
          </a:p>
          <a:p>
            <a:pPr lvl="3">
              <a:defRPr/>
            </a:pPr>
            <a:r>
              <a:rPr lang="en-US" sz="1200" dirty="0">
                <a:solidFill>
                  <a:srgbClr val="FF0000"/>
                </a:solidFill>
                <a:ea typeface="ＭＳ Ｐゴシック" charset="-128"/>
              </a:rPr>
              <a:t>private void increments () { count ++;}</a:t>
            </a:r>
          </a:p>
          <a:p>
            <a:pPr lvl="2">
              <a:defRPr/>
            </a:pPr>
            <a:r>
              <a:rPr lang="en-US" sz="1200" dirty="0">
                <a:solidFill>
                  <a:srgbClr val="FF0000"/>
                </a:solidFill>
                <a:ea typeface="ＭＳ Ｐゴシック" charset="-128"/>
              </a:rPr>
              <a:t>%&gt;</a:t>
            </a:r>
          </a:p>
          <a:p>
            <a:pPr lvl="1">
              <a:defRPr/>
            </a:pPr>
            <a:r>
              <a:rPr lang="en-US" sz="1200" b="1" dirty="0">
                <a:ea typeface="ＭＳ Ｐゴシック" charset="-128"/>
              </a:rPr>
              <a:t>Expressions</a:t>
            </a:r>
          </a:p>
          <a:p>
            <a:pPr lvl="2">
              <a:defRPr/>
            </a:pPr>
            <a:r>
              <a:rPr lang="en-US" sz="1200" dirty="0">
                <a:ea typeface="ＭＳ Ｐゴシック" charset="-128"/>
              </a:rPr>
              <a:t>We can access variables and methods</a:t>
            </a:r>
          </a:p>
          <a:p>
            <a:pPr lvl="2">
              <a:defRPr/>
            </a:pPr>
            <a:r>
              <a:rPr lang="en-US" sz="1200" dirty="0">
                <a:ea typeface="ＭＳ Ｐゴシック" charset="-128"/>
              </a:rPr>
              <a:t>&lt;p&gt; The value of Count is : </a:t>
            </a:r>
            <a:r>
              <a:rPr lang="en-US" sz="1200" b="1" dirty="0">
                <a:solidFill>
                  <a:srgbClr val="FF0000"/>
                </a:solidFill>
                <a:ea typeface="ＭＳ Ｐゴシック" charset="-128"/>
              </a:rPr>
              <a:t>&lt;%=</a:t>
            </a:r>
            <a:r>
              <a:rPr lang="en-US" sz="1200" dirty="0">
                <a:solidFill>
                  <a:srgbClr val="FF0000"/>
                </a:solidFill>
                <a:ea typeface="ＭＳ Ｐゴシック" charset="-128"/>
              </a:rPr>
              <a:t> count %&gt; </a:t>
            </a:r>
            <a:r>
              <a:rPr lang="en-US" sz="1200" dirty="0">
                <a:ea typeface="ＭＳ Ｐゴシック" charset="-128"/>
              </a:rPr>
              <a:t>&lt;/p&gt;</a:t>
            </a:r>
          </a:p>
          <a:p>
            <a:pPr lvl="1">
              <a:defRPr/>
            </a:pPr>
            <a:r>
              <a:rPr lang="en-US" sz="1200" b="1" dirty="0" err="1">
                <a:ea typeface="ＭＳ Ｐゴシック" charset="-128"/>
              </a:rPr>
              <a:t>Scriptlets</a:t>
            </a:r>
            <a:endParaRPr lang="en-US" sz="1200" b="1" dirty="0">
              <a:ea typeface="ＭＳ Ｐゴシック" charset="-128"/>
            </a:endParaRPr>
          </a:p>
          <a:p>
            <a:pPr lvl="2">
              <a:defRPr/>
            </a:pPr>
            <a:r>
              <a:rPr lang="en-US" sz="1200" dirty="0">
                <a:ea typeface="ＭＳ Ｐゴシック" charset="-128"/>
              </a:rPr>
              <a:t>Blocks of Java code</a:t>
            </a:r>
          </a:p>
          <a:p>
            <a:pPr lvl="2">
              <a:defRPr/>
            </a:pPr>
            <a:r>
              <a:rPr lang="en-US" sz="1200" dirty="0">
                <a:solidFill>
                  <a:srgbClr val="FF0000"/>
                </a:solidFill>
                <a:ea typeface="ＭＳ Ｐゴシック" charset="-128"/>
              </a:rPr>
              <a:t>&lt;% </a:t>
            </a:r>
            <a:r>
              <a:rPr lang="en-US" sz="1200" dirty="0" err="1">
                <a:solidFill>
                  <a:srgbClr val="FF0000"/>
                </a:solidFill>
                <a:ea typeface="ＭＳ Ｐゴシック" charset="-128"/>
              </a:rPr>
              <a:t>out.println</a:t>
            </a:r>
            <a:r>
              <a:rPr lang="en-US" sz="1200" dirty="0">
                <a:solidFill>
                  <a:srgbClr val="FF0000"/>
                </a:solidFill>
                <a:ea typeface="ＭＳ Ｐゴシック" charset="-128"/>
              </a:rPr>
              <a:t> (“Hello Students”); %&gt;  </a:t>
            </a:r>
            <a:r>
              <a:rPr lang="en-US" sz="1050" dirty="0">
                <a:solidFill>
                  <a:srgbClr val="92D050"/>
                </a:solidFill>
                <a:ea typeface="ＭＳ Ｐゴシック" charset="-128"/>
              </a:rPr>
              <a:t>//out is already defined in </a:t>
            </a:r>
            <a:r>
              <a:rPr lang="en-US" sz="1050" dirty="0" err="1">
                <a:solidFill>
                  <a:srgbClr val="92D050"/>
                </a:solidFill>
                <a:ea typeface="ＭＳ Ｐゴシック" charset="-128"/>
              </a:rPr>
              <a:t>javax.servlet.jsp.JspWriter</a:t>
            </a:r>
            <a:endParaRPr lang="en-US" sz="1050" dirty="0">
              <a:solidFill>
                <a:srgbClr val="92D050"/>
              </a:solidFill>
              <a:ea typeface="ＭＳ Ｐゴシック" charset="-128"/>
            </a:endParaRPr>
          </a:p>
          <a:p>
            <a:pPr lvl="2">
              <a:defRPr/>
            </a:pPr>
            <a:r>
              <a:rPr lang="en-US" sz="1200" dirty="0">
                <a:solidFill>
                  <a:srgbClr val="FF0000"/>
                </a:solidFill>
                <a:ea typeface="ＭＳ Ｐゴシック" charset="-128"/>
              </a:rPr>
              <a:t>&lt;% </a:t>
            </a:r>
          </a:p>
          <a:p>
            <a:pPr lvl="3">
              <a:defRPr/>
            </a:pPr>
            <a:r>
              <a:rPr lang="en-US" sz="1200" dirty="0" err="1">
                <a:solidFill>
                  <a:srgbClr val="FF0000"/>
                </a:solidFill>
                <a:ea typeface="ＭＳ Ｐゴシック" charset="-128"/>
              </a:rPr>
              <a:t>out.println</a:t>
            </a:r>
            <a:r>
              <a:rPr lang="en-US" sz="1200" dirty="0">
                <a:solidFill>
                  <a:srgbClr val="FF0000"/>
                </a:solidFill>
                <a:ea typeface="ＭＳ Ｐゴシック" charset="-128"/>
              </a:rPr>
              <a:t>(“The counter =“ + count + &lt;</a:t>
            </a:r>
            <a:r>
              <a:rPr lang="en-US" sz="1200" dirty="0" err="1">
                <a:solidFill>
                  <a:srgbClr val="FF0000"/>
                </a:solidFill>
                <a:ea typeface="ＭＳ Ｐゴシック" charset="-128"/>
              </a:rPr>
              <a:t>br</a:t>
            </a:r>
            <a:r>
              <a:rPr lang="en-US" sz="1200" dirty="0">
                <a:solidFill>
                  <a:srgbClr val="FF0000"/>
                </a:solidFill>
                <a:ea typeface="ＭＳ Ｐゴシック" charset="-128"/>
              </a:rPr>
              <a:t> /&gt;);</a:t>
            </a:r>
          </a:p>
          <a:p>
            <a:pPr lvl="3">
              <a:defRPr/>
            </a:pPr>
            <a:r>
              <a:rPr lang="en-US" sz="1200" dirty="0" err="1">
                <a:solidFill>
                  <a:srgbClr val="FF0000"/>
                </a:solidFill>
                <a:ea typeface="ＭＳ Ｐゴシック" charset="-128"/>
              </a:rPr>
              <a:t>incrementCount</a:t>
            </a:r>
            <a:r>
              <a:rPr lang="en-US" sz="1200" dirty="0">
                <a:solidFill>
                  <a:srgbClr val="FF0000"/>
                </a:solidFill>
                <a:ea typeface="ＭＳ Ｐゴシック" charset="-128"/>
              </a:rPr>
              <a:t>();</a:t>
            </a:r>
          </a:p>
          <a:p>
            <a:pPr lvl="2">
              <a:defRPr/>
            </a:pPr>
            <a:r>
              <a:rPr lang="en-US" sz="1200" dirty="0">
                <a:solidFill>
                  <a:srgbClr val="FF0000"/>
                </a:solidFill>
                <a:ea typeface="ＭＳ Ｐゴシック" charset="-128"/>
              </a:rPr>
              <a:t>%&gt;</a:t>
            </a:r>
          </a:p>
          <a:p>
            <a:pPr lvl="1">
              <a:defRPr/>
            </a:pPr>
            <a:r>
              <a:rPr lang="en-US" sz="1200" b="1" dirty="0">
                <a:ea typeface="ＭＳ Ｐゴシック" charset="-128"/>
              </a:rPr>
              <a:t>Directives</a:t>
            </a:r>
          </a:p>
          <a:p>
            <a:pPr lvl="2">
              <a:defRPr/>
            </a:pPr>
            <a:r>
              <a:rPr lang="en-US" sz="1200" dirty="0">
                <a:ea typeface="ＭＳ Ｐゴシック" charset="-128"/>
              </a:rPr>
              <a:t>Instructions on how to process a JSP program (Importing packages)</a:t>
            </a:r>
          </a:p>
          <a:p>
            <a:pPr lvl="2">
              <a:defRPr/>
            </a:pPr>
            <a:r>
              <a:rPr lang="en-US" sz="1200" dirty="0">
                <a:solidFill>
                  <a:srgbClr val="FF0000"/>
                </a:solidFill>
                <a:ea typeface="ＭＳ Ｐゴシック" charset="-128"/>
              </a:rPr>
              <a:t>&lt;%@ page import=“</a:t>
            </a:r>
            <a:r>
              <a:rPr lang="en-US" sz="1200" dirty="0" err="1">
                <a:solidFill>
                  <a:srgbClr val="FF0000"/>
                </a:solidFill>
                <a:ea typeface="ＭＳ Ｐゴシック" charset="-128"/>
              </a:rPr>
              <a:t>java.util</a:t>
            </a:r>
            <a:r>
              <a:rPr lang="en-US" sz="1200" dirty="0">
                <a:solidFill>
                  <a:srgbClr val="FF0000"/>
                </a:solidFill>
                <a:ea typeface="ＭＳ Ｐゴシック" charset="-128"/>
              </a:rPr>
              <a:t>.*,</a:t>
            </a:r>
            <a:r>
              <a:rPr lang="en-US" sz="1200" dirty="0" err="1">
                <a:solidFill>
                  <a:srgbClr val="FF0000"/>
                </a:solidFill>
                <a:ea typeface="ＭＳ Ｐゴシック" charset="-128"/>
              </a:rPr>
              <a:t>java.sql</a:t>
            </a:r>
            <a:r>
              <a:rPr lang="en-US" sz="1200" dirty="0">
                <a:solidFill>
                  <a:srgbClr val="FF0000"/>
                </a:solidFill>
                <a:ea typeface="ＭＳ Ｐゴシック" charset="-128"/>
              </a:rPr>
              <a:t>.*” %&gt;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4499E8-9323-4B8B-B854-9FECA10403C6}"/>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Running JSP Program</a:t>
            </a:r>
          </a:p>
        </p:txBody>
      </p:sp>
      <p:sp>
        <p:nvSpPr>
          <p:cNvPr id="46083" name="Rectangle 3">
            <a:extLst>
              <a:ext uri="{FF2B5EF4-FFF2-40B4-BE49-F238E27FC236}">
                <a16:creationId xmlns:a16="http://schemas.microsoft.com/office/drawing/2014/main" id="{B55235D8-6088-4615-AFCF-41568D514688}"/>
              </a:ext>
            </a:extLst>
          </p:cNvPr>
          <p:cNvSpPr>
            <a:spLocks noGrp="1" noChangeArrowheads="1"/>
          </p:cNvSpPr>
          <p:nvPr>
            <p:ph type="body" idx="1"/>
          </p:nvPr>
        </p:nvSpPr>
        <p:spPr/>
        <p:txBody>
          <a:bodyPr/>
          <a:lstStyle/>
          <a:p>
            <a:r>
              <a:rPr lang="en-US" altLang="en-US"/>
              <a:t>JSP Servlets Engine</a:t>
            </a:r>
          </a:p>
          <a:p>
            <a:pPr lvl="1"/>
            <a:r>
              <a:rPr lang="en-US" altLang="en-US"/>
              <a:t>JSP/Servlet engine dynamically compiles the JSP source code into Servlet if a current compiled Servlet does not exist </a:t>
            </a:r>
          </a:p>
        </p:txBody>
      </p:sp>
      <p:pic>
        <p:nvPicPr>
          <p:cNvPr id="46084" name="Picture 5" descr="http://wpcontent.answcdn.com/wikipedia/commons/thumb/4/40/JSPLife.png/600px-JSPLife.png">
            <a:extLst>
              <a:ext uri="{FF2B5EF4-FFF2-40B4-BE49-F238E27FC236}">
                <a16:creationId xmlns:a16="http://schemas.microsoft.com/office/drawing/2014/main" id="{FB83C8B7-F248-4F17-AA41-6742A5A62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50" y="2600325"/>
            <a:ext cx="5715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9975D49-4B8A-482D-9630-1E5593133545}"/>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PHP</a:t>
            </a:r>
          </a:p>
        </p:txBody>
      </p:sp>
      <p:sp>
        <p:nvSpPr>
          <p:cNvPr id="47107" name="Rectangle 3">
            <a:extLst>
              <a:ext uri="{FF2B5EF4-FFF2-40B4-BE49-F238E27FC236}">
                <a16:creationId xmlns:a16="http://schemas.microsoft.com/office/drawing/2014/main" id="{64BD67A7-AA34-4E8B-AAB5-086991E71E46}"/>
              </a:ext>
            </a:extLst>
          </p:cNvPr>
          <p:cNvSpPr>
            <a:spLocks noGrp="1" noChangeArrowheads="1"/>
          </p:cNvSpPr>
          <p:nvPr>
            <p:ph type="body" idx="1"/>
          </p:nvPr>
        </p:nvSpPr>
        <p:spPr/>
        <p:txBody>
          <a:bodyPr/>
          <a:lstStyle/>
          <a:p>
            <a:r>
              <a:rPr lang="en-US" altLang="en-US"/>
              <a:t>PHP is widely used for Web server scripting</a:t>
            </a:r>
          </a:p>
          <a:p>
            <a:r>
              <a:rPr lang="en-US" altLang="en-US"/>
              <a:t>Extensive libaries including for database access using ODBC</a:t>
            </a:r>
          </a:p>
          <a:p>
            <a:pPr>
              <a:buFont typeface="Monotype Sorts" charset="2"/>
              <a:buNone/>
            </a:pPr>
            <a:r>
              <a:rPr lang="en-US" altLang="en-US"/>
              <a:t>   </a:t>
            </a:r>
            <a:r>
              <a:rPr lang="en-US" altLang="en-US">
                <a:solidFill>
                  <a:srgbClr val="993300"/>
                </a:solidFill>
              </a:rPr>
              <a:t>&lt;html&gt;</a:t>
            </a:r>
          </a:p>
          <a:p>
            <a:pPr>
              <a:buFont typeface="Monotype Sorts" charset="2"/>
              <a:buNone/>
            </a:pPr>
            <a:r>
              <a:rPr lang="en-US" altLang="en-US">
                <a:solidFill>
                  <a:srgbClr val="993300"/>
                </a:solidFill>
              </a:rPr>
              <a:t>	&lt;head&gt; &lt;title&gt; Hello &lt;/title&gt; &lt;/head&gt;</a:t>
            </a:r>
          </a:p>
          <a:p>
            <a:pPr>
              <a:buFont typeface="Monotype Sorts" charset="2"/>
              <a:buNone/>
            </a:pPr>
            <a:r>
              <a:rPr lang="en-US" altLang="en-US">
                <a:solidFill>
                  <a:srgbClr val="993300"/>
                </a:solidFill>
              </a:rPr>
              <a:t>	&lt;body&gt;</a:t>
            </a:r>
          </a:p>
          <a:p>
            <a:pPr>
              <a:buFont typeface="Monotype Sorts" charset="2"/>
              <a:buNone/>
            </a:pPr>
            <a:r>
              <a:rPr lang="en-US" altLang="en-US"/>
              <a:t>	</a:t>
            </a:r>
            <a:r>
              <a:rPr lang="en-US" altLang="en-US">
                <a:solidFill>
                  <a:srgbClr val="008000"/>
                </a:solidFill>
              </a:rPr>
              <a:t>&lt;?php </a:t>
            </a:r>
          </a:p>
          <a:p>
            <a:pPr>
              <a:buFont typeface="Monotype Sorts" charset="2"/>
              <a:buNone/>
            </a:pPr>
            <a:r>
              <a:rPr lang="en-US" altLang="en-US">
                <a:solidFill>
                  <a:srgbClr val="008000"/>
                </a:solidFill>
              </a:rPr>
              <a:t>	if (!isset($_REQUEST[‘name’]))</a:t>
            </a:r>
          </a:p>
          <a:p>
            <a:pPr>
              <a:buFont typeface="Monotype Sorts" charset="2"/>
              <a:buNone/>
            </a:pPr>
            <a:r>
              <a:rPr lang="en-US" altLang="en-US">
                <a:solidFill>
                  <a:srgbClr val="008000"/>
                </a:solidFill>
              </a:rPr>
              <a:t>		{ echo “Hello World”; }</a:t>
            </a:r>
          </a:p>
          <a:p>
            <a:pPr>
              <a:buFont typeface="Monotype Sorts" charset="2"/>
              <a:buNone/>
            </a:pPr>
            <a:r>
              <a:rPr lang="en-US" altLang="en-US">
                <a:solidFill>
                  <a:srgbClr val="008000"/>
                </a:solidFill>
              </a:rPr>
              <a:t>	else </a:t>
            </a:r>
          </a:p>
          <a:p>
            <a:pPr>
              <a:buFont typeface="Monotype Sorts" charset="2"/>
              <a:buNone/>
            </a:pPr>
            <a:r>
              <a:rPr lang="en-US" altLang="en-US">
                <a:solidFill>
                  <a:srgbClr val="008000"/>
                </a:solidFill>
              </a:rPr>
              <a:t>		{ echo “Hello, ” + $_REQUEST[‘name’]; }</a:t>
            </a:r>
          </a:p>
          <a:p>
            <a:pPr>
              <a:buFont typeface="Monotype Sorts" charset="2"/>
              <a:buNone/>
            </a:pPr>
            <a:r>
              <a:rPr lang="en-US" altLang="en-US">
                <a:solidFill>
                  <a:srgbClr val="008000"/>
                </a:solidFill>
              </a:rPr>
              <a:t>	?&gt;</a:t>
            </a:r>
          </a:p>
          <a:p>
            <a:pPr>
              <a:buFont typeface="Monotype Sorts" charset="2"/>
              <a:buNone/>
            </a:pPr>
            <a:r>
              <a:rPr lang="en-US" altLang="en-US">
                <a:solidFill>
                  <a:srgbClr val="993300"/>
                </a:solidFill>
              </a:rPr>
              <a:t>	&lt;/body&gt;</a:t>
            </a:r>
          </a:p>
          <a:p>
            <a:pPr>
              <a:buFont typeface="Monotype Sorts" charset="2"/>
              <a:buNone/>
            </a:pPr>
            <a:r>
              <a:rPr lang="en-US" altLang="en-US">
                <a:solidFill>
                  <a:srgbClr val="993300"/>
                </a:solidFill>
              </a:rPr>
              <a:t>	&lt;/html&gt;</a:t>
            </a:r>
          </a:p>
          <a:p>
            <a:pPr>
              <a:buFont typeface="Monotype Sorts" charset="2"/>
              <a:buNone/>
            </a:pPr>
            <a:endParaRPr lang="en-US" altLang="en-US"/>
          </a:p>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41E5-4064-4BC8-B337-13D70EEA5AA5}"/>
              </a:ext>
            </a:extLst>
          </p:cNvPr>
          <p:cNvSpPr>
            <a:spLocks noGrp="1"/>
          </p:cNvSpPr>
          <p:nvPr>
            <p:ph type="title"/>
          </p:nvPr>
        </p:nvSpPr>
        <p:spPr>
          <a:xfrm>
            <a:off x="722313" y="4406900"/>
            <a:ext cx="8421687" cy="1362075"/>
          </a:xfrm>
        </p:spPr>
        <p:txBody>
          <a:bodyPr/>
          <a:lstStyle/>
          <a:p>
            <a:pPr>
              <a:defRPr/>
            </a:pPr>
            <a:r>
              <a:rPr lang="en-US" altLang="en-US" sz="4800" dirty="0">
                <a:effectLst>
                  <a:outerShdw blurRad="38100" dist="38100" dir="2700000" algn="tl">
                    <a:srgbClr val="C0C0C0"/>
                  </a:outerShdw>
                </a:effectLst>
                <a:ea typeface="ＭＳ Ｐゴシック" charset="-128"/>
              </a:rPr>
              <a:t>Client Side Scripting</a:t>
            </a:r>
            <a:endParaRPr lang="en-US" dirty="0">
              <a:ea typeface="ＭＳ Ｐゴシック" charset="-128"/>
            </a:endParaRPr>
          </a:p>
        </p:txBody>
      </p:sp>
      <p:sp>
        <p:nvSpPr>
          <p:cNvPr id="48131" name="Text Placeholder 2">
            <a:extLst>
              <a:ext uri="{FF2B5EF4-FFF2-40B4-BE49-F238E27FC236}">
                <a16:creationId xmlns:a16="http://schemas.microsoft.com/office/drawing/2014/main" id="{E708C27E-7DAF-46FE-8249-3AA05F73D803}"/>
              </a:ext>
            </a:extLst>
          </p:cNvPr>
          <p:cNvSpPr>
            <a:spLocks noGrp="1"/>
          </p:cNvSpPr>
          <p:nvPr>
            <p:ph type="body" idx="1"/>
          </p:nvPr>
        </p:nvSpPr>
        <p:spPr/>
        <p:txBody>
          <a:bodyPr/>
          <a:lstStyle/>
          <a:p>
            <a:r>
              <a:rPr lang="en-US" altLang="en-US" sz="3200"/>
              <a:t>Javascript, JQuery</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9D8D886A-B550-450D-A7BC-D25A0FEFD927}"/>
              </a:ext>
            </a:extLst>
          </p:cNvPr>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ea typeface="ＭＳ Ｐゴシック" charset="-128"/>
              </a:rPr>
              <a:t>Client Side Scripting</a:t>
            </a:r>
          </a:p>
        </p:txBody>
      </p:sp>
      <p:sp>
        <p:nvSpPr>
          <p:cNvPr id="49155" name="Rectangle 3">
            <a:extLst>
              <a:ext uri="{FF2B5EF4-FFF2-40B4-BE49-F238E27FC236}">
                <a16:creationId xmlns:a16="http://schemas.microsoft.com/office/drawing/2014/main" id="{9DCDBD13-AA22-4A00-96D8-9A71BEA4830E}"/>
              </a:ext>
            </a:extLst>
          </p:cNvPr>
          <p:cNvSpPr>
            <a:spLocks noGrp="1" noChangeArrowheads="1"/>
          </p:cNvSpPr>
          <p:nvPr>
            <p:ph type="body" idx="4294967295"/>
          </p:nvPr>
        </p:nvSpPr>
        <p:spPr>
          <a:xfrm>
            <a:off x="1014413" y="1157288"/>
            <a:ext cx="7183437" cy="5065712"/>
          </a:xfrm>
        </p:spPr>
        <p:txBody>
          <a:bodyPr/>
          <a:lstStyle/>
          <a:p>
            <a:r>
              <a:rPr lang="en-US" altLang="en-US"/>
              <a:t>Browsers can fetch certain scripts (</a:t>
            </a:r>
            <a:r>
              <a:rPr lang="en-US" altLang="en-US">
                <a:solidFill>
                  <a:srgbClr val="000099"/>
                </a:solidFill>
              </a:rPr>
              <a:t>client-side scripts</a:t>
            </a:r>
            <a:r>
              <a:rPr lang="en-US" altLang="en-US"/>
              <a:t>) or programs along with documents, and execute them in “</a:t>
            </a:r>
            <a:r>
              <a:rPr lang="en-US" altLang="en-US">
                <a:solidFill>
                  <a:srgbClr val="000099"/>
                </a:solidFill>
              </a:rPr>
              <a:t>safe mode</a:t>
            </a:r>
            <a:r>
              <a:rPr lang="en-US" altLang="en-US"/>
              <a:t>” at the client site</a:t>
            </a:r>
          </a:p>
          <a:p>
            <a:pPr lvl="1"/>
            <a:r>
              <a:rPr lang="en-US" altLang="en-US" b="1">
                <a:solidFill>
                  <a:srgbClr val="FF0000"/>
                </a:solidFill>
              </a:rPr>
              <a:t>Javascript</a:t>
            </a:r>
            <a:r>
              <a:rPr lang="en-US" altLang="en-US">
                <a:solidFill>
                  <a:srgbClr val="FF0000"/>
                </a:solidFill>
              </a:rPr>
              <a:t> </a:t>
            </a:r>
            <a:r>
              <a:rPr lang="en-US" altLang="en-US"/>
              <a:t>/ JQuery</a:t>
            </a:r>
          </a:p>
          <a:p>
            <a:pPr lvl="1"/>
            <a:r>
              <a:rPr lang="en-US" altLang="en-US"/>
              <a:t>Macromedia Flash and Shockwave for animation/games</a:t>
            </a:r>
          </a:p>
          <a:p>
            <a:pPr lvl="1"/>
            <a:r>
              <a:rPr lang="en-US" altLang="en-US"/>
              <a:t>Applets</a:t>
            </a:r>
          </a:p>
          <a:p>
            <a:r>
              <a:rPr lang="en-US" altLang="en-US"/>
              <a:t>Client-side scripts/programs allow documents to be active</a:t>
            </a:r>
          </a:p>
          <a:p>
            <a:pPr lvl="1"/>
            <a:r>
              <a:rPr lang="en-US" altLang="en-US"/>
              <a:t>E.g., animation by executing programs at the local site</a:t>
            </a:r>
          </a:p>
          <a:p>
            <a:pPr lvl="1"/>
            <a:r>
              <a:rPr lang="en-US" altLang="en-US"/>
              <a:t>E.g., ensure that values entered by users satisfy some correctness checks</a:t>
            </a:r>
          </a:p>
          <a:p>
            <a:pPr lvl="1"/>
            <a:r>
              <a:rPr lang="en-US" altLang="en-US"/>
              <a:t>Permit flexible interaction with the user.</a:t>
            </a:r>
          </a:p>
          <a:p>
            <a:pPr lvl="2"/>
            <a:r>
              <a:rPr lang="en-US" altLang="en-US"/>
              <a:t>Executing programs at the client site speeds up interaction by avoiding many round trips to server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6B046DD0-4E0E-42A4-B104-E1EAF62C259E}"/>
              </a:ext>
            </a:extLst>
          </p:cNvPr>
          <p:cNvSpPr>
            <a:spLocks noGrp="1" noChangeArrowheads="1"/>
          </p:cNvSpPr>
          <p:nvPr>
            <p:ph type="title" idx="4294967295"/>
          </p:nvPr>
        </p:nvSpPr>
        <p:spPr>
          <a:xfrm>
            <a:off x="982663" y="274638"/>
            <a:ext cx="7772400" cy="457200"/>
          </a:xfrm>
        </p:spPr>
        <p:txBody>
          <a:bodyPr/>
          <a:lstStyle/>
          <a:p>
            <a:pPr>
              <a:defRPr/>
            </a:pPr>
            <a:r>
              <a:rPr lang="en-US">
                <a:ea typeface="+mj-ea"/>
              </a:rPr>
              <a:t>Client Side Scripting and Security</a:t>
            </a:r>
          </a:p>
        </p:txBody>
      </p:sp>
      <p:sp>
        <p:nvSpPr>
          <p:cNvPr id="50179" name="Rectangle 3">
            <a:extLst>
              <a:ext uri="{FF2B5EF4-FFF2-40B4-BE49-F238E27FC236}">
                <a16:creationId xmlns:a16="http://schemas.microsoft.com/office/drawing/2014/main" id="{0345DA3C-CED8-4B46-B8E9-80BE90F0C22D}"/>
              </a:ext>
            </a:extLst>
          </p:cNvPr>
          <p:cNvSpPr>
            <a:spLocks noGrp="1" noChangeArrowheads="1"/>
          </p:cNvSpPr>
          <p:nvPr>
            <p:ph type="body" idx="4294967295"/>
          </p:nvPr>
        </p:nvSpPr>
        <p:spPr>
          <a:xfrm>
            <a:off x="971550" y="1228725"/>
            <a:ext cx="6789738" cy="4638675"/>
          </a:xfrm>
        </p:spPr>
        <p:txBody>
          <a:bodyPr/>
          <a:lstStyle/>
          <a:p>
            <a:r>
              <a:rPr lang="en-US" altLang="en-US"/>
              <a:t>Security mechanisms needed to ensure that malicious scripts do not cause damage to the client machine</a:t>
            </a:r>
          </a:p>
          <a:p>
            <a:pPr lvl="1"/>
            <a:r>
              <a:rPr lang="en-US" altLang="en-US"/>
              <a:t>Easy for limited capability scripting languages, harder for general purpose programming languages like Java</a:t>
            </a:r>
          </a:p>
          <a:p>
            <a:pPr lvl="1"/>
            <a:endParaRPr lang="en-US" altLang="en-US"/>
          </a:p>
          <a:p>
            <a:r>
              <a:rPr lang="en-US" altLang="en-US"/>
              <a:t>E.g., Java’s security system ensures that the Java applet code does not make any system calls directly</a:t>
            </a:r>
          </a:p>
          <a:p>
            <a:pPr lvl="1"/>
            <a:r>
              <a:rPr lang="en-US" altLang="en-US"/>
              <a:t>Disallows dangerous actions such as file writes</a:t>
            </a:r>
          </a:p>
          <a:p>
            <a:pPr lvl="1"/>
            <a:r>
              <a:rPr lang="en-US" altLang="en-US"/>
              <a:t>Notifies the user about potentially dangerous actions, and allows the option to abort the program or to continue execution.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D4C5ECF-76E1-4109-BA8F-4B679D8B47C5}"/>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Javascript</a:t>
            </a:r>
          </a:p>
        </p:txBody>
      </p:sp>
      <p:sp>
        <p:nvSpPr>
          <p:cNvPr id="51203" name="Rectangle 3">
            <a:extLst>
              <a:ext uri="{FF2B5EF4-FFF2-40B4-BE49-F238E27FC236}">
                <a16:creationId xmlns:a16="http://schemas.microsoft.com/office/drawing/2014/main" id="{52EBE65A-166D-4781-90F7-5D7323B6458E}"/>
              </a:ext>
            </a:extLst>
          </p:cNvPr>
          <p:cNvSpPr>
            <a:spLocks noGrp="1" noChangeArrowheads="1"/>
          </p:cNvSpPr>
          <p:nvPr>
            <p:ph type="body" idx="1"/>
          </p:nvPr>
        </p:nvSpPr>
        <p:spPr/>
        <p:txBody>
          <a:bodyPr/>
          <a:lstStyle/>
          <a:p>
            <a:pPr>
              <a:lnSpc>
                <a:spcPct val="90000"/>
              </a:lnSpc>
            </a:pPr>
            <a:r>
              <a:rPr lang="en-US" altLang="en-US"/>
              <a:t>Javascript very widely used</a:t>
            </a:r>
          </a:p>
          <a:p>
            <a:pPr lvl="1">
              <a:lnSpc>
                <a:spcPct val="90000"/>
              </a:lnSpc>
            </a:pPr>
            <a:r>
              <a:rPr lang="en-US" altLang="en-US"/>
              <a:t>forms basis of new generation of Web applications (called Web 2.0/3.0 applications) offering rich user interfaces</a:t>
            </a:r>
          </a:p>
          <a:p>
            <a:pPr>
              <a:lnSpc>
                <a:spcPct val="90000"/>
              </a:lnSpc>
            </a:pPr>
            <a:r>
              <a:rPr lang="en-US" altLang="en-US"/>
              <a:t>Javascript functions can</a:t>
            </a:r>
          </a:p>
          <a:p>
            <a:pPr lvl="1">
              <a:lnSpc>
                <a:spcPct val="90000"/>
              </a:lnSpc>
            </a:pPr>
            <a:r>
              <a:rPr lang="en-US" altLang="en-US"/>
              <a:t>check input for validity</a:t>
            </a:r>
          </a:p>
          <a:p>
            <a:pPr lvl="1">
              <a:lnSpc>
                <a:spcPct val="90000"/>
              </a:lnSpc>
            </a:pPr>
            <a:r>
              <a:rPr lang="en-US" altLang="en-US"/>
              <a:t>modify the displayed Web page, by altering the underling </a:t>
            </a:r>
            <a:r>
              <a:rPr lang="en-US" altLang="en-US" b="1">
                <a:solidFill>
                  <a:srgbClr val="000099"/>
                </a:solidFill>
              </a:rPr>
              <a:t>document object model (DOM)</a:t>
            </a:r>
            <a:r>
              <a:rPr lang="en-US" altLang="en-US"/>
              <a:t> tree representation of the displayed HTML text</a:t>
            </a:r>
          </a:p>
          <a:p>
            <a:pPr lvl="1">
              <a:lnSpc>
                <a:spcPct val="90000"/>
              </a:lnSpc>
            </a:pPr>
            <a:r>
              <a:rPr lang="en-US" altLang="en-US"/>
              <a:t>communicate with a Web server to fetch data and modify the current page using fetched data, without needing to reload/refresh the page</a:t>
            </a:r>
          </a:p>
          <a:p>
            <a:pPr lvl="2">
              <a:lnSpc>
                <a:spcPct val="90000"/>
              </a:lnSpc>
            </a:pPr>
            <a:r>
              <a:rPr lang="en-US" altLang="en-US"/>
              <a:t>forms basis of AJAX technology used widely in Web 2.0 applications</a:t>
            </a:r>
          </a:p>
          <a:p>
            <a:pPr lvl="2">
              <a:lnSpc>
                <a:spcPct val="90000"/>
              </a:lnSpc>
            </a:pPr>
            <a:r>
              <a:rPr lang="en-US" altLang="en-US"/>
              <a:t>E.g. on selecting a country in a drop-down menu, the list of states in that country is automatically populated in a linked drop-down menu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6306DB7B-1B45-40C0-9AF5-01947F0BAAB3}"/>
              </a:ext>
            </a:extLst>
          </p:cNvPr>
          <p:cNvSpPr>
            <a:spLocks noGrp="1" noChangeArrowheads="1"/>
          </p:cNvSpPr>
          <p:nvPr>
            <p:ph type="title"/>
          </p:nvPr>
        </p:nvSpPr>
        <p:spPr>
          <a:xfrm>
            <a:off x="762000" y="0"/>
            <a:ext cx="7772400" cy="685800"/>
          </a:xfrm>
        </p:spPr>
        <p:txBody>
          <a:bodyPr/>
          <a:lstStyle/>
          <a:p>
            <a:pPr>
              <a:defRPr/>
            </a:pPr>
            <a:r>
              <a:rPr lang="en-US">
                <a:ea typeface="+mj-ea"/>
              </a:rPr>
              <a:t>The World Wide Web</a:t>
            </a:r>
          </a:p>
        </p:txBody>
      </p:sp>
      <p:sp>
        <p:nvSpPr>
          <p:cNvPr id="6147" name="Rectangle 3">
            <a:extLst>
              <a:ext uri="{FF2B5EF4-FFF2-40B4-BE49-F238E27FC236}">
                <a16:creationId xmlns:a16="http://schemas.microsoft.com/office/drawing/2014/main" id="{476DA491-B744-456D-8478-F3DE491C5C65}"/>
              </a:ext>
            </a:extLst>
          </p:cNvPr>
          <p:cNvSpPr>
            <a:spLocks noGrp="1" noChangeArrowheads="1"/>
          </p:cNvSpPr>
          <p:nvPr>
            <p:ph type="body" idx="4294967295"/>
          </p:nvPr>
        </p:nvSpPr>
        <p:spPr>
          <a:xfrm>
            <a:off x="696913" y="1035050"/>
            <a:ext cx="7912100" cy="4992688"/>
          </a:xfrm>
        </p:spPr>
        <p:txBody>
          <a:bodyPr/>
          <a:lstStyle/>
          <a:p>
            <a:r>
              <a:rPr lang="en-US" altLang="en-US"/>
              <a:t>The Web is a distributed information system based on hypertext.</a:t>
            </a:r>
          </a:p>
          <a:p>
            <a:r>
              <a:rPr lang="en-US" altLang="en-US"/>
              <a:t>Most Web documents are hypertext documents formatted via the HyperText Markup Language (HTML)</a:t>
            </a:r>
          </a:p>
          <a:p>
            <a:r>
              <a:rPr lang="en-US" altLang="en-US"/>
              <a:t>HTML documents contain</a:t>
            </a:r>
          </a:p>
          <a:p>
            <a:pPr lvl="1"/>
            <a:r>
              <a:rPr lang="en-US" altLang="en-US"/>
              <a:t>text along with font specifications, and other formatting instructions</a:t>
            </a:r>
          </a:p>
          <a:p>
            <a:pPr lvl="1"/>
            <a:r>
              <a:rPr lang="en-US" altLang="en-US"/>
              <a:t>hypertext links to other documents, which can be associated with regions of the text.</a:t>
            </a:r>
          </a:p>
          <a:p>
            <a:pPr lvl="1"/>
            <a:r>
              <a:rPr lang="en-US" altLang="en-US">
                <a:solidFill>
                  <a:srgbClr val="000099"/>
                </a:solidFill>
              </a:rPr>
              <a:t>forms</a:t>
            </a:r>
            <a:r>
              <a:rPr lang="en-US" altLang="en-US"/>
              <a:t>, enabling users to enter data which can then be sent back to the Web server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F2E0614-0021-4AFA-B1C0-22BC13275079}"/>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Javascript</a:t>
            </a:r>
          </a:p>
        </p:txBody>
      </p:sp>
      <p:sp>
        <p:nvSpPr>
          <p:cNvPr id="52227" name="Rectangle 3">
            <a:extLst>
              <a:ext uri="{FF2B5EF4-FFF2-40B4-BE49-F238E27FC236}">
                <a16:creationId xmlns:a16="http://schemas.microsoft.com/office/drawing/2014/main" id="{43FAA949-4503-41DB-B649-BF1407D3526F}"/>
              </a:ext>
            </a:extLst>
          </p:cNvPr>
          <p:cNvSpPr>
            <a:spLocks noGrp="1" noChangeArrowheads="1"/>
          </p:cNvSpPr>
          <p:nvPr>
            <p:ph type="body" idx="1"/>
          </p:nvPr>
        </p:nvSpPr>
        <p:spPr>
          <a:xfrm>
            <a:off x="404813" y="1093788"/>
            <a:ext cx="8497887" cy="5176837"/>
          </a:xfrm>
        </p:spPr>
        <p:txBody>
          <a:bodyPr/>
          <a:lstStyle/>
          <a:p>
            <a:pPr>
              <a:lnSpc>
                <a:spcPct val="90000"/>
              </a:lnSpc>
              <a:defRPr/>
            </a:pPr>
            <a:r>
              <a:rPr lang="en-US" altLang="en-US" dirty="0">
                <a:ea typeface="ＭＳ Ｐゴシック" charset="-128"/>
              </a:rPr>
              <a:t>Example of </a:t>
            </a:r>
            <a:r>
              <a:rPr lang="en-US" altLang="en-US" dirty="0" err="1">
                <a:ea typeface="ＭＳ Ｐゴシック" charset="-128"/>
              </a:rPr>
              <a:t>Javascript</a:t>
            </a:r>
            <a:r>
              <a:rPr lang="en-US" altLang="en-US" dirty="0">
                <a:ea typeface="ＭＳ Ｐゴシック" charset="-128"/>
              </a:rPr>
              <a:t> used to validate form input</a:t>
            </a:r>
          </a:p>
          <a:p>
            <a:pPr lvl="1">
              <a:lnSpc>
                <a:spcPct val="90000"/>
              </a:lnSpc>
              <a:buFont typeface="Monotype Sorts" charset="2"/>
              <a:buNone/>
              <a:defRPr/>
            </a:pPr>
            <a:r>
              <a:rPr lang="en-US" altLang="en-US" dirty="0">
                <a:solidFill>
                  <a:srgbClr val="FF0000"/>
                </a:solidFill>
                <a:ea typeface="ＭＳ Ｐゴシック" charset="-128"/>
              </a:rPr>
              <a:t>&lt;html&gt; &lt;head&gt;</a:t>
            </a:r>
            <a:br>
              <a:rPr lang="en-US" altLang="en-US" dirty="0">
                <a:solidFill>
                  <a:srgbClr val="FF0000"/>
                </a:solidFill>
                <a:ea typeface="ＭＳ Ｐゴシック" charset="-128"/>
              </a:rPr>
            </a:br>
            <a:r>
              <a:rPr lang="en-US" altLang="en-US" dirty="0">
                <a:solidFill>
                  <a:srgbClr val="FF0000"/>
                </a:solidFill>
                <a:ea typeface="ＭＳ Ｐゴシック" charset="-128"/>
              </a:rPr>
              <a:t>&lt;script type="text/</a:t>
            </a:r>
            <a:r>
              <a:rPr lang="en-US" altLang="en-US" dirty="0" err="1">
                <a:solidFill>
                  <a:srgbClr val="FF0000"/>
                </a:solidFill>
                <a:ea typeface="ＭＳ Ｐゴシック" charset="-128"/>
              </a:rPr>
              <a:t>javascript</a:t>
            </a:r>
            <a:r>
              <a:rPr lang="en-US" altLang="en-US" dirty="0">
                <a:solidFill>
                  <a:srgbClr val="FF0000"/>
                </a:solidFill>
                <a:ea typeface="ＭＳ Ｐゴシック" charset="-128"/>
              </a:rPr>
              <a:t>"&gt;</a:t>
            </a:r>
            <a:br>
              <a:rPr lang="en-US" altLang="en-US" dirty="0">
                <a:solidFill>
                  <a:srgbClr val="FF0000"/>
                </a:solidFill>
                <a:ea typeface="ＭＳ Ｐゴシック" charset="-128"/>
              </a:rPr>
            </a:br>
            <a:r>
              <a:rPr lang="en-US" altLang="en-US" dirty="0">
                <a:solidFill>
                  <a:srgbClr val="FF0000"/>
                </a:solidFill>
                <a:ea typeface="ＭＳ Ｐゴシック" charset="-128"/>
              </a:rPr>
              <a:t>    function </a:t>
            </a:r>
            <a:r>
              <a:rPr lang="en-US" altLang="en-US" b="1" dirty="0">
                <a:solidFill>
                  <a:srgbClr val="FF0000"/>
                </a:solidFill>
                <a:ea typeface="ＭＳ Ｐゴシック" charset="-128"/>
              </a:rPr>
              <a:t>validate</a:t>
            </a:r>
            <a:r>
              <a:rPr lang="en-US" altLang="en-US" dirty="0">
                <a:solidFill>
                  <a:srgbClr val="FF0000"/>
                </a:solidFill>
                <a:ea typeface="ＭＳ Ｐゴシック" charset="-128"/>
              </a:rPr>
              <a:t>() {</a:t>
            </a:r>
            <a:br>
              <a:rPr lang="en-US" altLang="en-US" dirty="0">
                <a:solidFill>
                  <a:srgbClr val="FF0000"/>
                </a:solidFill>
                <a:ea typeface="ＭＳ Ｐゴシック" charset="-128"/>
              </a:rPr>
            </a:br>
            <a:r>
              <a:rPr lang="en-US" altLang="en-US" dirty="0">
                <a:solidFill>
                  <a:srgbClr val="FF0000"/>
                </a:solidFill>
                <a:ea typeface="ＭＳ Ｐゴシック" charset="-128"/>
              </a:rPr>
              <a:t>        </a:t>
            </a:r>
            <a:r>
              <a:rPr lang="en-US" altLang="en-US" dirty="0" err="1">
                <a:solidFill>
                  <a:srgbClr val="FF0000"/>
                </a:solidFill>
                <a:ea typeface="ＭＳ Ｐゴシック" charset="-128"/>
              </a:rPr>
              <a:t>var</a:t>
            </a:r>
            <a:r>
              <a:rPr lang="en-US" altLang="en-US" dirty="0">
                <a:solidFill>
                  <a:srgbClr val="FF0000"/>
                </a:solidFill>
                <a:ea typeface="ＭＳ Ｐゴシック" charset="-128"/>
              </a:rPr>
              <a:t> credits=</a:t>
            </a:r>
            <a:r>
              <a:rPr lang="en-US" altLang="en-US" dirty="0" err="1">
                <a:solidFill>
                  <a:srgbClr val="FF0000"/>
                </a:solidFill>
                <a:ea typeface="ＭＳ Ｐゴシック" charset="-128"/>
              </a:rPr>
              <a:t>document.getElementById</a:t>
            </a:r>
            <a:r>
              <a:rPr lang="en-US" altLang="en-US" dirty="0">
                <a:solidFill>
                  <a:srgbClr val="FF0000"/>
                </a:solidFill>
                <a:ea typeface="ＭＳ Ｐゴシック" charset="-128"/>
              </a:rPr>
              <a:t>("credits").value;</a:t>
            </a:r>
            <a:br>
              <a:rPr lang="en-US" altLang="en-US" dirty="0">
                <a:solidFill>
                  <a:srgbClr val="FF0000"/>
                </a:solidFill>
                <a:ea typeface="ＭＳ Ｐゴシック" charset="-128"/>
              </a:rPr>
            </a:br>
            <a:r>
              <a:rPr lang="en-US" altLang="en-US" dirty="0">
                <a:solidFill>
                  <a:srgbClr val="FF0000"/>
                </a:solidFill>
                <a:ea typeface="ＭＳ Ｐゴシック" charset="-128"/>
              </a:rPr>
              <a:t>        if (</a:t>
            </a:r>
            <a:r>
              <a:rPr lang="en-US" altLang="en-US" dirty="0" err="1">
                <a:solidFill>
                  <a:srgbClr val="FF0000"/>
                </a:solidFill>
                <a:ea typeface="ＭＳ Ｐゴシック" charset="-128"/>
              </a:rPr>
              <a:t>isNaN</a:t>
            </a:r>
            <a:r>
              <a:rPr lang="en-US" altLang="en-US" dirty="0">
                <a:solidFill>
                  <a:srgbClr val="FF0000"/>
                </a:solidFill>
                <a:ea typeface="ＭＳ Ｐゴシック" charset="-128"/>
              </a:rPr>
              <a:t>(credits)|| credits&lt;=0 || credits&gt;=16) {</a:t>
            </a:r>
            <a:br>
              <a:rPr lang="en-US" altLang="en-US" dirty="0">
                <a:solidFill>
                  <a:srgbClr val="FF0000"/>
                </a:solidFill>
                <a:ea typeface="ＭＳ Ｐゴシック" charset="-128"/>
              </a:rPr>
            </a:br>
            <a:r>
              <a:rPr lang="en-US" altLang="en-US" dirty="0">
                <a:solidFill>
                  <a:srgbClr val="FF0000"/>
                </a:solidFill>
                <a:ea typeface="ＭＳ Ｐゴシック" charset="-128"/>
              </a:rPr>
              <a:t>             alert("Credits must be a number greater than 0 and less than 16");</a:t>
            </a:r>
            <a:br>
              <a:rPr lang="en-US" altLang="en-US" dirty="0">
                <a:solidFill>
                  <a:srgbClr val="FF0000"/>
                </a:solidFill>
                <a:ea typeface="ＭＳ Ｐゴシック" charset="-128"/>
              </a:rPr>
            </a:br>
            <a:r>
              <a:rPr lang="en-US" altLang="en-US" dirty="0">
                <a:solidFill>
                  <a:srgbClr val="FF0000"/>
                </a:solidFill>
                <a:ea typeface="ＭＳ Ｐゴシック" charset="-128"/>
              </a:rPr>
              <a:t>             return false</a:t>
            </a:r>
            <a:br>
              <a:rPr lang="en-US" altLang="en-US" dirty="0">
                <a:solidFill>
                  <a:srgbClr val="FF0000"/>
                </a:solidFill>
                <a:ea typeface="ＭＳ Ｐゴシック" charset="-128"/>
              </a:rPr>
            </a:br>
            <a:r>
              <a:rPr lang="en-US" altLang="en-US" dirty="0">
                <a:solidFill>
                  <a:srgbClr val="FF0000"/>
                </a:solidFill>
                <a:ea typeface="ＭＳ Ｐゴシック" charset="-128"/>
              </a:rPr>
              <a:t>       }</a:t>
            </a:r>
            <a:br>
              <a:rPr lang="en-US" altLang="en-US" dirty="0">
                <a:solidFill>
                  <a:srgbClr val="FF0000"/>
                </a:solidFill>
                <a:ea typeface="ＭＳ Ｐゴシック" charset="-128"/>
              </a:rPr>
            </a:br>
            <a:r>
              <a:rPr lang="en-US" altLang="en-US" dirty="0">
                <a:solidFill>
                  <a:srgbClr val="FF0000"/>
                </a:solidFill>
                <a:ea typeface="ＭＳ Ｐゴシック" charset="-128"/>
              </a:rPr>
              <a:t>    }</a:t>
            </a:r>
            <a:br>
              <a:rPr lang="en-US" altLang="en-US" dirty="0">
                <a:solidFill>
                  <a:srgbClr val="FF0000"/>
                </a:solidFill>
                <a:ea typeface="ＭＳ Ｐゴシック" charset="-128"/>
              </a:rPr>
            </a:br>
            <a:r>
              <a:rPr lang="en-US" altLang="en-US" dirty="0">
                <a:solidFill>
                  <a:srgbClr val="FF0000"/>
                </a:solidFill>
                <a:ea typeface="ＭＳ Ｐゴシック" charset="-128"/>
              </a:rPr>
              <a:t>&lt;/script&gt;</a:t>
            </a:r>
          </a:p>
          <a:p>
            <a:pPr lvl="1">
              <a:lnSpc>
                <a:spcPct val="90000"/>
              </a:lnSpc>
              <a:buFont typeface="Monotype Sorts" charset="2"/>
              <a:buNone/>
              <a:defRPr/>
            </a:pPr>
            <a:r>
              <a:rPr lang="en-US" altLang="en-US" dirty="0">
                <a:solidFill>
                  <a:srgbClr val="FF0000"/>
                </a:solidFill>
                <a:ea typeface="ＭＳ Ｐゴシック" charset="-128"/>
              </a:rPr>
              <a:t>&lt;/head&gt; </a:t>
            </a:r>
          </a:p>
          <a:p>
            <a:pPr lvl="1">
              <a:lnSpc>
                <a:spcPct val="90000"/>
              </a:lnSpc>
              <a:buFont typeface="Monotype Sorts" charset="2"/>
              <a:buNone/>
              <a:defRPr/>
            </a:pPr>
            <a:r>
              <a:rPr lang="en-US" altLang="en-US" dirty="0">
                <a:solidFill>
                  <a:schemeClr val="bg1">
                    <a:lumMod val="50000"/>
                  </a:schemeClr>
                </a:solidFill>
                <a:ea typeface="ＭＳ Ｐゴシック" charset="-128"/>
              </a:rPr>
              <a:t>&lt;body&gt;</a:t>
            </a:r>
            <a:br>
              <a:rPr lang="en-US" altLang="en-US" dirty="0">
                <a:solidFill>
                  <a:srgbClr val="FF0000"/>
                </a:solidFill>
                <a:ea typeface="ＭＳ Ｐゴシック" charset="-128"/>
              </a:rPr>
            </a:br>
            <a:r>
              <a:rPr lang="en-US" altLang="en-US" dirty="0">
                <a:solidFill>
                  <a:srgbClr val="FF0000"/>
                </a:solidFill>
                <a:ea typeface="ＭＳ Ｐゴシック" charset="-128"/>
              </a:rPr>
              <a:t>&lt;form action="</a:t>
            </a:r>
            <a:r>
              <a:rPr lang="en-US" altLang="en-US" dirty="0" err="1">
                <a:solidFill>
                  <a:srgbClr val="FF0000"/>
                </a:solidFill>
                <a:ea typeface="ＭＳ Ｐゴシック" charset="-128"/>
              </a:rPr>
              <a:t>createCourse</a:t>
            </a:r>
            <a:r>
              <a:rPr lang="en-US" altLang="en-US" dirty="0">
                <a:solidFill>
                  <a:srgbClr val="FF0000"/>
                </a:solidFill>
                <a:ea typeface="ＭＳ Ｐゴシック" charset="-128"/>
              </a:rPr>
              <a:t>" </a:t>
            </a:r>
            <a:r>
              <a:rPr lang="en-US" altLang="en-US" dirty="0" err="1">
                <a:solidFill>
                  <a:srgbClr val="FF0000"/>
                </a:solidFill>
                <a:ea typeface="ＭＳ Ｐゴシック" charset="-128"/>
              </a:rPr>
              <a:t>onsubmit</a:t>
            </a:r>
            <a:r>
              <a:rPr lang="en-US" altLang="en-US" dirty="0">
                <a:solidFill>
                  <a:srgbClr val="FF0000"/>
                </a:solidFill>
                <a:ea typeface="ＭＳ Ｐゴシック" charset="-128"/>
              </a:rPr>
              <a:t>="return </a:t>
            </a:r>
            <a:r>
              <a:rPr lang="en-US" altLang="en-US" b="1" dirty="0">
                <a:solidFill>
                  <a:srgbClr val="FF0000"/>
                </a:solidFill>
                <a:ea typeface="ＭＳ Ｐゴシック" charset="-128"/>
              </a:rPr>
              <a:t>validate</a:t>
            </a:r>
            <a:r>
              <a:rPr lang="en-US" altLang="en-US" dirty="0">
                <a:solidFill>
                  <a:srgbClr val="FF0000"/>
                </a:solidFill>
                <a:ea typeface="ＭＳ Ｐゴシック" charset="-128"/>
              </a:rPr>
              <a:t>()"&gt;</a:t>
            </a:r>
            <a:br>
              <a:rPr lang="en-US" altLang="en-US" dirty="0">
                <a:solidFill>
                  <a:srgbClr val="FF0000"/>
                </a:solidFill>
                <a:ea typeface="ＭＳ Ｐゴシック" charset="-128"/>
              </a:rPr>
            </a:br>
            <a:r>
              <a:rPr lang="en-US" altLang="en-US" dirty="0">
                <a:solidFill>
                  <a:srgbClr val="FF0000"/>
                </a:solidFill>
                <a:ea typeface="ＭＳ Ｐゴシック" charset="-128"/>
              </a:rPr>
              <a:t>    Title: &lt;input type="text" id="title" size="20"&gt;&lt;</a:t>
            </a:r>
            <a:r>
              <a:rPr lang="en-US" altLang="en-US" dirty="0" err="1">
                <a:solidFill>
                  <a:srgbClr val="FF0000"/>
                </a:solidFill>
                <a:ea typeface="ＭＳ Ｐゴシック" charset="-128"/>
              </a:rPr>
              <a:t>br</a:t>
            </a:r>
            <a:r>
              <a:rPr lang="en-US" altLang="en-US" dirty="0">
                <a:solidFill>
                  <a:srgbClr val="FF0000"/>
                </a:solidFill>
                <a:ea typeface="ＭＳ Ｐゴシック" charset="-128"/>
              </a:rPr>
              <a:t> /&gt;</a:t>
            </a:r>
            <a:br>
              <a:rPr lang="en-US" altLang="en-US" dirty="0">
                <a:solidFill>
                  <a:srgbClr val="FF0000"/>
                </a:solidFill>
                <a:ea typeface="ＭＳ Ｐゴシック" charset="-128"/>
              </a:rPr>
            </a:br>
            <a:r>
              <a:rPr lang="en-US" altLang="en-US" dirty="0">
                <a:solidFill>
                  <a:srgbClr val="FF0000"/>
                </a:solidFill>
                <a:ea typeface="ＭＳ Ｐゴシック" charset="-128"/>
              </a:rPr>
              <a:t>    Credits: &lt;input type="text" id="credits" size="2"&gt;&lt;</a:t>
            </a:r>
            <a:r>
              <a:rPr lang="en-US" altLang="en-US" dirty="0" err="1">
                <a:solidFill>
                  <a:srgbClr val="FF0000"/>
                </a:solidFill>
                <a:ea typeface="ＭＳ Ｐゴシック" charset="-128"/>
              </a:rPr>
              <a:t>br</a:t>
            </a:r>
            <a:r>
              <a:rPr lang="en-US" altLang="en-US" dirty="0">
                <a:solidFill>
                  <a:srgbClr val="FF0000"/>
                </a:solidFill>
                <a:ea typeface="ＭＳ Ｐゴシック" charset="-128"/>
              </a:rPr>
              <a:t> /&gt;</a:t>
            </a:r>
            <a:br>
              <a:rPr lang="en-US" altLang="en-US" dirty="0">
                <a:solidFill>
                  <a:srgbClr val="FF0000"/>
                </a:solidFill>
                <a:ea typeface="ＭＳ Ｐゴシック" charset="-128"/>
              </a:rPr>
            </a:br>
            <a:r>
              <a:rPr lang="en-US" altLang="en-US" dirty="0">
                <a:solidFill>
                  <a:srgbClr val="FF0000"/>
                </a:solidFill>
                <a:ea typeface="ＭＳ Ｐゴシック" charset="-128"/>
              </a:rPr>
              <a:t>    &lt;Input type="submit" value="Submit"&gt;</a:t>
            </a:r>
            <a:br>
              <a:rPr lang="en-US" altLang="en-US" dirty="0">
                <a:solidFill>
                  <a:srgbClr val="FF0000"/>
                </a:solidFill>
                <a:ea typeface="ＭＳ Ｐゴシック" charset="-128"/>
              </a:rPr>
            </a:br>
            <a:r>
              <a:rPr lang="en-US" altLang="en-US" dirty="0">
                <a:solidFill>
                  <a:srgbClr val="FF0000"/>
                </a:solidFill>
                <a:ea typeface="ＭＳ Ｐゴシック" charset="-128"/>
              </a:rPr>
              <a:t>&lt;/form&gt;</a:t>
            </a:r>
          </a:p>
          <a:p>
            <a:pPr lvl="1">
              <a:lnSpc>
                <a:spcPct val="90000"/>
              </a:lnSpc>
              <a:buFont typeface="Monotype Sorts" charset="2"/>
              <a:buNone/>
              <a:defRPr/>
            </a:pPr>
            <a:r>
              <a:rPr lang="en-US" altLang="en-US" dirty="0">
                <a:solidFill>
                  <a:schemeClr val="bg1">
                    <a:lumMod val="50000"/>
                  </a:schemeClr>
                </a:solidFill>
                <a:ea typeface="ＭＳ Ｐゴシック" charset="-128"/>
              </a:rPr>
              <a:t>&lt;/body&gt; </a:t>
            </a:r>
          </a:p>
          <a:p>
            <a:pPr lvl="1">
              <a:lnSpc>
                <a:spcPct val="90000"/>
              </a:lnSpc>
              <a:buFont typeface="Monotype Sorts" charset="2"/>
              <a:buNone/>
              <a:defRPr/>
            </a:pPr>
            <a:r>
              <a:rPr lang="en-US" altLang="en-US" dirty="0">
                <a:solidFill>
                  <a:srgbClr val="FF0000"/>
                </a:solidFill>
                <a:ea typeface="ＭＳ Ｐゴシック" charset="-128"/>
              </a:rPr>
              <a:t>&lt;/html&gt;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5D25763A-344B-4CA7-8F5D-29CE54F3C120}"/>
              </a:ext>
            </a:extLst>
          </p:cNvPr>
          <p:cNvSpPr>
            <a:spLocks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Architectures</a:t>
            </a:r>
          </a:p>
        </p:txBody>
      </p:sp>
      <p:sp>
        <p:nvSpPr>
          <p:cNvPr id="53251" name="Rectangle 5">
            <a:extLst>
              <a:ext uri="{FF2B5EF4-FFF2-40B4-BE49-F238E27FC236}">
                <a16:creationId xmlns:a16="http://schemas.microsoft.com/office/drawing/2014/main" id="{EF544310-5E5C-4277-9C6E-DFA6DC6073F7}"/>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B549138-573E-4107-8F50-B2E37EF6047D}"/>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Architectures</a:t>
            </a:r>
          </a:p>
        </p:txBody>
      </p:sp>
      <p:sp>
        <p:nvSpPr>
          <p:cNvPr id="54275" name="Rectangle 3">
            <a:extLst>
              <a:ext uri="{FF2B5EF4-FFF2-40B4-BE49-F238E27FC236}">
                <a16:creationId xmlns:a16="http://schemas.microsoft.com/office/drawing/2014/main" id="{97FBEEBE-4266-467B-B1FC-6E1E446FB40B}"/>
              </a:ext>
            </a:extLst>
          </p:cNvPr>
          <p:cNvSpPr>
            <a:spLocks noGrp="1" noChangeArrowheads="1"/>
          </p:cNvSpPr>
          <p:nvPr>
            <p:ph type="body" idx="1"/>
          </p:nvPr>
        </p:nvSpPr>
        <p:spPr>
          <a:xfrm>
            <a:off x="569913" y="1079500"/>
            <a:ext cx="8224837" cy="5389563"/>
          </a:xfrm>
        </p:spPr>
        <p:txBody>
          <a:bodyPr/>
          <a:lstStyle/>
          <a:p>
            <a:r>
              <a:rPr lang="en-US" altLang="en-US"/>
              <a:t>Application layers</a:t>
            </a:r>
          </a:p>
          <a:p>
            <a:pPr lvl="1"/>
            <a:r>
              <a:rPr lang="en-US" altLang="en-US"/>
              <a:t>Presentation or user interface</a:t>
            </a:r>
          </a:p>
          <a:p>
            <a:pPr lvl="2"/>
            <a:r>
              <a:rPr lang="en-US" altLang="en-US" b="1">
                <a:solidFill>
                  <a:srgbClr val="000099"/>
                </a:solidFill>
              </a:rPr>
              <a:t>model-view-controller (MVC)</a:t>
            </a:r>
            <a:r>
              <a:rPr lang="en-US" altLang="en-US"/>
              <a:t> architecture</a:t>
            </a:r>
          </a:p>
          <a:p>
            <a:pPr lvl="3"/>
            <a:r>
              <a:rPr lang="en-US" altLang="en-US" b="1">
                <a:solidFill>
                  <a:srgbClr val="000099"/>
                </a:solidFill>
              </a:rPr>
              <a:t>model</a:t>
            </a:r>
            <a:r>
              <a:rPr lang="en-US" altLang="en-US"/>
              <a:t>: business logic</a:t>
            </a:r>
          </a:p>
          <a:p>
            <a:pPr lvl="3"/>
            <a:r>
              <a:rPr lang="en-US" altLang="en-US" b="1">
                <a:solidFill>
                  <a:srgbClr val="000099"/>
                </a:solidFill>
              </a:rPr>
              <a:t>view</a:t>
            </a:r>
            <a:r>
              <a:rPr lang="en-US" altLang="en-US"/>
              <a:t>: presentation of data, depends on display device</a:t>
            </a:r>
          </a:p>
          <a:p>
            <a:pPr lvl="3"/>
            <a:r>
              <a:rPr lang="en-US" altLang="en-US" b="1">
                <a:solidFill>
                  <a:srgbClr val="000099"/>
                </a:solidFill>
              </a:rPr>
              <a:t>controller</a:t>
            </a:r>
            <a:r>
              <a:rPr lang="en-US" altLang="en-US"/>
              <a:t>: receives events, executes actions, and returns a view to the user</a:t>
            </a:r>
          </a:p>
          <a:p>
            <a:pPr lvl="1"/>
            <a:r>
              <a:rPr lang="en-US" altLang="en-US" b="1">
                <a:solidFill>
                  <a:srgbClr val="000099"/>
                </a:solidFill>
              </a:rPr>
              <a:t>business-logic</a:t>
            </a:r>
            <a:r>
              <a:rPr lang="en-US" altLang="en-US"/>
              <a:t> layer </a:t>
            </a:r>
          </a:p>
          <a:p>
            <a:pPr lvl="2"/>
            <a:r>
              <a:rPr lang="en-US" altLang="en-US"/>
              <a:t>provides high level view of data and actions on data</a:t>
            </a:r>
          </a:p>
          <a:p>
            <a:pPr lvl="3"/>
            <a:r>
              <a:rPr lang="en-US" altLang="en-US"/>
              <a:t>often using an object data model</a:t>
            </a:r>
          </a:p>
          <a:p>
            <a:pPr lvl="2"/>
            <a:r>
              <a:rPr lang="en-US" altLang="en-US"/>
              <a:t>hides details of data storage schema</a:t>
            </a:r>
          </a:p>
          <a:p>
            <a:pPr lvl="1"/>
            <a:r>
              <a:rPr lang="en-US" altLang="en-US" b="1">
                <a:solidFill>
                  <a:srgbClr val="000099"/>
                </a:solidFill>
              </a:rPr>
              <a:t>data access</a:t>
            </a:r>
            <a:r>
              <a:rPr lang="en-US" altLang="en-US"/>
              <a:t> layer</a:t>
            </a:r>
          </a:p>
          <a:p>
            <a:pPr lvl="2"/>
            <a:r>
              <a:rPr lang="en-US" altLang="en-US"/>
              <a:t>interfaces between business logic layer and the underlying database</a:t>
            </a:r>
          </a:p>
          <a:p>
            <a:pPr lvl="2"/>
            <a:r>
              <a:rPr lang="en-US" altLang="en-US"/>
              <a:t>provides mapping from object model of business layer to relational model of database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196EA03-9BB4-4F69-8408-6CC4835FFBF3}"/>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Application Architecture</a:t>
            </a:r>
          </a:p>
        </p:txBody>
      </p:sp>
      <p:sp>
        <p:nvSpPr>
          <p:cNvPr id="55299" name="Rectangle 3">
            <a:extLst>
              <a:ext uri="{FF2B5EF4-FFF2-40B4-BE49-F238E27FC236}">
                <a16:creationId xmlns:a16="http://schemas.microsoft.com/office/drawing/2014/main" id="{255F0EDE-5862-4E2E-8BC3-6B97AF1A6439}"/>
              </a:ext>
            </a:extLst>
          </p:cNvPr>
          <p:cNvSpPr>
            <a:spLocks noGrp="1" noChangeArrowheads="1"/>
          </p:cNvSpPr>
          <p:nvPr>
            <p:ph type="body" idx="1"/>
          </p:nvPr>
        </p:nvSpPr>
        <p:spPr/>
        <p:txBody>
          <a:bodyPr/>
          <a:lstStyle/>
          <a:p>
            <a:endParaRPr lang="en-US" altLang="en-US"/>
          </a:p>
        </p:txBody>
      </p:sp>
      <p:pic>
        <p:nvPicPr>
          <p:cNvPr id="55300" name="Picture 5">
            <a:extLst>
              <a:ext uri="{FF2B5EF4-FFF2-40B4-BE49-F238E27FC236}">
                <a16:creationId xmlns:a16="http://schemas.microsoft.com/office/drawing/2014/main" id="{F5648E0C-8BF3-43D1-8F4E-D2969B24E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012825"/>
            <a:ext cx="79597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40956FA-3173-4792-B2E4-6A501EDE9B15}"/>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Business Logic Layer</a:t>
            </a:r>
          </a:p>
        </p:txBody>
      </p:sp>
      <p:sp>
        <p:nvSpPr>
          <p:cNvPr id="56323" name="Rectangle 3">
            <a:extLst>
              <a:ext uri="{FF2B5EF4-FFF2-40B4-BE49-F238E27FC236}">
                <a16:creationId xmlns:a16="http://schemas.microsoft.com/office/drawing/2014/main" id="{22323F74-2A00-4CD5-B0F4-4E945B6208EC}"/>
              </a:ext>
            </a:extLst>
          </p:cNvPr>
          <p:cNvSpPr>
            <a:spLocks noGrp="1" noChangeArrowheads="1"/>
          </p:cNvSpPr>
          <p:nvPr>
            <p:ph type="body" idx="1"/>
          </p:nvPr>
        </p:nvSpPr>
        <p:spPr/>
        <p:txBody>
          <a:bodyPr/>
          <a:lstStyle/>
          <a:p>
            <a:r>
              <a:rPr lang="en-US" altLang="en-US"/>
              <a:t>Provides abstractions of entities</a:t>
            </a:r>
          </a:p>
          <a:p>
            <a:pPr lvl="1"/>
            <a:r>
              <a:rPr lang="en-US" altLang="en-US"/>
              <a:t>e.g. students, instructors, courses, etc</a:t>
            </a:r>
          </a:p>
          <a:p>
            <a:r>
              <a:rPr lang="en-US" altLang="en-US"/>
              <a:t>Enforces </a:t>
            </a:r>
            <a:r>
              <a:rPr lang="en-US" altLang="en-US" b="1">
                <a:solidFill>
                  <a:srgbClr val="000099"/>
                </a:solidFill>
              </a:rPr>
              <a:t>business rules</a:t>
            </a:r>
            <a:r>
              <a:rPr lang="en-US" altLang="en-US"/>
              <a:t> for carrying out actions</a:t>
            </a:r>
          </a:p>
          <a:p>
            <a:pPr lvl="1"/>
            <a:r>
              <a:rPr lang="en-US" altLang="en-US"/>
              <a:t>E.g. student can enroll in a class only if she has completed prerequsites, and has paid her tuition fees</a:t>
            </a:r>
          </a:p>
          <a:p>
            <a:r>
              <a:rPr lang="en-US" altLang="en-US"/>
              <a:t>Supports </a:t>
            </a:r>
            <a:r>
              <a:rPr lang="en-US" altLang="en-US" b="1">
                <a:solidFill>
                  <a:srgbClr val="000099"/>
                </a:solidFill>
              </a:rPr>
              <a:t>workflows </a:t>
            </a:r>
            <a:r>
              <a:rPr lang="en-US" altLang="en-US"/>
              <a:t>which define how a task involving multiple participants is to be carried out</a:t>
            </a:r>
          </a:p>
          <a:p>
            <a:pPr lvl="1"/>
            <a:r>
              <a:rPr lang="en-US" altLang="en-US"/>
              <a:t>E.g. how to process application by a student applying to a university</a:t>
            </a:r>
          </a:p>
          <a:p>
            <a:pPr lvl="1"/>
            <a:r>
              <a:rPr lang="en-US" altLang="en-US"/>
              <a:t>Sequence of steps to carry out task</a:t>
            </a:r>
          </a:p>
          <a:p>
            <a:pPr lvl="1"/>
            <a:r>
              <a:rPr lang="en-US" altLang="en-US"/>
              <a:t>Error handling</a:t>
            </a:r>
          </a:p>
          <a:p>
            <a:pPr lvl="2"/>
            <a:r>
              <a:rPr lang="en-US" altLang="en-US"/>
              <a:t> e.g. what to do if recommendation letters not received on time</a:t>
            </a:r>
          </a:p>
          <a:p>
            <a:pPr lvl="1"/>
            <a:r>
              <a:rPr lang="en-US" altLang="en-US"/>
              <a:t>Workflows discussed in Section 26.2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90F9694-B0C7-4855-82A9-DC78B8EAA1F5}"/>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Object-Relational Mapping</a:t>
            </a:r>
          </a:p>
        </p:txBody>
      </p:sp>
      <p:sp>
        <p:nvSpPr>
          <p:cNvPr id="57347" name="Rectangle 3">
            <a:extLst>
              <a:ext uri="{FF2B5EF4-FFF2-40B4-BE49-F238E27FC236}">
                <a16:creationId xmlns:a16="http://schemas.microsoft.com/office/drawing/2014/main" id="{ECA0D010-270B-4CE5-812A-89970CBE359A}"/>
              </a:ext>
            </a:extLst>
          </p:cNvPr>
          <p:cNvSpPr>
            <a:spLocks noGrp="1" noChangeArrowheads="1"/>
          </p:cNvSpPr>
          <p:nvPr>
            <p:ph type="body" idx="1"/>
          </p:nvPr>
        </p:nvSpPr>
        <p:spPr/>
        <p:txBody>
          <a:bodyPr/>
          <a:lstStyle/>
          <a:p>
            <a:pPr>
              <a:lnSpc>
                <a:spcPct val="90000"/>
              </a:lnSpc>
            </a:pPr>
            <a:r>
              <a:rPr lang="en-US" altLang="en-US"/>
              <a:t>Allows application code to be written on top of object-oriented data model, while storing data in a traditional relational database</a:t>
            </a:r>
          </a:p>
          <a:p>
            <a:pPr lvl="1">
              <a:lnSpc>
                <a:spcPct val="90000"/>
              </a:lnSpc>
            </a:pPr>
            <a:r>
              <a:rPr lang="en-US" altLang="en-US"/>
              <a:t>alternative: implement object-oriented or object-relational database to store object model</a:t>
            </a:r>
          </a:p>
          <a:p>
            <a:pPr>
              <a:lnSpc>
                <a:spcPct val="90000"/>
              </a:lnSpc>
            </a:pPr>
            <a:endParaRPr lang="en-US" altLang="en-US"/>
          </a:p>
          <a:p>
            <a:pPr>
              <a:lnSpc>
                <a:spcPct val="90000"/>
              </a:lnSpc>
            </a:pPr>
            <a:r>
              <a:rPr lang="en-US" altLang="en-US"/>
              <a:t>Schema designer has to provide a mapping between object data and relational schema</a:t>
            </a:r>
          </a:p>
          <a:p>
            <a:pPr lvl="1">
              <a:lnSpc>
                <a:spcPct val="90000"/>
              </a:lnSpc>
            </a:pPr>
            <a:r>
              <a:rPr lang="en-US" altLang="en-US">
                <a:solidFill>
                  <a:srgbClr val="FF0000"/>
                </a:solidFill>
              </a:rPr>
              <a:t>e.g. Java class </a:t>
            </a:r>
            <a:r>
              <a:rPr lang="en-US" altLang="en-US" i="1">
                <a:solidFill>
                  <a:srgbClr val="FF0000"/>
                </a:solidFill>
              </a:rPr>
              <a:t>Student</a:t>
            </a:r>
            <a:r>
              <a:rPr lang="en-US" altLang="en-US">
                <a:solidFill>
                  <a:srgbClr val="FF0000"/>
                </a:solidFill>
              </a:rPr>
              <a:t> mapped to relation </a:t>
            </a:r>
            <a:r>
              <a:rPr lang="en-US" altLang="en-US" i="1">
                <a:solidFill>
                  <a:srgbClr val="FF0000"/>
                </a:solidFill>
              </a:rPr>
              <a:t>student, </a:t>
            </a:r>
            <a:r>
              <a:rPr lang="en-US" altLang="en-US">
                <a:solidFill>
                  <a:srgbClr val="FF0000"/>
                </a:solidFill>
              </a:rPr>
              <a:t>with corresponding mapping of attributes</a:t>
            </a:r>
          </a:p>
          <a:p>
            <a:pPr lvl="1">
              <a:lnSpc>
                <a:spcPct val="90000"/>
              </a:lnSpc>
            </a:pPr>
            <a:r>
              <a:rPr lang="en-US" altLang="en-US">
                <a:solidFill>
                  <a:srgbClr val="FF0000"/>
                </a:solidFill>
              </a:rPr>
              <a:t>An object can map to multiple tuples in multiple relations</a:t>
            </a:r>
          </a:p>
          <a:p>
            <a:pPr>
              <a:lnSpc>
                <a:spcPct val="90000"/>
              </a:lnSpc>
            </a:pPr>
            <a:r>
              <a:rPr lang="en-US" altLang="en-US"/>
              <a:t>Application opens a session, which connects to the database</a:t>
            </a:r>
          </a:p>
          <a:p>
            <a:pPr>
              <a:lnSpc>
                <a:spcPct val="90000"/>
              </a:lnSpc>
            </a:pPr>
            <a:r>
              <a:rPr lang="en-US" altLang="en-US"/>
              <a:t>Objects can be created and saved to the database using 	</a:t>
            </a:r>
            <a:r>
              <a:rPr lang="en-US" altLang="en-US">
                <a:solidFill>
                  <a:srgbClr val="993300"/>
                </a:solidFill>
              </a:rPr>
              <a:t>session.save(object)</a:t>
            </a:r>
          </a:p>
          <a:p>
            <a:pPr lvl="1">
              <a:lnSpc>
                <a:spcPct val="90000"/>
              </a:lnSpc>
            </a:pPr>
            <a:r>
              <a:rPr lang="en-US" altLang="en-US"/>
              <a:t>mapping used to create appropriate tuples in the database</a:t>
            </a:r>
          </a:p>
          <a:p>
            <a:pPr>
              <a:lnSpc>
                <a:spcPct val="90000"/>
              </a:lnSpc>
            </a:pPr>
            <a:r>
              <a:rPr lang="en-US" altLang="en-US"/>
              <a:t>Query can be run to retrieve objects satisfying specified predicates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3862864-10A1-43B8-9889-EE6FD1CA8532}"/>
              </a:ext>
            </a:extLst>
          </p:cNvPr>
          <p:cNvSpPr>
            <a:spLocks noChangeArrowheads="1"/>
          </p:cNvSpPr>
          <p:nvPr>
            <p:ph type="title"/>
          </p:nvPr>
        </p:nvSpPr>
        <p:spPr>
          <a:xfrm>
            <a:off x="768350" y="330200"/>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a:effectLst/>
              </a:rPr>
              <a:t>Object-Relational Mapping and Hibernate (Cont.)</a:t>
            </a:r>
          </a:p>
        </p:txBody>
      </p:sp>
      <p:sp>
        <p:nvSpPr>
          <p:cNvPr id="58371" name="Rectangle 3">
            <a:extLst>
              <a:ext uri="{FF2B5EF4-FFF2-40B4-BE49-F238E27FC236}">
                <a16:creationId xmlns:a16="http://schemas.microsoft.com/office/drawing/2014/main" id="{B0845E26-0128-4C91-B722-18351755E404}"/>
              </a:ext>
            </a:extLst>
          </p:cNvPr>
          <p:cNvSpPr>
            <a:spLocks noGrp="1" noChangeArrowheads="1"/>
          </p:cNvSpPr>
          <p:nvPr>
            <p:ph type="body" idx="1"/>
          </p:nvPr>
        </p:nvSpPr>
        <p:spPr/>
        <p:txBody>
          <a:bodyPr/>
          <a:lstStyle/>
          <a:p>
            <a:r>
              <a:rPr lang="en-US" altLang="en-US"/>
              <a:t>The </a:t>
            </a:r>
            <a:r>
              <a:rPr lang="en-US" altLang="en-US" b="1">
                <a:solidFill>
                  <a:srgbClr val="000099"/>
                </a:solidFill>
              </a:rPr>
              <a:t>Hibernate </a:t>
            </a:r>
            <a:r>
              <a:rPr lang="en-US" altLang="en-US"/>
              <a:t>object-relational mapping system is widely used</a:t>
            </a:r>
          </a:p>
          <a:p>
            <a:pPr lvl="1"/>
            <a:r>
              <a:rPr lang="en-US" altLang="en-US"/>
              <a:t>public domain system, runs on a variety of database systems</a:t>
            </a:r>
          </a:p>
          <a:p>
            <a:pPr lvl="1"/>
            <a:r>
              <a:rPr lang="en-US" altLang="en-US"/>
              <a:t>supports a query language that can express complex queries involving joins</a:t>
            </a:r>
          </a:p>
          <a:p>
            <a:pPr lvl="2"/>
            <a:r>
              <a:rPr lang="en-US" altLang="en-US"/>
              <a:t>translates queries into SQL queries</a:t>
            </a:r>
          </a:p>
          <a:p>
            <a:pPr lvl="1"/>
            <a:r>
              <a:rPr lang="en-US" altLang="en-US"/>
              <a:t>allows relationships to be mapped to sets associated with objects</a:t>
            </a:r>
          </a:p>
          <a:p>
            <a:pPr lvl="2"/>
            <a:r>
              <a:rPr lang="en-US" altLang="en-US"/>
              <a:t>e.g. courses taken by a student can be a </a:t>
            </a:r>
            <a:r>
              <a:rPr lang="en-US" altLang="en-US" b="1">
                <a:solidFill>
                  <a:srgbClr val="FF0000"/>
                </a:solidFill>
              </a:rPr>
              <a:t>set in Student object</a:t>
            </a:r>
          </a:p>
          <a:p>
            <a:pPr lvl="1"/>
            <a:r>
              <a:rPr lang="en-US" altLang="en-US"/>
              <a:t>See book for Hibernate code example</a:t>
            </a:r>
          </a:p>
          <a:p>
            <a:r>
              <a:rPr lang="en-US" altLang="en-US"/>
              <a:t>The </a:t>
            </a:r>
            <a:r>
              <a:rPr lang="en-US" altLang="en-US" b="1">
                <a:solidFill>
                  <a:srgbClr val="000099"/>
                </a:solidFill>
              </a:rPr>
              <a:t>Entity Data Model</a:t>
            </a:r>
            <a:r>
              <a:rPr lang="en-US" altLang="en-US"/>
              <a:t> developed by Microsoft</a:t>
            </a:r>
          </a:p>
          <a:p>
            <a:pPr lvl="1"/>
            <a:r>
              <a:rPr lang="en-US" altLang="en-US"/>
              <a:t>provides an entity-relationship model directly to application</a:t>
            </a:r>
          </a:p>
          <a:p>
            <a:pPr lvl="1"/>
            <a:r>
              <a:rPr lang="en-US" altLang="en-US"/>
              <a:t>maps data between entity data model and underlying storage, which can be relational</a:t>
            </a:r>
          </a:p>
          <a:p>
            <a:pPr lvl="1"/>
            <a:r>
              <a:rPr lang="en-US" altLang="en-US"/>
              <a:t>Entity SQL language operates directly on Entity Data Model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002FCCE-3822-49E8-8F2A-8FCC9F461B1F}"/>
              </a:ext>
            </a:extLst>
          </p:cNvPr>
          <p:cNvSpPr>
            <a:spLocks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Web Services</a:t>
            </a:r>
          </a:p>
        </p:txBody>
      </p:sp>
      <p:sp>
        <p:nvSpPr>
          <p:cNvPr id="59395" name="Rectangle 3">
            <a:extLst>
              <a:ext uri="{FF2B5EF4-FFF2-40B4-BE49-F238E27FC236}">
                <a16:creationId xmlns:a16="http://schemas.microsoft.com/office/drawing/2014/main" id="{388E40D1-AF75-4FBC-B6A8-8756CC338A6C}"/>
              </a:ext>
            </a:extLst>
          </p:cNvPr>
          <p:cNvSpPr>
            <a:spLocks noGrp="1" noChangeArrowheads="1"/>
          </p:cNvSpPr>
          <p:nvPr>
            <p:ph type="body" idx="1"/>
          </p:nvPr>
        </p:nvSpPr>
        <p:spPr/>
        <p:txBody>
          <a:bodyPr/>
          <a:lstStyle/>
          <a:p>
            <a:r>
              <a:rPr lang="en-US" altLang="en-US"/>
              <a:t>Allow data on Web to be accessed using remote procedure call mechanism</a:t>
            </a:r>
          </a:p>
          <a:p>
            <a:r>
              <a:rPr lang="en-US" altLang="en-US"/>
              <a:t>Two approaches are widely used</a:t>
            </a:r>
          </a:p>
          <a:p>
            <a:pPr lvl="1"/>
            <a:r>
              <a:rPr lang="en-US" altLang="en-US" b="1">
                <a:solidFill>
                  <a:srgbClr val="000099"/>
                </a:solidFill>
              </a:rPr>
              <a:t>Representation State Transfer (REST)</a:t>
            </a:r>
            <a:r>
              <a:rPr lang="en-US" altLang="en-US"/>
              <a:t>: allows use of standard HTTP request to a URL to execute a request and return data</a:t>
            </a:r>
          </a:p>
          <a:p>
            <a:pPr lvl="2"/>
            <a:r>
              <a:rPr lang="en-US" altLang="en-US"/>
              <a:t>returned data is encoded either in XML, or in </a:t>
            </a:r>
            <a:r>
              <a:rPr lang="en-US" altLang="en-US" b="1">
                <a:solidFill>
                  <a:srgbClr val="000099"/>
                </a:solidFill>
              </a:rPr>
              <a:t>JavaScript Object Notation (JSON) </a:t>
            </a:r>
            <a:endParaRPr lang="en-US" altLang="en-US"/>
          </a:p>
          <a:p>
            <a:pPr lvl="1"/>
            <a:r>
              <a:rPr lang="en-US" altLang="en-US" b="1">
                <a:solidFill>
                  <a:srgbClr val="000099"/>
                </a:solidFill>
              </a:rPr>
              <a:t>Big Web Services:</a:t>
            </a:r>
            <a:r>
              <a:rPr lang="en-US" altLang="en-US">
                <a:solidFill>
                  <a:srgbClr val="000099"/>
                </a:solidFill>
              </a:rPr>
              <a:t> </a:t>
            </a:r>
          </a:p>
          <a:p>
            <a:pPr lvl="2"/>
            <a:r>
              <a:rPr lang="en-US" altLang="en-US"/>
              <a:t>uses XML representation for sending request data, as well as for returning results</a:t>
            </a:r>
          </a:p>
          <a:p>
            <a:pPr lvl="2"/>
            <a:r>
              <a:rPr lang="en-US" altLang="en-US"/>
              <a:t>standard protocol layer built on top of HTTP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C7CCB-3395-4D17-ABFF-7543BC7A3654}"/>
              </a:ext>
            </a:extLst>
          </p:cNvPr>
          <p:cNvSpPr>
            <a:spLocks noGrp="1"/>
          </p:cNvSpPr>
          <p:nvPr>
            <p:ph type="title"/>
          </p:nvPr>
        </p:nvSpPr>
        <p:spPr/>
        <p:txBody>
          <a:bodyPr/>
          <a:lstStyle/>
          <a:p>
            <a:pPr>
              <a:defRPr/>
            </a:pPr>
            <a:r>
              <a:rPr lang="en-US" dirty="0">
                <a:ea typeface="ＭＳ Ｐゴシック" charset="-128"/>
              </a:rPr>
              <a:t>XML</a:t>
            </a:r>
          </a:p>
        </p:txBody>
      </p:sp>
      <p:sp>
        <p:nvSpPr>
          <p:cNvPr id="60419" name="Content Placeholder 4">
            <a:extLst>
              <a:ext uri="{FF2B5EF4-FFF2-40B4-BE49-F238E27FC236}">
                <a16:creationId xmlns:a16="http://schemas.microsoft.com/office/drawing/2014/main" id="{97A03CE0-1B38-4D11-8F86-DED33CF7274B}"/>
              </a:ext>
            </a:extLst>
          </p:cNvPr>
          <p:cNvSpPr>
            <a:spLocks noGrp="1"/>
          </p:cNvSpPr>
          <p:nvPr>
            <p:ph idx="1"/>
          </p:nvPr>
        </p:nvSpPr>
        <p:spPr/>
        <p:txBody>
          <a:bodyPr/>
          <a:lstStyle/>
          <a:p>
            <a:endParaRPr lang="en-US" altLang="en-US"/>
          </a:p>
        </p:txBody>
      </p:sp>
      <p:pic>
        <p:nvPicPr>
          <p:cNvPr id="60420" name="Picture 2">
            <a:extLst>
              <a:ext uri="{FF2B5EF4-FFF2-40B4-BE49-F238E27FC236}">
                <a16:creationId xmlns:a16="http://schemas.microsoft.com/office/drawing/2014/main" id="{A3E94C3B-E11D-4035-9835-C381E953A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942975"/>
            <a:ext cx="787717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7922-3704-465C-944A-3F077E7C935F}"/>
              </a:ext>
            </a:extLst>
          </p:cNvPr>
          <p:cNvSpPr>
            <a:spLocks noGrp="1"/>
          </p:cNvSpPr>
          <p:nvPr>
            <p:ph type="title"/>
          </p:nvPr>
        </p:nvSpPr>
        <p:spPr>
          <a:xfrm>
            <a:off x="685800" y="384175"/>
            <a:ext cx="8077200" cy="609600"/>
          </a:xfrm>
        </p:spPr>
        <p:txBody>
          <a:bodyPr>
            <a:normAutofit/>
          </a:bodyPr>
          <a:lstStyle/>
          <a:p>
            <a:pPr>
              <a:defRPr/>
            </a:pPr>
            <a:r>
              <a:rPr lang="en-US" sz="2800" dirty="0">
                <a:ea typeface="ＭＳ Ｐゴシック" charset="-128"/>
              </a:rPr>
              <a:t>Web Services Description Language (WSDL)</a:t>
            </a:r>
          </a:p>
        </p:txBody>
      </p:sp>
      <p:sp>
        <p:nvSpPr>
          <p:cNvPr id="3" name="Content Placeholder 2">
            <a:extLst>
              <a:ext uri="{FF2B5EF4-FFF2-40B4-BE49-F238E27FC236}">
                <a16:creationId xmlns:a16="http://schemas.microsoft.com/office/drawing/2014/main" id="{AFBEF033-4FC3-4F2C-8F7D-BF6DD100F11B}"/>
              </a:ext>
            </a:extLst>
          </p:cNvPr>
          <p:cNvSpPr>
            <a:spLocks noGrp="1"/>
          </p:cNvSpPr>
          <p:nvPr>
            <p:ph idx="1"/>
          </p:nvPr>
        </p:nvSpPr>
        <p:spPr>
          <a:xfrm>
            <a:off x="457200" y="1600200"/>
            <a:ext cx="4714875" cy="4525963"/>
          </a:xfrm>
        </p:spPr>
        <p:txBody>
          <a:bodyPr>
            <a:normAutofit fontScale="85000" lnSpcReduction="10000"/>
          </a:bodyPr>
          <a:lstStyle/>
          <a:p>
            <a:pPr marL="514350" indent="-514350">
              <a:buFont typeface="+mj-lt"/>
              <a:buAutoNum type="arabicPeriod"/>
              <a:defRPr/>
            </a:pPr>
            <a:r>
              <a:rPr lang="en-US" dirty="0">
                <a:ea typeface="ＭＳ Ｐゴシック" charset="-128"/>
              </a:rPr>
              <a:t>A service provider describes its service using WSDL. This definition is published to a repository of services. The repository could use Universal Description, Discovery, and Integration (UDDI). Other forms of directories could also be used.</a:t>
            </a:r>
          </a:p>
          <a:p>
            <a:pPr marL="514350" indent="-514350">
              <a:buFont typeface="+mj-lt"/>
              <a:buAutoNum type="arabicPeriod"/>
              <a:defRPr/>
            </a:pPr>
            <a:r>
              <a:rPr lang="en-US" dirty="0">
                <a:ea typeface="ＭＳ Ｐゴシック" charset="-128"/>
              </a:rPr>
              <a:t>A service consumer issues one or more queries to the repository to locate a service and determine how to communicate with that service. </a:t>
            </a:r>
          </a:p>
          <a:p>
            <a:pPr marL="514350" indent="-514350">
              <a:buFont typeface="+mj-lt"/>
              <a:buAutoNum type="arabicPeriod"/>
              <a:defRPr/>
            </a:pPr>
            <a:r>
              <a:rPr lang="en-US" dirty="0">
                <a:ea typeface="ＭＳ Ｐゴシック" charset="-128"/>
              </a:rPr>
              <a:t>Part of the WSDL provided by the service provider is passed to the service consumer. This tells the service consumer what the requests and responses are for the service provider.</a:t>
            </a:r>
          </a:p>
          <a:p>
            <a:pPr marL="514350" indent="-514350">
              <a:buFont typeface="+mj-lt"/>
              <a:buAutoNum type="arabicPeriod"/>
              <a:defRPr/>
            </a:pPr>
            <a:r>
              <a:rPr lang="en-US" dirty="0">
                <a:ea typeface="ＭＳ Ｐゴシック" charset="-128"/>
              </a:rPr>
              <a:t>The service consumer uses the WSDL to send a request to the service provider.</a:t>
            </a:r>
          </a:p>
          <a:p>
            <a:pPr marL="514350" indent="-514350">
              <a:buFont typeface="+mj-lt"/>
              <a:buAutoNum type="arabicPeriod"/>
              <a:defRPr/>
            </a:pPr>
            <a:r>
              <a:rPr lang="en-US" dirty="0">
                <a:ea typeface="ＭＳ Ｐゴシック" charset="-128"/>
              </a:rPr>
              <a:t>The service provider provides the expected response to the service consumer.</a:t>
            </a:r>
          </a:p>
        </p:txBody>
      </p:sp>
      <p:pic>
        <p:nvPicPr>
          <p:cNvPr id="61444" name="Picture 2" descr="Web Services Basics">
            <a:extLst>
              <a:ext uri="{FF2B5EF4-FFF2-40B4-BE49-F238E27FC236}">
                <a16:creationId xmlns:a16="http://schemas.microsoft.com/office/drawing/2014/main" id="{0537488A-BAE9-494F-94B8-AF0FD3AD6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75" y="2514600"/>
            <a:ext cx="39719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D00F425-7BE9-4AFB-B9CC-E7EFE6A74B96}"/>
              </a:ext>
            </a:extLst>
          </p:cNvPr>
          <p:cNvSpPr/>
          <p:nvPr/>
        </p:nvSpPr>
        <p:spPr>
          <a:xfrm>
            <a:off x="6096000" y="1295400"/>
            <a:ext cx="2667000" cy="830263"/>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defRPr/>
            </a:pPr>
            <a:r>
              <a:rPr lang="en-US" dirty="0">
                <a:solidFill>
                  <a:srgbClr val="FF0000"/>
                </a:solidFill>
              </a:rPr>
              <a:t>The repository shown in the above figure could be a UDDI registry</a:t>
            </a:r>
          </a:p>
        </p:txBody>
      </p:sp>
      <p:sp>
        <p:nvSpPr>
          <p:cNvPr id="5" name="Right Arrow 4">
            <a:extLst>
              <a:ext uri="{FF2B5EF4-FFF2-40B4-BE49-F238E27FC236}">
                <a16:creationId xmlns:a16="http://schemas.microsoft.com/office/drawing/2014/main" id="{487C909A-D0B7-43E5-98CF-F0E71CDF9F66}"/>
              </a:ext>
            </a:extLst>
          </p:cNvPr>
          <p:cNvSpPr/>
          <p:nvPr/>
        </p:nvSpPr>
        <p:spPr>
          <a:xfrm rot="8106039">
            <a:off x="7429500" y="2209800"/>
            <a:ext cx="7239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B759C4A2-F178-4200-BFA9-91335E1CBD90}"/>
              </a:ext>
            </a:extLst>
          </p:cNvPr>
          <p:cNvSpPr/>
          <p:nvPr/>
        </p:nvSpPr>
        <p:spPr>
          <a:xfrm>
            <a:off x="5715000" y="5715000"/>
            <a:ext cx="2597150" cy="830263"/>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defRPr/>
            </a:pPr>
            <a:r>
              <a:rPr lang="en-US" dirty="0">
                <a:solidFill>
                  <a:srgbClr val="FF0000"/>
                </a:solidFill>
              </a:rPr>
              <a:t>All the messages shown in the above figure are sent using SOAP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8587471B-63D8-4299-B9BD-5AF5F9B0A773}"/>
              </a:ext>
            </a:extLst>
          </p:cNvPr>
          <p:cNvSpPr>
            <a:spLocks noGrp="1" noChangeArrowheads="1"/>
          </p:cNvSpPr>
          <p:nvPr>
            <p:ph type="title"/>
          </p:nvPr>
        </p:nvSpPr>
        <p:spPr>
          <a:xfrm>
            <a:off x="0" y="176213"/>
            <a:ext cx="9144000" cy="533400"/>
          </a:xfrm>
        </p:spPr>
        <p:txBody>
          <a:bodyPr/>
          <a:lstStyle/>
          <a:p>
            <a:pPr>
              <a:defRPr/>
            </a:pPr>
            <a:r>
              <a:rPr lang="en-US">
                <a:ea typeface="+mj-ea"/>
              </a:rPr>
              <a:t>Uniform Resources Locators</a:t>
            </a:r>
          </a:p>
        </p:txBody>
      </p:sp>
      <p:sp>
        <p:nvSpPr>
          <p:cNvPr id="7171" name="Rectangle 3">
            <a:extLst>
              <a:ext uri="{FF2B5EF4-FFF2-40B4-BE49-F238E27FC236}">
                <a16:creationId xmlns:a16="http://schemas.microsoft.com/office/drawing/2014/main" id="{9D8886A8-6C45-4792-AC47-6E7BFE2CB51B}"/>
              </a:ext>
            </a:extLst>
          </p:cNvPr>
          <p:cNvSpPr>
            <a:spLocks noGrp="1" noChangeArrowheads="1"/>
          </p:cNvSpPr>
          <p:nvPr>
            <p:ph type="body" idx="4294967295"/>
          </p:nvPr>
        </p:nvSpPr>
        <p:spPr>
          <a:xfrm>
            <a:off x="655638" y="1212850"/>
            <a:ext cx="7723187" cy="5118100"/>
          </a:xfrm>
        </p:spPr>
        <p:txBody>
          <a:bodyPr/>
          <a:lstStyle/>
          <a:p>
            <a:pPr>
              <a:lnSpc>
                <a:spcPct val="90000"/>
              </a:lnSpc>
              <a:defRPr/>
            </a:pPr>
            <a:r>
              <a:rPr lang="en-US" altLang="en-US" dirty="0">
                <a:ea typeface="ＭＳ Ｐゴシック" charset="-128"/>
              </a:rPr>
              <a:t>In the Web, functionality of pointers is provided by Uniform Resource Locators (URLs).</a:t>
            </a:r>
          </a:p>
          <a:p>
            <a:pPr>
              <a:lnSpc>
                <a:spcPct val="90000"/>
              </a:lnSpc>
              <a:defRPr/>
            </a:pPr>
            <a:r>
              <a:rPr lang="en-US" altLang="en-US" dirty="0">
                <a:ea typeface="ＭＳ Ｐゴシック" charset="-128"/>
              </a:rPr>
              <a:t>URL example: </a:t>
            </a:r>
          </a:p>
          <a:p>
            <a:pPr>
              <a:lnSpc>
                <a:spcPct val="90000"/>
              </a:lnSpc>
              <a:buFont typeface="Monotype Sorts" charset="2"/>
              <a:buNone/>
              <a:defRPr/>
            </a:pPr>
            <a:r>
              <a:rPr lang="en-US" altLang="en-US" dirty="0">
                <a:ea typeface="ＭＳ Ｐゴシック" charset="-128"/>
              </a:rPr>
              <a:t>	              </a:t>
            </a:r>
            <a:r>
              <a:rPr lang="en-US" altLang="en-US" dirty="0">
                <a:ea typeface="ＭＳ Ｐゴシック" charset="-128"/>
                <a:hlinkClick r:id="rId3"/>
              </a:rPr>
              <a:t>http://www.acm.org/sigmod</a:t>
            </a:r>
            <a:r>
              <a:rPr lang="en-US" altLang="en-US" dirty="0">
                <a:ea typeface="ＭＳ Ｐゴシック" charset="-128"/>
              </a:rPr>
              <a:t> </a:t>
            </a:r>
          </a:p>
          <a:p>
            <a:pPr lvl="1">
              <a:lnSpc>
                <a:spcPct val="90000"/>
              </a:lnSpc>
              <a:defRPr/>
            </a:pPr>
            <a:r>
              <a:rPr lang="en-US" altLang="en-US" dirty="0">
                <a:ea typeface="ＭＳ Ｐゴシック" charset="-128"/>
              </a:rPr>
              <a:t>The first part indicates how the document is to be accessed</a:t>
            </a:r>
          </a:p>
          <a:p>
            <a:pPr lvl="2">
              <a:lnSpc>
                <a:spcPct val="90000"/>
              </a:lnSpc>
              <a:defRPr/>
            </a:pPr>
            <a:r>
              <a:rPr lang="en-US" altLang="en-US" dirty="0">
                <a:ea typeface="ＭＳ Ｐゴシック" charset="-128"/>
              </a:rPr>
              <a:t>“http” indicates that the document is to be accessed using the </a:t>
            </a:r>
            <a:r>
              <a:rPr lang="en-US" altLang="en-US" dirty="0">
                <a:solidFill>
                  <a:schemeClr val="bg1">
                    <a:lumMod val="50000"/>
                  </a:schemeClr>
                </a:solidFill>
                <a:ea typeface="ＭＳ Ｐゴシック" charset="-128"/>
              </a:rPr>
              <a:t>Hyper Text Transfer Protocol.</a:t>
            </a:r>
          </a:p>
          <a:p>
            <a:pPr lvl="1">
              <a:lnSpc>
                <a:spcPct val="90000"/>
              </a:lnSpc>
              <a:defRPr/>
            </a:pPr>
            <a:r>
              <a:rPr lang="en-US" altLang="en-US" dirty="0">
                <a:ea typeface="ＭＳ Ｐゴシック" charset="-128"/>
              </a:rPr>
              <a:t>The second part gives the unique name of a machine on the Internet.</a:t>
            </a:r>
          </a:p>
          <a:p>
            <a:pPr lvl="1">
              <a:lnSpc>
                <a:spcPct val="90000"/>
              </a:lnSpc>
              <a:defRPr/>
            </a:pPr>
            <a:r>
              <a:rPr lang="en-US" altLang="en-US" dirty="0">
                <a:ea typeface="ＭＳ Ｐゴシック" charset="-128"/>
              </a:rPr>
              <a:t>The rest of the URL identifies the document within the machine.</a:t>
            </a:r>
          </a:p>
          <a:p>
            <a:pPr>
              <a:lnSpc>
                <a:spcPct val="90000"/>
              </a:lnSpc>
              <a:defRPr/>
            </a:pPr>
            <a:r>
              <a:rPr lang="en-US" altLang="en-US" dirty="0">
                <a:ea typeface="ＭＳ Ｐゴシック" charset="-128"/>
              </a:rPr>
              <a:t>The local identification can be:</a:t>
            </a:r>
          </a:p>
          <a:p>
            <a:pPr lvl="2">
              <a:lnSpc>
                <a:spcPct val="90000"/>
              </a:lnSpc>
              <a:defRPr/>
            </a:pPr>
            <a:r>
              <a:rPr lang="en-US" altLang="en-US" dirty="0">
                <a:ea typeface="ＭＳ Ｐゴシック" charset="-128"/>
              </a:rPr>
              <a:t>The path name of a file on the machine, or</a:t>
            </a:r>
          </a:p>
          <a:p>
            <a:pPr lvl="2">
              <a:lnSpc>
                <a:spcPct val="90000"/>
              </a:lnSpc>
              <a:defRPr/>
            </a:pPr>
            <a:r>
              <a:rPr lang="en-US" altLang="en-US" dirty="0">
                <a:ea typeface="ＭＳ Ｐゴシック" charset="-128"/>
              </a:rPr>
              <a:t>An identifier (path name) of a program, plus arguments to be passed to the program</a:t>
            </a:r>
          </a:p>
          <a:p>
            <a:pPr lvl="3">
              <a:lnSpc>
                <a:spcPct val="90000"/>
              </a:lnSpc>
              <a:defRPr/>
            </a:pPr>
            <a:r>
              <a:rPr lang="en-US" altLang="en-US" dirty="0">
                <a:ea typeface="ＭＳ Ｐゴシック" charset="-128"/>
              </a:rPr>
              <a:t>E.g.,  </a:t>
            </a:r>
            <a:r>
              <a:rPr lang="en-US" altLang="en-US" dirty="0">
                <a:ea typeface="ＭＳ Ｐゴシック" charset="-128"/>
                <a:hlinkClick r:id="rId4"/>
              </a:rPr>
              <a:t>http://www.google.com/search?q=silberschatz</a:t>
            </a:r>
            <a:endParaRPr lang="en-US" altLang="en-US" dirty="0">
              <a:ea typeface="ＭＳ Ｐゴシック" charset="-128"/>
            </a:endParaRPr>
          </a:p>
          <a:p>
            <a:pPr>
              <a:lnSpc>
                <a:spcPct val="90000"/>
              </a:lnSpc>
              <a:defRPr/>
            </a:pPr>
            <a:endParaRPr lang="en-US" altLang="en-US" dirty="0">
              <a:ea typeface="ＭＳ Ｐゴシック"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3E1C0BEF-773D-45AF-A45B-08E723D0E7A4}"/>
              </a:ext>
            </a:extLst>
          </p:cNvPr>
          <p:cNvSpPr>
            <a:spLocks noGrp="1" noChangeArrowheads="1"/>
          </p:cNvSpPr>
          <p:nvPr>
            <p:ph type="title"/>
          </p:nvPr>
        </p:nvSpPr>
        <p:spPr>
          <a:xfrm>
            <a:off x="685800" y="66675"/>
            <a:ext cx="7772400" cy="685800"/>
          </a:xfrm>
        </p:spPr>
        <p:txBody>
          <a:bodyPr/>
          <a:lstStyle/>
          <a:p>
            <a:pPr>
              <a:defRPr/>
            </a:pPr>
            <a:r>
              <a:rPr lang="en-US">
                <a:ea typeface="+mj-ea"/>
              </a:rPr>
              <a:t>HTML and HTTP</a:t>
            </a:r>
          </a:p>
        </p:txBody>
      </p:sp>
      <p:sp>
        <p:nvSpPr>
          <p:cNvPr id="8195" name="Rectangle 3">
            <a:extLst>
              <a:ext uri="{FF2B5EF4-FFF2-40B4-BE49-F238E27FC236}">
                <a16:creationId xmlns:a16="http://schemas.microsoft.com/office/drawing/2014/main" id="{A1DCFA99-13E9-4AA6-B342-5D26A4810BFA}"/>
              </a:ext>
            </a:extLst>
          </p:cNvPr>
          <p:cNvSpPr>
            <a:spLocks noGrp="1" noChangeArrowheads="1"/>
          </p:cNvSpPr>
          <p:nvPr>
            <p:ph type="body" idx="4294967295"/>
          </p:nvPr>
        </p:nvSpPr>
        <p:spPr>
          <a:xfrm>
            <a:off x="838200" y="1157288"/>
            <a:ext cx="7554913" cy="4941887"/>
          </a:xfrm>
        </p:spPr>
        <p:txBody>
          <a:bodyPr/>
          <a:lstStyle/>
          <a:p>
            <a:r>
              <a:rPr lang="en-US" altLang="en-US"/>
              <a:t>HTML provides formatting, hypertext link, and image display features</a:t>
            </a:r>
          </a:p>
          <a:p>
            <a:pPr lvl="1"/>
            <a:r>
              <a:rPr lang="en-US" altLang="en-US"/>
              <a:t>including tables, stylesheets (to alter default formatting), etc.</a:t>
            </a:r>
          </a:p>
          <a:p>
            <a:r>
              <a:rPr lang="en-US" altLang="en-US"/>
              <a:t>HTML also provides input features</a:t>
            </a:r>
          </a:p>
          <a:p>
            <a:pPr lvl="2"/>
            <a:r>
              <a:rPr lang="en-US" altLang="en-US"/>
              <a:t>Select from a set of options</a:t>
            </a:r>
          </a:p>
          <a:p>
            <a:pPr lvl="3"/>
            <a:r>
              <a:rPr lang="en-US" altLang="en-US"/>
              <a:t>Pop-up menus, radio buttons, check lists</a:t>
            </a:r>
          </a:p>
          <a:p>
            <a:pPr lvl="2"/>
            <a:r>
              <a:rPr lang="en-US" altLang="en-US"/>
              <a:t>Enter values</a:t>
            </a:r>
          </a:p>
          <a:p>
            <a:pPr lvl="3"/>
            <a:r>
              <a:rPr lang="en-US" altLang="en-US"/>
              <a:t>Text boxes</a:t>
            </a:r>
          </a:p>
          <a:p>
            <a:pPr lvl="1"/>
            <a:r>
              <a:rPr lang="en-US" altLang="en-US"/>
              <a:t>Filled in input sent back to the server, to be acted upon by an executable at the server</a:t>
            </a:r>
          </a:p>
          <a:p>
            <a:r>
              <a:rPr lang="en-US" altLang="en-US"/>
              <a:t>HyperText Transfer Protocol (HTTP) used for communication with the Web server</a:t>
            </a:r>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90AE94D5-FA32-40C8-BA82-4AD0E39A30EC}"/>
              </a:ext>
            </a:extLst>
          </p:cNvPr>
          <p:cNvSpPr>
            <a:spLocks noGrp="1" noChangeArrowheads="1"/>
          </p:cNvSpPr>
          <p:nvPr>
            <p:ph type="title"/>
          </p:nvPr>
        </p:nvSpPr>
        <p:spPr>
          <a:xfrm>
            <a:off x="685800" y="4763"/>
            <a:ext cx="7772400" cy="762000"/>
          </a:xfrm>
        </p:spPr>
        <p:txBody>
          <a:bodyPr/>
          <a:lstStyle/>
          <a:p>
            <a:pPr>
              <a:defRPr/>
            </a:pPr>
            <a:r>
              <a:rPr lang="en-US">
                <a:ea typeface="+mj-ea"/>
              </a:rPr>
              <a:t>Sample HTML Source Text</a:t>
            </a:r>
          </a:p>
        </p:txBody>
      </p:sp>
      <p:sp>
        <p:nvSpPr>
          <p:cNvPr id="9219" name="Rectangle 3">
            <a:extLst>
              <a:ext uri="{FF2B5EF4-FFF2-40B4-BE49-F238E27FC236}">
                <a16:creationId xmlns:a16="http://schemas.microsoft.com/office/drawing/2014/main" id="{E346EADC-B86B-4E77-8EAB-46A685D8F4B2}"/>
              </a:ext>
            </a:extLst>
          </p:cNvPr>
          <p:cNvSpPr>
            <a:spLocks noGrp="1" noChangeArrowheads="1"/>
          </p:cNvSpPr>
          <p:nvPr>
            <p:ph type="body" idx="4294967295"/>
          </p:nvPr>
        </p:nvSpPr>
        <p:spPr>
          <a:xfrm>
            <a:off x="661988" y="1209675"/>
            <a:ext cx="8610600" cy="4992688"/>
          </a:xfrm>
        </p:spPr>
        <p:txBody>
          <a:bodyPr/>
          <a:lstStyle/>
          <a:p>
            <a:pPr>
              <a:lnSpc>
                <a:spcPct val="90000"/>
              </a:lnSpc>
              <a:buFont typeface="Monotype Sorts" charset="2"/>
              <a:buNone/>
            </a:pPr>
            <a:r>
              <a:rPr lang="en-US" altLang="en-US">
                <a:solidFill>
                  <a:srgbClr val="000099"/>
                </a:solidFill>
              </a:rPr>
              <a:t>&lt;html&gt;</a:t>
            </a:r>
          </a:p>
          <a:p>
            <a:pPr>
              <a:lnSpc>
                <a:spcPct val="90000"/>
              </a:lnSpc>
              <a:buFont typeface="Monotype Sorts" charset="2"/>
              <a:buNone/>
            </a:pPr>
            <a:r>
              <a:rPr lang="en-US" altLang="en-US">
                <a:solidFill>
                  <a:srgbClr val="000099"/>
                </a:solidFill>
              </a:rPr>
              <a:t>&lt;body&gt;</a:t>
            </a:r>
          </a:p>
          <a:p>
            <a:pPr>
              <a:lnSpc>
                <a:spcPct val="90000"/>
              </a:lnSpc>
              <a:buFont typeface="Monotype Sorts" charset="2"/>
              <a:buNone/>
            </a:pPr>
            <a:r>
              <a:rPr lang="en-US" altLang="en-US">
                <a:solidFill>
                  <a:srgbClr val="000099"/>
                </a:solidFill>
              </a:rPr>
              <a:t>  &lt;table border&gt;</a:t>
            </a:r>
            <a:br>
              <a:rPr lang="en-US" altLang="en-US">
                <a:solidFill>
                  <a:srgbClr val="000099"/>
                </a:solidFill>
              </a:rPr>
            </a:br>
            <a:r>
              <a:rPr lang="en-US" altLang="en-US"/>
              <a:t>&lt;tr&gt; &lt;th&gt;ID&lt;/th&gt; &lt;th&gt;Name&lt;/th&gt; &lt;th&gt;Department&lt;/th&gt; &lt;/tr&gt;</a:t>
            </a:r>
            <a:br>
              <a:rPr lang="en-US" altLang="en-US"/>
            </a:br>
            <a:r>
              <a:rPr lang="en-US" altLang="en-US"/>
              <a:t>&lt;tr&gt; &lt;td&gt;00128&lt;/td&gt; &lt;td&gt;Zhang&lt;/td&gt; &lt;td&gt;Comp. Sci.&lt;/td&gt; &lt;/tr&gt;</a:t>
            </a:r>
            <a:br>
              <a:rPr lang="en-US" altLang="en-US"/>
            </a:br>
            <a:r>
              <a:rPr lang="en-US" altLang="en-US"/>
              <a:t>….</a:t>
            </a:r>
          </a:p>
          <a:p>
            <a:pPr>
              <a:lnSpc>
                <a:spcPct val="90000"/>
              </a:lnSpc>
              <a:buFont typeface="Monotype Sorts" charset="2"/>
              <a:buNone/>
            </a:pPr>
            <a:r>
              <a:rPr lang="en-US" altLang="en-US"/>
              <a:t>  </a:t>
            </a:r>
            <a:r>
              <a:rPr lang="en-US" altLang="en-US">
                <a:solidFill>
                  <a:srgbClr val="000099"/>
                </a:solidFill>
              </a:rPr>
              <a:t>&lt;/table&gt;</a:t>
            </a:r>
          </a:p>
          <a:p>
            <a:pPr>
              <a:lnSpc>
                <a:spcPct val="90000"/>
              </a:lnSpc>
              <a:buFont typeface="Monotype Sorts" charset="2"/>
              <a:buNone/>
            </a:pPr>
            <a:r>
              <a:rPr lang="en-US" altLang="en-US">
                <a:solidFill>
                  <a:srgbClr val="000099"/>
                </a:solidFill>
              </a:rPr>
              <a:t>   &lt;form action</a:t>
            </a:r>
            <a:r>
              <a:rPr lang="en-US" altLang="en-US"/>
              <a:t>="</a:t>
            </a:r>
            <a:r>
              <a:rPr lang="en-US" altLang="en-US" b="1"/>
              <a:t>PersonQuery</a:t>
            </a:r>
            <a:r>
              <a:rPr lang="en-US" altLang="en-US"/>
              <a:t>" method=get</a:t>
            </a:r>
            <a:r>
              <a:rPr lang="en-US" altLang="en-US">
                <a:solidFill>
                  <a:schemeClr val="tx2"/>
                </a:solidFill>
              </a:rPr>
              <a:t>&gt;</a:t>
            </a:r>
            <a:br>
              <a:rPr lang="en-US" altLang="en-US"/>
            </a:br>
            <a:r>
              <a:rPr lang="en-US" altLang="en-US"/>
              <a:t>Search for: </a:t>
            </a:r>
            <a:br>
              <a:rPr lang="en-US" altLang="en-US"/>
            </a:br>
            <a:r>
              <a:rPr lang="en-US" altLang="en-US"/>
              <a:t>   &lt;select name="persontype"&gt;</a:t>
            </a:r>
            <a:br>
              <a:rPr lang="en-US" altLang="en-US"/>
            </a:br>
            <a:r>
              <a:rPr lang="en-US" altLang="en-US"/>
              <a:t>       &lt;option value="student" selected&gt;Student &lt;/option&gt;</a:t>
            </a:r>
            <a:br>
              <a:rPr lang="en-US" altLang="en-US"/>
            </a:br>
            <a:r>
              <a:rPr lang="en-US" altLang="en-US"/>
              <a:t>       &lt;option value="instructor"&gt; Instructor &lt;/option&gt;</a:t>
            </a:r>
            <a:br>
              <a:rPr lang="en-US" altLang="en-US"/>
            </a:br>
            <a:r>
              <a:rPr lang="en-US" altLang="en-US"/>
              <a:t>   &lt;/select&gt; &lt;br&gt;</a:t>
            </a:r>
            <a:br>
              <a:rPr lang="en-US" altLang="en-US"/>
            </a:br>
            <a:r>
              <a:rPr lang="en-US" altLang="en-US"/>
              <a:t>Name: &lt;input type=text size=20 name="name"&gt;</a:t>
            </a:r>
            <a:br>
              <a:rPr lang="en-US" altLang="en-US"/>
            </a:br>
            <a:r>
              <a:rPr lang="en-US" altLang="en-US"/>
              <a:t>&lt;input type=submit value="submit"&gt;</a:t>
            </a:r>
          </a:p>
          <a:p>
            <a:pPr>
              <a:lnSpc>
                <a:spcPct val="90000"/>
              </a:lnSpc>
              <a:buFont typeface="Monotype Sorts" charset="2"/>
              <a:buNone/>
            </a:pPr>
            <a:r>
              <a:rPr lang="en-US" altLang="en-US">
                <a:solidFill>
                  <a:schemeClr val="tx2"/>
                </a:solidFill>
              </a:rPr>
              <a:t>  </a:t>
            </a:r>
            <a:r>
              <a:rPr lang="en-US" altLang="en-US">
                <a:solidFill>
                  <a:srgbClr val="000099"/>
                </a:solidFill>
              </a:rPr>
              <a:t>&lt;/form&gt;</a:t>
            </a:r>
          </a:p>
          <a:p>
            <a:pPr>
              <a:lnSpc>
                <a:spcPct val="90000"/>
              </a:lnSpc>
              <a:buFont typeface="Monotype Sorts" charset="2"/>
              <a:buNone/>
            </a:pPr>
            <a:r>
              <a:rPr lang="en-US" altLang="en-US">
                <a:solidFill>
                  <a:srgbClr val="000099"/>
                </a:solidFill>
              </a:rPr>
              <a:t>&lt;/body&gt; &lt;/html&gt;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5EE7CA14-5356-46C8-8183-5A132986F634}"/>
              </a:ext>
            </a:extLst>
          </p:cNvPr>
          <p:cNvSpPr>
            <a:spLocks noGrp="1" noChangeArrowheads="1"/>
          </p:cNvSpPr>
          <p:nvPr>
            <p:ph type="title"/>
          </p:nvPr>
        </p:nvSpPr>
        <p:spPr>
          <a:xfrm>
            <a:off x="533400" y="109538"/>
            <a:ext cx="8077200" cy="609600"/>
          </a:xfrm>
        </p:spPr>
        <p:txBody>
          <a:bodyPr/>
          <a:lstStyle/>
          <a:p>
            <a:pPr>
              <a:defRPr/>
            </a:pPr>
            <a:r>
              <a:rPr lang="en-US">
                <a:ea typeface="+mj-ea"/>
              </a:rPr>
              <a:t>Display of Sample HTML Source</a:t>
            </a:r>
          </a:p>
        </p:txBody>
      </p:sp>
      <p:pic>
        <p:nvPicPr>
          <p:cNvPr id="10243" name="Picture 8">
            <a:extLst>
              <a:ext uri="{FF2B5EF4-FFF2-40B4-BE49-F238E27FC236}">
                <a16:creationId xmlns:a16="http://schemas.microsoft.com/office/drawing/2014/main" id="{239319EA-5B1C-4D39-A203-AF3A303E4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077913"/>
            <a:ext cx="5316537" cy="224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9">
            <a:extLst>
              <a:ext uri="{FF2B5EF4-FFF2-40B4-BE49-F238E27FC236}">
                <a16:creationId xmlns:a16="http://schemas.microsoft.com/office/drawing/2014/main" id="{85C7EB3E-FF04-4427-AD9C-FA2505641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284663"/>
            <a:ext cx="5980112"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27684</TotalTime>
  <Words>3448</Words>
  <Application>Microsoft Office PowerPoint</Application>
  <PresentationFormat>On-screen Show (4:3)</PresentationFormat>
  <Paragraphs>533</Paragraphs>
  <Slides>59</Slides>
  <Notes>59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59</vt:i4>
      </vt:variant>
      <vt:variant>
        <vt:lpstr>Custom Shows</vt:lpstr>
      </vt:variant>
      <vt:variant>
        <vt:i4>1</vt:i4>
      </vt:variant>
    </vt:vector>
  </HeadingPairs>
  <TitlesOfParts>
    <vt:vector size="67" baseType="lpstr">
      <vt:lpstr>Helvetica</vt:lpstr>
      <vt:lpstr>MS PGothic</vt:lpstr>
      <vt:lpstr>Arial</vt:lpstr>
      <vt:lpstr>Monotype Sorts</vt:lpstr>
      <vt:lpstr>Webdings</vt:lpstr>
      <vt:lpstr>Times New Roman</vt:lpstr>
      <vt:lpstr>1_db-5-grey</vt:lpstr>
      <vt:lpstr>HTTP, JSP, Servlet, Application Architecture </vt:lpstr>
      <vt:lpstr>PowerPoint Presentation</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 n-Tier Enterprise Applications</vt:lpstr>
      <vt:lpstr> n-Tier Enterprise Applications</vt:lpstr>
      <vt:lpstr> n-Tier Enterprise Applications</vt:lpstr>
      <vt:lpstr>n-Tier Enterprise Applications</vt:lpstr>
      <vt:lpstr>n-Tier Enterprise Applications</vt:lpstr>
      <vt:lpstr>n-Tier Enterprise Applications</vt:lpstr>
      <vt:lpstr>n-Tier Enterprise Applications</vt:lpstr>
      <vt:lpstr>n-Tier Enterprise Applications</vt:lpstr>
      <vt:lpstr>HTTP 1.1</vt:lpstr>
      <vt:lpstr>HTTP and Sessions</vt:lpstr>
      <vt:lpstr>Sessions and Cookies</vt:lpstr>
      <vt:lpstr>HTTP 1.1</vt:lpstr>
      <vt:lpstr>HTTP 1.1</vt:lpstr>
      <vt:lpstr>HTTP 1.1</vt:lpstr>
      <vt:lpstr>HTTP 1.1</vt:lpstr>
      <vt:lpstr>Java Servlet</vt:lpstr>
      <vt:lpstr>Java Servlets</vt:lpstr>
      <vt:lpstr>Servlets</vt:lpstr>
      <vt:lpstr>Java Servlets</vt:lpstr>
      <vt:lpstr>Java Servlet Example: HelloServlet.java</vt:lpstr>
      <vt:lpstr>Example Servlet Code</vt:lpstr>
      <vt:lpstr>Example Servlet Code</vt:lpstr>
      <vt:lpstr>Servlet: Typical Sequence of Events</vt:lpstr>
      <vt:lpstr>Servlet Sessions</vt:lpstr>
      <vt:lpstr>Web Servers</vt:lpstr>
      <vt:lpstr>Server-Side Scripting</vt:lpstr>
      <vt:lpstr>Server-Side Scripting</vt:lpstr>
      <vt:lpstr>JSP</vt:lpstr>
      <vt:lpstr>JSP Programming</vt:lpstr>
      <vt:lpstr>Java Server Pages (JSP)</vt:lpstr>
      <vt:lpstr>JSP Programming</vt:lpstr>
      <vt:lpstr>Running JSP Program</vt:lpstr>
      <vt:lpstr>PHP</vt:lpstr>
      <vt:lpstr>Client Side Scripting</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XML</vt:lpstr>
      <vt:lpstr>Web Services Description Language (WSDL)</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Omar Aldawud</cp:lastModifiedBy>
  <cp:revision>293</cp:revision>
  <cp:lastPrinted>2005-01-10T21:51:57Z</cp:lastPrinted>
  <dcterms:created xsi:type="dcterms:W3CDTF">1999-11-04T20:50:09Z</dcterms:created>
  <dcterms:modified xsi:type="dcterms:W3CDTF">2018-02-01T20:11:33Z</dcterms:modified>
</cp:coreProperties>
</file>