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7" d="100"/>
          <a:sy n="77" d="100"/>
        </p:scale>
        <p:origin x="109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602D-3EB0-4DEE-919A-4772BCD7B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Scheduler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8BE7E-D0E0-4CF4-8D1C-1EC54AC64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1: CS 442 Mobile App Development</a:t>
            </a:r>
          </a:p>
        </p:txBody>
      </p:sp>
      <p:pic>
        <p:nvPicPr>
          <p:cNvPr id="1026" name="Picture 2" descr="https://lh6.googleusercontent.com/Q-BFKxXvQ0w6artpuCTCMSL6qyzcvwsvz-euhMANDmhBZWMP1ZMF_JAzaC8mLw4QZaJA3csfP273Ne4LOxo8bsX8sqOsY84BmcaZOc6X_Maoh480MpJxZaw7RJzezX26M_L94sc7">
            <a:extLst>
              <a:ext uri="{FF2B5EF4-FFF2-40B4-BE49-F238E27FC236}">
                <a16:creationId xmlns:a16="http://schemas.microsoft.com/office/drawing/2014/main" id="{9057B21E-94D9-400E-8C1B-4B209099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8461">
            <a:off x="-318510" y="1392569"/>
            <a:ext cx="3715486" cy="37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3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CA8A-E68C-451B-AE97-24AD8FEB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About this 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77EC-0C79-48A3-BE24-D01586954C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Course Scheduler App Logo is property of CS442 Team 1. Pay our tuition to use it. ©2017</a:t>
            </a:r>
          </a:p>
          <a:p>
            <a:r>
              <a:rPr lang="en-US" sz="2400" dirty="0"/>
              <a:t>Currently, the Course Scheduler App is prioritized for computer science students at Illinois Institute of Technology. If you are not a current Illinois Tech Computer Science student, you will not be able to enjoy this application in its fullest potential. </a:t>
            </a:r>
          </a:p>
        </p:txBody>
      </p:sp>
      <p:pic>
        <p:nvPicPr>
          <p:cNvPr id="4" name="Picture 2" descr="https://lh6.googleusercontent.com/Q-BFKxXvQ0w6artpuCTCMSL6qyzcvwsvz-euhMANDmhBZWMP1ZMF_JAzaC8mLw4QZaJA3csfP273Ne4LOxo8bsX8sqOsY84BmcaZOc6X_Maoh480MpJxZaw7RJzezX26M_L94sc7">
            <a:extLst>
              <a:ext uri="{FF2B5EF4-FFF2-40B4-BE49-F238E27FC236}">
                <a16:creationId xmlns:a16="http://schemas.microsoft.com/office/drawing/2014/main" id="{1B135265-DBD4-4AF3-94EC-4A604F8AB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759" y="4814837"/>
            <a:ext cx="1119495" cy="11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B7F6-AC4D-475A-B59D-91F90958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F20C7-0586-48AD-B869-DE8A4395B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demo begin</a:t>
            </a:r>
          </a:p>
        </p:txBody>
      </p:sp>
      <p:pic>
        <p:nvPicPr>
          <p:cNvPr id="4" name="Picture 2" descr="https://lh6.googleusercontent.com/Q-BFKxXvQ0w6artpuCTCMSL6qyzcvwsvz-euhMANDmhBZWMP1ZMF_JAzaC8mLw4QZaJA3csfP273Ne4LOxo8bsX8sqOsY84BmcaZOc6X_Maoh480MpJxZaw7RJzezX26M_L94sc7">
            <a:extLst>
              <a:ext uri="{FF2B5EF4-FFF2-40B4-BE49-F238E27FC236}">
                <a16:creationId xmlns:a16="http://schemas.microsoft.com/office/drawing/2014/main" id="{3B26E637-1D17-4630-BAD6-9036420CF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57" y="1193675"/>
            <a:ext cx="3777834" cy="37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4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EC4C-63FA-472E-B136-AD9C9F85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team: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4BEF-1EA6-40A0-B9A7-16DBDAA26D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800" dirty="0" err="1"/>
              <a:t>Markiyan</a:t>
            </a:r>
            <a:r>
              <a:rPr lang="en-US" sz="2800" dirty="0"/>
              <a:t> </a:t>
            </a:r>
            <a:r>
              <a:rPr lang="en-US" sz="2800" dirty="0" err="1"/>
              <a:t>Varhola</a:t>
            </a:r>
            <a:r>
              <a:rPr lang="en-US" sz="2800" dirty="0"/>
              <a:t> (CS) :  Layouts n Activities N Critical Debugger</a:t>
            </a:r>
          </a:p>
          <a:p>
            <a:r>
              <a:rPr lang="en-US" sz="2800" dirty="0"/>
              <a:t>Fatima </a:t>
            </a:r>
            <a:r>
              <a:rPr lang="en-US" sz="2800" dirty="0" err="1"/>
              <a:t>Azfar</a:t>
            </a:r>
            <a:r>
              <a:rPr lang="en-US" sz="2800" dirty="0"/>
              <a:t> (CS) : Data collection N Documentation</a:t>
            </a:r>
          </a:p>
          <a:p>
            <a:r>
              <a:rPr lang="en-US" sz="2800" dirty="0" err="1"/>
              <a:t>Srajan</a:t>
            </a:r>
            <a:r>
              <a:rPr lang="en-US" sz="2800" dirty="0"/>
              <a:t> R S (CS) : Team Management n UI beautification N Security</a:t>
            </a:r>
          </a:p>
          <a:p>
            <a:r>
              <a:rPr lang="en-US" sz="2800" dirty="0" err="1"/>
              <a:t>Jiarui</a:t>
            </a:r>
            <a:r>
              <a:rPr lang="en-US" sz="2800" dirty="0"/>
              <a:t> Jang (CS) : Data manager N Search Display</a:t>
            </a:r>
          </a:p>
        </p:txBody>
      </p:sp>
      <p:pic>
        <p:nvPicPr>
          <p:cNvPr id="4" name="Picture 2" descr="https://lh6.googleusercontent.com/Q-BFKxXvQ0w6artpuCTCMSL6qyzcvwsvz-euhMANDmhBZWMP1ZMF_JAzaC8mLw4QZaJA3csfP273Ne4LOxo8bsX8sqOsY84BmcaZOc6X_Maoh480MpJxZaw7RJzezX26M_L94sc7">
            <a:extLst>
              <a:ext uri="{FF2B5EF4-FFF2-40B4-BE49-F238E27FC236}">
                <a16:creationId xmlns:a16="http://schemas.microsoft.com/office/drawing/2014/main" id="{8392AA2B-1129-4AE4-80F0-6F002D4D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759" y="4814837"/>
            <a:ext cx="1119495" cy="11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9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8D73-5D14-451B-93EF-AAC123A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Course Scheduler?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072C-DDC7-4951-8C7D-A5CE686FA9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712885" cy="33111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Students complain of the difficulty of signing up for classes.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Freshmen students get lost getting to their classes early 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Many different resources;  </a:t>
            </a:r>
            <a:r>
              <a:rPr lang="en-US" sz="2400" dirty="0" err="1"/>
              <a:t>My.iit</a:t>
            </a:r>
            <a:r>
              <a:rPr lang="en-US" sz="2400" dirty="0"/>
              <a:t>, </a:t>
            </a:r>
            <a:r>
              <a:rPr lang="en-US" sz="2400" dirty="0" err="1"/>
              <a:t>degreeworks</a:t>
            </a:r>
            <a:r>
              <a:rPr lang="en-US" sz="2400" dirty="0"/>
              <a:t>, week at a glance,  class bulletin, etc.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Inefficient to go back &amp; Forth between different resources.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Students miss out on possible opportunities (class timing, schedule with friends,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</p:txBody>
      </p:sp>
      <p:pic>
        <p:nvPicPr>
          <p:cNvPr id="4" name="Picture 2" descr="https://lh6.googleusercontent.com/Q-BFKxXvQ0w6artpuCTCMSL6qyzcvwsvz-euhMANDmhBZWMP1ZMF_JAzaC8mLw4QZaJA3csfP273Ne4LOxo8bsX8sqOsY84BmcaZOc6X_Maoh480MpJxZaw7RJzezX26M_L94sc7">
            <a:extLst>
              <a:ext uri="{FF2B5EF4-FFF2-40B4-BE49-F238E27FC236}">
                <a16:creationId xmlns:a16="http://schemas.microsoft.com/office/drawing/2014/main" id="{B461CF44-4C5D-40E6-A99F-F9668F39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759" y="4814837"/>
            <a:ext cx="1119495" cy="11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C8C6-FBFB-411D-BEF2-DBF8DB4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 Scheduler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52C7-C932-4051-80B6-CD1A55D931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70707"/>
            <a:ext cx="11101192" cy="33111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Consolidate resources into one location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 password secure mobile application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create a semester schedule on the spot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view details about a course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course times, prof name, and description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view locations of your scheduled classes on an easy-to-navigate google maps interface</a:t>
            </a:r>
          </a:p>
        </p:txBody>
      </p:sp>
      <p:pic>
        <p:nvPicPr>
          <p:cNvPr id="4" name="Picture 2" descr="https://lh6.googleusercontent.com/Q-BFKxXvQ0w6artpuCTCMSL6qyzcvwsvz-euhMANDmhBZWMP1ZMF_JAzaC8mLw4QZaJA3csfP273Ne4LOxo8bsX8sqOsY84BmcaZOc6X_Maoh480MpJxZaw7RJzezX26M_L94sc7">
            <a:extLst>
              <a:ext uri="{FF2B5EF4-FFF2-40B4-BE49-F238E27FC236}">
                <a16:creationId xmlns:a16="http://schemas.microsoft.com/office/drawing/2014/main" id="{7A36A647-8597-43B6-85B4-3A0C719DB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759" y="4814837"/>
            <a:ext cx="1119495" cy="11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6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EE9248-BC78-4BE7-8C73-E893573F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E45957-889F-4733-9099-ACD61CFB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5727137"/>
            <a:ext cx="10394707" cy="1639614"/>
          </a:xfrm>
        </p:spPr>
        <p:txBody>
          <a:bodyPr/>
          <a:lstStyle/>
          <a:p>
            <a:r>
              <a:rPr lang="en-US" dirty="0"/>
              <a:t>Brief overview. Detailed user guide available for perusal.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3E513-8F00-4651-899D-671951F6A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5" t="33270" r="56673" b="34637"/>
          <a:stretch/>
        </p:blipFill>
        <p:spPr>
          <a:xfrm>
            <a:off x="1268107" y="142474"/>
            <a:ext cx="9230092" cy="441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27F8F-5E2A-4FF8-9634-49422ECE2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5" t="79265" r="56673" b="13193"/>
          <a:stretch/>
        </p:blipFill>
        <p:spPr>
          <a:xfrm>
            <a:off x="1268108" y="4562074"/>
            <a:ext cx="9230092" cy="10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3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FADCB-0FF3-430D-9AA3-6268E280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52DE33-B3DB-45E8-915E-04971B96B2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highlight>
                  <a:srgbClr val="FF0000"/>
                </a:highlight>
              </a:rPr>
              <a:t>1 Introduction</a:t>
            </a:r>
          </a:p>
          <a:p>
            <a:pPr>
              <a:spcBef>
                <a:spcPts val="0"/>
              </a:spcBef>
            </a:pPr>
            <a:r>
              <a:rPr lang="en-US" dirty="0"/>
              <a:t>2 Installation and Login</a:t>
            </a:r>
          </a:p>
          <a:p>
            <a:pPr>
              <a:spcBef>
                <a:spcPts val="0"/>
              </a:spcBef>
            </a:pPr>
            <a:r>
              <a:rPr lang="en-US" dirty="0">
                <a:highlight>
                  <a:srgbClr val="FF0000"/>
                </a:highlight>
              </a:rPr>
              <a:t>3 Application Usage Overview</a:t>
            </a:r>
          </a:p>
          <a:p>
            <a:pPr>
              <a:spcBef>
                <a:spcPts val="0"/>
              </a:spcBef>
            </a:pPr>
            <a:r>
              <a:rPr lang="en-US" dirty="0"/>
              <a:t>4 Specific Case Usage</a:t>
            </a:r>
          </a:p>
          <a:p>
            <a:pPr>
              <a:spcBef>
                <a:spcPts val="0"/>
              </a:spcBef>
            </a:pPr>
            <a:r>
              <a:rPr lang="en-US" dirty="0"/>
              <a:t>5 Courses</a:t>
            </a:r>
          </a:p>
          <a:p>
            <a:pPr>
              <a:spcBef>
                <a:spcPts val="0"/>
              </a:spcBef>
            </a:pPr>
            <a:r>
              <a:rPr lang="en-US" dirty="0">
                <a:highlight>
                  <a:srgbClr val="FF0000"/>
                </a:highlight>
              </a:rPr>
              <a:t>6 Demo</a:t>
            </a:r>
          </a:p>
          <a:p>
            <a:pPr>
              <a:spcBef>
                <a:spcPts val="0"/>
              </a:spcBef>
            </a:pPr>
            <a:r>
              <a:rPr lang="en-US" dirty="0">
                <a:highlight>
                  <a:srgbClr val="FF0000"/>
                </a:highlight>
              </a:rPr>
              <a:t>7 Contact Us</a:t>
            </a:r>
          </a:p>
          <a:p>
            <a:pPr>
              <a:spcBef>
                <a:spcPts val="0"/>
              </a:spcBef>
            </a:pPr>
            <a:r>
              <a:rPr lang="en-US" dirty="0"/>
              <a:t>8 Data Source</a:t>
            </a:r>
          </a:p>
          <a:p>
            <a:pPr>
              <a:spcBef>
                <a:spcPts val="0"/>
              </a:spcBef>
            </a:pPr>
            <a:r>
              <a:rPr lang="en-US" dirty="0"/>
              <a:t>9 Questions about the Course Scheduler</a:t>
            </a:r>
          </a:p>
          <a:p>
            <a:pPr>
              <a:spcBef>
                <a:spcPts val="0"/>
              </a:spcBef>
            </a:pPr>
            <a:r>
              <a:rPr lang="en-US" dirty="0">
                <a:highlight>
                  <a:srgbClr val="FF0000"/>
                </a:highlight>
              </a:rPr>
              <a:t>10 About this User Guide</a:t>
            </a:r>
          </a:p>
          <a:p>
            <a:endParaRPr lang="en-US" dirty="0"/>
          </a:p>
        </p:txBody>
      </p:sp>
      <p:pic>
        <p:nvPicPr>
          <p:cNvPr id="6" name="Picture 2" descr="https://lh6.googleusercontent.com/Q-BFKxXvQ0w6artpuCTCMSL6qyzcvwsvz-euhMANDmhBZWMP1ZMF_JAzaC8mLw4QZaJA3csfP273Ne4LOxo8bsX8sqOsY84BmcaZOc6X_Maoh480MpJxZaw7RJzezX26M_L94sc7">
            <a:extLst>
              <a:ext uri="{FF2B5EF4-FFF2-40B4-BE49-F238E27FC236}">
                <a16:creationId xmlns:a16="http://schemas.microsoft.com/office/drawing/2014/main" id="{4537A1EC-5F89-4C47-9151-9F7DF341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759" y="4814837"/>
            <a:ext cx="1119495" cy="11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25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370E-FFE1-4F4E-87B6-64575675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2CBC2-0E2C-45AB-804A-4B24E9FFEA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Course Scheduler App has been created in order to aid your course application and scheduling process, making it a more efficient and organized task. After installing the Android mobile Course Scheduler Application, you will have the ability to:</a:t>
            </a:r>
          </a:p>
          <a:p>
            <a:pPr fontAlgn="base">
              <a:spcBef>
                <a:spcPts val="600"/>
              </a:spcBef>
            </a:pPr>
            <a:r>
              <a:rPr lang="en-US" dirty="0"/>
              <a:t>Login or sign up to a personal student account</a:t>
            </a:r>
          </a:p>
          <a:p>
            <a:pPr fontAlgn="base">
              <a:spcBef>
                <a:spcPts val="600"/>
              </a:spcBef>
            </a:pPr>
            <a:r>
              <a:rPr lang="en-US" dirty="0"/>
              <a:t>Review a list of all undergraduate Computer Science courses</a:t>
            </a:r>
          </a:p>
          <a:p>
            <a:pPr fontAlgn="base">
              <a:spcBef>
                <a:spcPts val="600"/>
              </a:spcBef>
            </a:pPr>
            <a:r>
              <a:rPr lang="en-US" dirty="0"/>
              <a:t>Review detailed information for each of the courses in the list</a:t>
            </a:r>
          </a:p>
          <a:p>
            <a:pPr fontAlgn="base">
              <a:spcBef>
                <a:spcPts val="600"/>
              </a:spcBef>
            </a:pPr>
            <a:r>
              <a:rPr lang="en-US" dirty="0"/>
              <a:t>Add and remove courses from a schedule</a:t>
            </a:r>
          </a:p>
          <a:p>
            <a:pPr fontAlgn="base">
              <a:spcBef>
                <a:spcPts val="600"/>
              </a:spcBef>
            </a:pPr>
            <a:r>
              <a:rPr lang="en-US" dirty="0"/>
              <a:t>Add a location on campus to a course</a:t>
            </a:r>
          </a:p>
          <a:p>
            <a:pPr fontAlgn="base">
              <a:spcBef>
                <a:spcPts val="600"/>
              </a:spcBef>
            </a:pPr>
            <a:r>
              <a:rPr lang="en-US" dirty="0"/>
              <a:t>View all locations for courses on an integrated google map’s service</a:t>
            </a:r>
          </a:p>
          <a:p>
            <a:endParaRPr lang="en-US" dirty="0"/>
          </a:p>
        </p:txBody>
      </p:sp>
      <p:pic>
        <p:nvPicPr>
          <p:cNvPr id="4" name="Picture 2" descr="https://lh6.googleusercontent.com/Q-BFKxXvQ0w6artpuCTCMSL6qyzcvwsvz-euhMANDmhBZWMP1ZMF_JAzaC8mLw4QZaJA3csfP273Ne4LOxo8bsX8sqOsY84BmcaZOc6X_Maoh480MpJxZaw7RJzezX26M_L94sc7">
            <a:extLst>
              <a:ext uri="{FF2B5EF4-FFF2-40B4-BE49-F238E27FC236}">
                <a16:creationId xmlns:a16="http://schemas.microsoft.com/office/drawing/2014/main" id="{EF56A724-44FE-4CAA-A5A0-C6B6B9C5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759" y="4814837"/>
            <a:ext cx="1119495" cy="11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8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lh5.googleusercontent.com/m384C_1iLOgqw2pRHY8DDX8ynbSYLk7NCcah4LAZ1pmORK41K-Thm7v22pmDICcud2My7WZSfp-HxICkxYFABvL7k-JxqNKoG1bjiTsnx9O5DXYK0LOzdimYuUEtgsI0Vgb4PW98">
            <a:extLst>
              <a:ext uri="{FF2B5EF4-FFF2-40B4-BE49-F238E27FC236}">
                <a16:creationId xmlns:a16="http://schemas.microsoft.com/office/drawing/2014/main" id="{98516829-8D2F-418C-81A6-4B58F599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99" y="1528175"/>
            <a:ext cx="1612338" cy="286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5.googleusercontent.com/o3pNkkZvahaBuLl3X96ED1oA5jrvjRlliblKR2L4sYKIECoMMCbsZHBEAi-Ym7muJDy7lg7IOQ16Pdl926w-4BqY6PKco2lrmQekr86ldQ8wCD-3VihzxZ2mb9hY5pmfvMuGR1uo">
            <a:extLst>
              <a:ext uri="{FF2B5EF4-FFF2-40B4-BE49-F238E27FC236}">
                <a16:creationId xmlns:a16="http://schemas.microsoft.com/office/drawing/2014/main" id="{B387B6E5-AFB8-422D-A94F-FE86B069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012" y="1528175"/>
            <a:ext cx="1615494" cy="28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D370E-FFE1-4F4E-87B6-64575675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3 Application usage &amp;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2CBC2-0E2C-45AB-804A-4B24E9FFEA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7947" y="1528175"/>
            <a:ext cx="6855352" cy="384641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Once logged in, you will be able to see a dashboard screen. You can access several Course Scheduler Android Mobile App options from the dashboard. From this page you can: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Access the List of Classes to input in your schedule via “</a:t>
            </a:r>
            <a:r>
              <a:rPr lang="en-US" i="1" dirty="0"/>
              <a:t>Input Classes</a:t>
            </a:r>
            <a:r>
              <a:rPr lang="en-US" dirty="0"/>
              <a:t>” button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Access schedule via “</a:t>
            </a:r>
            <a:r>
              <a:rPr lang="en-US" i="1" dirty="0"/>
              <a:t>View Selected Courses</a:t>
            </a:r>
            <a:r>
              <a:rPr lang="en-US" dirty="0"/>
              <a:t>” button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Access Google Maps view of locations of selected course via “</a:t>
            </a:r>
            <a:r>
              <a:rPr lang="en-US" i="1" dirty="0"/>
              <a:t>View Class Location”</a:t>
            </a:r>
            <a:endParaRPr lang="en-US" dirty="0"/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Go Back to Login page by clicking back arrow on the top left corner of the page, or by using the Android built-in back button on the bottom left corner.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F0E01E-E086-454B-8BAF-ED3DCA2070CD}"/>
              </a:ext>
            </a:extLst>
          </p:cNvPr>
          <p:cNvCxnSpPr>
            <a:cxnSpLocks/>
          </p:cNvCxnSpPr>
          <p:nvPr/>
        </p:nvCxnSpPr>
        <p:spPr>
          <a:xfrm>
            <a:off x="9215271" y="2697219"/>
            <a:ext cx="6297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lh6.googleusercontent.com/Q-BFKxXvQ0w6artpuCTCMSL6qyzcvwsvz-euhMANDmhBZWMP1ZMF_JAzaC8mLw4QZaJA3csfP273Ne4LOxo8bsX8sqOsY84BmcaZOc6X_Maoh480MpJxZaw7RJzezX26M_L94sc7">
            <a:extLst>
              <a:ext uri="{FF2B5EF4-FFF2-40B4-BE49-F238E27FC236}">
                <a16:creationId xmlns:a16="http://schemas.microsoft.com/office/drawing/2014/main" id="{C8436578-0717-40DE-AEEE-6DC919E1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759" y="4814837"/>
            <a:ext cx="1119495" cy="11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19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CA8A-E68C-451B-AE97-24AD8FEB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77EC-0C79-48A3-BE24-D01586954C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888" y="1837765"/>
            <a:ext cx="10394707" cy="33111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For questions or concerns, contact the developers of this app at their respective emails below.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/>
              <a:t>Markiyan</a:t>
            </a:r>
            <a:r>
              <a:rPr lang="en-US" sz="2400" dirty="0"/>
              <a:t> </a:t>
            </a:r>
            <a:r>
              <a:rPr lang="en-US" sz="2400" dirty="0" err="1"/>
              <a:t>Varhola</a:t>
            </a:r>
            <a:r>
              <a:rPr lang="en-US" sz="2400" dirty="0"/>
              <a:t>: 		mvarhola@hawk.iit.edu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Fatima </a:t>
            </a:r>
            <a:r>
              <a:rPr lang="en-US" sz="2400" dirty="0" err="1"/>
              <a:t>Azfar</a:t>
            </a:r>
            <a:r>
              <a:rPr lang="en-US" sz="2400" dirty="0"/>
              <a:t>: 		fazfar@hawk.iit.edu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/>
              <a:t>Srajan</a:t>
            </a:r>
            <a:r>
              <a:rPr lang="en-US" sz="2400" dirty="0"/>
              <a:t> R S: 			srajendrasurekha@hawk.iit.edu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/>
              <a:t>Jiarui</a:t>
            </a:r>
            <a:r>
              <a:rPr lang="en-US" sz="2400" dirty="0"/>
              <a:t> Jiang:		 	jjiang28@hawk.iit.edu</a:t>
            </a:r>
          </a:p>
        </p:txBody>
      </p:sp>
      <p:pic>
        <p:nvPicPr>
          <p:cNvPr id="5" name="Picture 2" descr="https://lh6.googleusercontent.com/Q-BFKxXvQ0w6artpuCTCMSL6qyzcvwsvz-euhMANDmhBZWMP1ZMF_JAzaC8mLw4QZaJA3csfP273Ne4LOxo8bsX8sqOsY84BmcaZOc6X_Maoh480MpJxZaw7RJzezX26M_L94sc7">
            <a:extLst>
              <a:ext uri="{FF2B5EF4-FFF2-40B4-BE49-F238E27FC236}">
                <a16:creationId xmlns:a16="http://schemas.microsoft.com/office/drawing/2014/main" id="{77D45E0C-E0CA-4A79-825D-B2375B918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759" y="4814837"/>
            <a:ext cx="1119495" cy="11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84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glitter dir="u" pattern="hexago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525</TotalTime>
  <Words>543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Impact</vt:lpstr>
      <vt:lpstr>Main Event</vt:lpstr>
      <vt:lpstr>Course Scheduler</vt:lpstr>
      <vt:lpstr>Meet the team: Brief overview</vt:lpstr>
      <vt:lpstr>Why a Course Scheduler?</vt:lpstr>
      <vt:lpstr>Solution: Course Scheduler app</vt:lpstr>
      <vt:lpstr>PowerPoint Presentation</vt:lpstr>
      <vt:lpstr>table of contents:</vt:lpstr>
      <vt:lpstr>1 Introduction</vt:lpstr>
      <vt:lpstr>3 Application usage &amp; Overview</vt:lpstr>
      <vt:lpstr>7 Contact us</vt:lpstr>
      <vt:lpstr>10 About this user guide</vt:lpstr>
      <vt:lpstr>Demo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Scheduler</dc:title>
  <dc:creator>Azfar Akram</dc:creator>
  <cp:lastModifiedBy>Azfar Akram</cp:lastModifiedBy>
  <cp:revision>12</cp:revision>
  <dcterms:created xsi:type="dcterms:W3CDTF">2017-12-08T18:24:50Z</dcterms:created>
  <dcterms:modified xsi:type="dcterms:W3CDTF">2017-12-09T03:10:12Z</dcterms:modified>
</cp:coreProperties>
</file>