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800"/>
              <a:t>Determining First Impression via User Description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Markiyan Varhola</a:t>
            </a:r>
          </a:p>
          <a:p>
            <a:pPr lvl="0" algn="l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Concept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3585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Derive</a:t>
            </a:r>
            <a:r>
              <a:rPr lang="en"/>
              <a:t> the general first impression of an image by analyzing the emotion of the person describing it.</a:t>
            </a:r>
          </a:p>
        </p:txBody>
      </p:sp>
      <p:pic>
        <p:nvPicPr>
          <p:cNvPr id="62" name="Shape 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4725" y="445025"/>
            <a:ext cx="3768220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Methods</a:t>
            </a:r>
          </a:p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en"/>
              <a:t>Show the user an image</a:t>
            </a:r>
          </a:p>
          <a:p>
            <a:pPr indent="-228600" lvl="0" marL="45720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en"/>
              <a:t>Ask them to describe it shortly</a:t>
            </a:r>
          </a:p>
          <a:p>
            <a:pPr indent="-228600" lvl="0" marL="45720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en"/>
              <a:t>Analyze their response</a:t>
            </a:r>
          </a:p>
          <a:p>
            <a:pPr indent="-228600" lvl="0" marL="45720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en"/>
              <a:t>Calculate the prevalence of different emotions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Shape 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9550" y="0"/>
            <a:ext cx="6244906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Shape 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9837" y="1129249"/>
            <a:ext cx="7204325" cy="288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Behind the Scenes</a:t>
            </a:r>
          </a:p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311700" y="1152475"/>
            <a:ext cx="40143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IBM Watson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Speech-to-text API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Allows for accurate translation of speech to text for analysis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Emotion Analysis API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Analyzes the prevalence of five different emotions in the text</a:t>
            </a:r>
          </a:p>
          <a:p>
            <a:pPr indent="0" lvl="0" marL="91440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85" name="Shape 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8400" y="1170125"/>
            <a:ext cx="4513200" cy="26914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User Study</a:t>
            </a:r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en"/>
              <a:t>Show user multiple images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en"/>
              <a:t>Record the response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en"/>
              <a:t>Analyze the response for emotion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en"/>
              <a:t>Record the analysis to a file</a:t>
            </a:r>
          </a:p>
          <a:p>
            <a:pPr indent="-228600" lvl="0" marL="45720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en"/>
              <a:t>Combine analysis with image for a general first impression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Shape 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02475" y="1219200"/>
            <a:ext cx="1733550" cy="270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Shape 9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1975" y="1033037"/>
            <a:ext cx="3736399" cy="30774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8" name="Shape 98"/>
          <p:cNvCxnSpPr>
            <a:stCxn id="97" idx="3"/>
            <a:endCxn id="96" idx="1"/>
          </p:cNvCxnSpPr>
          <p:nvPr/>
        </p:nvCxnSpPr>
        <p:spPr>
          <a:xfrm>
            <a:off x="4518374" y="2571749"/>
            <a:ext cx="1684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Shape 103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1050" y="967150"/>
            <a:ext cx="5190075" cy="320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Shape 10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0550" y="1033037"/>
            <a:ext cx="3736399" cy="30774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5" name="Shape 105"/>
          <p:cNvCxnSpPr>
            <a:stCxn id="104" idx="3"/>
            <a:endCxn id="103" idx="1"/>
          </p:cNvCxnSpPr>
          <p:nvPr/>
        </p:nvCxnSpPr>
        <p:spPr>
          <a:xfrm>
            <a:off x="4076949" y="2571749"/>
            <a:ext cx="394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