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Determining Emotion via User Description: </a:t>
            </a:r>
            <a:r>
              <a:rPr b="1" lang="en" sz="4800">
                <a:latin typeface="Helvetica Neue"/>
                <a:ea typeface="Helvetica Neue"/>
                <a:cs typeface="Helvetica Neue"/>
                <a:sym typeface="Helvetica Neue"/>
              </a:rPr>
              <a:t>User Study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Markiyan Varhola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Conclusions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 ranges between 20-30 seem to have similar views on the emotion of the images.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Reflex-based Exercise Study Using Gesture Recognition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Markiyan Varhola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Concept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Computer users often experience hand cramps or pain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Prolonged use can cause health problems such as carpal tunnel syndrome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alleviated by performing regular hand exercise.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161800" cy="233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Webcam-based hand gesture recognition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Present the user with an array of fingers to hold up </a:t>
            </a:r>
            <a:r>
              <a:rPr i="1" lang="en"/>
              <a:t>[1,5,2,3,etc.]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must complete these tasks as in as little time as possible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949" y="1017725"/>
            <a:ext cx="4109349" cy="308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Possible User Study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Give users a warm-up exercise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present the user with another exercise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Measure the time difference it takes to complete the first exercise and the second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850" y="1152475"/>
            <a:ext cx="3503050" cy="346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 / Setup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Derive the general emotion for an image by analyzing the emotion of the person describing it.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Age ranges of subjects: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20-23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24-27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28-30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Setup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Ask the user for their age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Show user multiple images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Record the response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Analyze the response for emotion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Record the analysis to a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Generate a graph from the analysis showing the general emotion for the image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4100"/>
            <a:ext cx="3421375" cy="28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970" y="2003849"/>
            <a:ext cx="4441099" cy="17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687" y="118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775" y="859575"/>
            <a:ext cx="5193266" cy="38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50" y="859576"/>
            <a:ext cx="2580050" cy="193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949" y="3110674"/>
            <a:ext cx="2580049" cy="16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88" name="Shape 8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850" y="958475"/>
            <a:ext cx="6203449" cy="383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14025"/>
            <a:ext cx="2317150" cy="17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95" name="Shape 9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175" y="1017725"/>
            <a:ext cx="6074125" cy="375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92224"/>
            <a:ext cx="2446475" cy="15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225"/>
            <a:ext cx="2506050" cy="18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750" y="1017725"/>
            <a:ext cx="6014550" cy="371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62" y="1266625"/>
            <a:ext cx="2317150" cy="17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326" y="1266625"/>
            <a:ext cx="2727570" cy="17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1250" y="1213025"/>
            <a:ext cx="2388633" cy="17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87750" y="3004500"/>
            <a:ext cx="2317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Dominant Emotions: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Anger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Disgust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Fear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Sadness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254325" y="3004500"/>
            <a:ext cx="2317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Dominant Emotions: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Anger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Fear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Sadness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331250" y="3004500"/>
            <a:ext cx="23172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Dominant Emotions: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Joy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Sadness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