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Helvetica Neue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bold.fntdata"/><Relationship Id="rId10" Type="http://schemas.openxmlformats.org/officeDocument/2006/relationships/font" Target="fonts/HelveticaNeue-regular.fntdata"/><Relationship Id="rId13" Type="http://schemas.openxmlformats.org/officeDocument/2006/relationships/font" Target="fonts/HelveticaNeue-boldItalic.fntdata"/><Relationship Id="rId12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latin typeface="Helvetica Neue"/>
                <a:ea typeface="Helvetica Neue"/>
                <a:cs typeface="Helvetica Neue"/>
                <a:sym typeface="Helvetica Neue"/>
              </a:rPr>
              <a:t>Reflex-based Exercise Study Using Gesture Recognition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Markiyan Varhola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Concept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Computer users often experience hand cramps or pain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Prolonged use can cause health problems such as carpal tunnel syndrome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be alleviated by performing regular hand exercise.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161800" cy="2330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Program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Webcam-based hand gesture recognition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Present the user with an array of fingers to hold up </a:t>
            </a:r>
            <a:r>
              <a:rPr i="1" lang="en"/>
              <a:t>[1,5,2,3,etc.]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Python + OpenCV implementation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074" y="779150"/>
            <a:ext cx="41425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Possible User Study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Give users a warm-up exercise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Then present the user with another exercise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Measure the time difference it takes to complete the first exercise and the second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850" y="1152475"/>
            <a:ext cx="3503050" cy="346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Program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Ask User Age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Start the Timer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The user must complete the tasks presented on screen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End Timer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Record result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725" y="914846"/>
            <a:ext cx="4079574" cy="33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